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610" r:id="rId3"/>
    <p:sldId id="611" r:id="rId4"/>
    <p:sldId id="612" r:id="rId5"/>
    <p:sldId id="613" r:id="rId6"/>
    <p:sldId id="614" r:id="rId7"/>
    <p:sldId id="615" r:id="rId8"/>
    <p:sldId id="617" r:id="rId9"/>
    <p:sldId id="616" r:id="rId10"/>
    <p:sldId id="618" r:id="rId11"/>
    <p:sldId id="619" r:id="rId12"/>
    <p:sldId id="62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B1041B2-207A-4D0F-B92A-DA89AD83857F}"/>
    <pc:docChg chg="modSld">
      <pc:chgData name="Sharma Computer Academy" userId="08476b32c11f4418" providerId="LiveId" clId="{1B1041B2-207A-4D0F-B92A-DA89AD83857F}" dt="2021-12-27T16:34:17.865" v="98" actId="20577"/>
      <pc:docMkLst>
        <pc:docMk/>
      </pc:docMkLst>
      <pc:sldChg chg="modSp">
        <pc:chgData name="Sharma Computer Academy" userId="08476b32c11f4418" providerId="LiveId" clId="{1B1041B2-207A-4D0F-B92A-DA89AD83857F}" dt="2021-12-26T07:31:15.928" v="94" actId="20577"/>
        <pc:sldMkLst>
          <pc:docMk/>
          <pc:sldMk cId="2767820340" sldId="605"/>
        </pc:sldMkLst>
        <pc:spChg chg="mod">
          <ac:chgData name="Sharma Computer Academy" userId="08476b32c11f4418" providerId="LiveId" clId="{1B1041B2-207A-4D0F-B92A-DA89AD83857F}" dt="2021-12-26T07:31:15.928" v="94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03.970" v="84" actId="207"/>
        <pc:sldMkLst>
          <pc:docMk/>
          <pc:sldMk cId="2767820340" sldId="611"/>
        </pc:sldMkLst>
        <pc:spChg chg="mod">
          <ac:chgData name="Sharma Computer Academy" userId="08476b32c11f4418" providerId="LiveId" clId="{1B1041B2-207A-4D0F-B92A-DA89AD83857F}" dt="2021-12-25T06:52:03.970" v="84" actId="207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10.802" v="86" actId="207"/>
        <pc:sldMkLst>
          <pc:docMk/>
          <pc:sldMk cId="2767820340" sldId="612"/>
        </pc:sldMkLst>
        <pc:spChg chg="mod">
          <ac:chgData name="Sharma Computer Academy" userId="08476b32c11f4418" providerId="LiveId" clId="{1B1041B2-207A-4D0F-B92A-DA89AD83857F}" dt="2021-12-25T06:52:10.802" v="86" actId="207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7T16:34:17.865" v="98" actId="20577"/>
        <pc:sldMkLst>
          <pc:docMk/>
          <pc:sldMk cId="2450551596" sldId="622"/>
        </pc:sldMkLst>
        <pc:spChg chg="mod">
          <ac:chgData name="Sharma Computer Academy" userId="08476b32c11f4418" providerId="LiveId" clId="{1B1041B2-207A-4D0F-B92A-DA89AD83857F}" dt="2021-12-27T16:34:17.865" v="98" actId="20577"/>
          <ac:spMkLst>
            <pc:docMk/>
            <pc:sldMk cId="2450551596" sldId="6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79B2073-039C-49EA-86EA-7D227BCD45B3}"/>
    <pc:docChg chg="delSld modSld">
      <pc:chgData name="Sharma Computer Academy" userId="08476b32c11f4418" providerId="LiveId" clId="{F79B2073-039C-49EA-86EA-7D227BCD45B3}" dt="2022-10-19T17:04:25.712" v="9" actId="20577"/>
      <pc:docMkLst>
        <pc:docMk/>
      </pc:docMkLst>
      <pc:sldChg chg="modSp mod">
        <pc:chgData name="Sharma Computer Academy" userId="08476b32c11f4418" providerId="LiveId" clId="{F79B2073-039C-49EA-86EA-7D227BCD45B3}" dt="2022-10-19T17:04:25.712" v="9" actId="20577"/>
        <pc:sldMkLst>
          <pc:docMk/>
          <pc:sldMk cId="0" sldId="257"/>
        </pc:sldMkLst>
        <pc:spChg chg="mod">
          <ac:chgData name="Sharma Computer Academy" userId="08476b32c11f4418" providerId="LiveId" clId="{F79B2073-039C-49EA-86EA-7D227BCD45B3}" dt="2022-10-19T17:04:25.712" v="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0" sldId="258"/>
        </pc:sldMkLst>
      </pc:sldChg>
      <pc:sldChg chg="del">
        <pc:chgData name="Sharma Computer Academy" userId="08476b32c11f4418" providerId="LiveId" clId="{F79B2073-039C-49EA-86EA-7D227BCD45B3}" dt="2022-10-19T17:04:19.630" v="1" actId="47"/>
        <pc:sldMkLst>
          <pc:docMk/>
          <pc:sldMk cId="0" sldId="26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143650389" sldId="47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3170586165" sldId="475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2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3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5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6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7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8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89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0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1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2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3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5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6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7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8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599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0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1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2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3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5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6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7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8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767820340" sldId="609"/>
        </pc:sldMkLst>
      </pc:sldChg>
      <pc:sldChg chg="del">
        <pc:chgData name="Sharma Computer Academy" userId="08476b32c11f4418" providerId="LiveId" clId="{F79B2073-039C-49EA-86EA-7D227BCD45B3}" dt="2022-10-19T17:04:19.630" v="1" actId="47"/>
        <pc:sldMkLst>
          <pc:docMk/>
          <pc:sldMk cId="1159537462" sldId="621"/>
        </pc:sldMkLst>
      </pc:sldChg>
      <pc:sldChg chg="del">
        <pc:chgData name="Sharma Computer Academy" userId="08476b32c11f4418" providerId="LiveId" clId="{F79B2073-039C-49EA-86EA-7D227BCD45B3}" dt="2022-10-19T17:04:19.630" v="1" actId="47"/>
        <pc:sldMkLst>
          <pc:docMk/>
          <pc:sldMk cId="2450551596" sldId="622"/>
        </pc:sldMkLst>
      </pc:sldChg>
      <pc:sldChg chg="del">
        <pc:chgData name="Sharma Computer Academy" userId="08476b32c11f4418" providerId="LiveId" clId="{F79B2073-039C-49EA-86EA-7D227BCD45B3}" dt="2022-10-19T17:04:19.630" v="1" actId="47"/>
        <pc:sldMkLst>
          <pc:docMk/>
          <pc:sldMk cId="4104900404" sldId="623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3737986981" sldId="624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2904877616" sldId="625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1688709985" sldId="626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134957801" sldId="627"/>
        </pc:sldMkLst>
      </pc:sldChg>
      <pc:sldChg chg="del">
        <pc:chgData name="Sharma Computer Academy" userId="08476b32c11f4418" providerId="LiveId" clId="{F79B2073-039C-49EA-86EA-7D227BCD45B3}" dt="2022-10-19T17:04:01.645" v="0" actId="47"/>
        <pc:sldMkLst>
          <pc:docMk/>
          <pc:sldMk cId="1094510738" sldId="628"/>
        </pc:sldMkLst>
      </pc:sldChg>
    </pc:docChg>
  </pc:docChgLst>
  <pc:docChgLst>
    <pc:chgData name="Sharma Computer Academy" userId="08476b32c11f4418" providerId="LiveId" clId="{2B346451-998B-43BC-9C97-E2020D2DFF3D}"/>
    <pc:docChg chg="undo custSel addSld modSld">
      <pc:chgData name="Sharma Computer Academy" userId="08476b32c11f4418" providerId="LiveId" clId="{2B346451-998B-43BC-9C97-E2020D2DFF3D}" dt="2021-06-01T08:05:48.658" v="2164" actId="20577"/>
      <pc:docMkLst>
        <pc:docMk/>
      </pc:docMkLst>
      <pc:sldChg chg="modSp mod modAnim">
        <pc:chgData name="Sharma Computer Academy" userId="08476b32c11f4418" providerId="LiveId" clId="{2B346451-998B-43BC-9C97-E2020D2DFF3D}" dt="2021-05-31T12:31:52.321" v="2125" actId="20577"/>
        <pc:sldMkLst>
          <pc:docMk/>
          <pc:sldMk cId="2767820340" sldId="605"/>
        </pc:sldMkLst>
        <pc:spChg chg="mod">
          <ac:chgData name="Sharma Computer Academy" userId="08476b32c11f4418" providerId="LiveId" clId="{2B346451-998B-43BC-9C97-E2020D2DFF3D}" dt="2021-05-31T12:31:52.321" v="2125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7:01.606" v="1542" actId="20577"/>
        <pc:sldMkLst>
          <pc:docMk/>
          <pc:sldMk cId="2767820340" sldId="607"/>
        </pc:sldMkLst>
        <pc:spChg chg="mod">
          <ac:chgData name="Sharma Computer Academy" userId="08476b32c11f4418" providerId="LiveId" clId="{2B346451-998B-43BC-9C97-E2020D2DFF3D}" dt="2021-05-31T07:07:01.606" v="1542" actId="20577"/>
          <ac:spMkLst>
            <pc:docMk/>
            <pc:sldMk cId="2767820340" sldId="60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B346451-998B-43BC-9C97-E2020D2DFF3D}" dt="2021-05-31T07:11:12.145" v="1638" actId="6549"/>
        <pc:sldMkLst>
          <pc:docMk/>
          <pc:sldMk cId="2767820340" sldId="608"/>
        </pc:sldMkLst>
        <pc:spChg chg="mod">
          <ac:chgData name="Sharma Computer Academy" userId="08476b32c11f4418" providerId="LiveId" clId="{2B346451-998B-43BC-9C97-E2020D2DFF3D}" dt="2021-05-31T07:11:12.145" v="1638" actId="6549"/>
          <ac:spMkLst>
            <pc:docMk/>
            <pc:sldMk cId="2767820340" sldId="6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34.118" v="1642" actId="113"/>
        <pc:sldMkLst>
          <pc:docMk/>
          <pc:sldMk cId="2767820340" sldId="610"/>
        </pc:sldMkLst>
        <pc:spChg chg="mod">
          <ac:chgData name="Sharma Computer Academy" userId="08476b32c11f4418" providerId="LiveId" clId="{2B346451-998B-43BC-9C97-E2020D2DFF3D}" dt="2021-05-31T07:11:34.118" v="1642" actId="113"/>
          <ac:spMkLst>
            <pc:docMk/>
            <pc:sldMk cId="2767820340" sldId="6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47.821" v="1646" actId="113"/>
        <pc:sldMkLst>
          <pc:docMk/>
          <pc:sldMk cId="2767820340" sldId="611"/>
        </pc:sldMkLst>
        <pc:spChg chg="mod">
          <ac:chgData name="Sharma Computer Academy" userId="08476b32c11f4418" providerId="LiveId" clId="{2B346451-998B-43BC-9C97-E2020D2DFF3D}" dt="2021-05-31T07:11:47.821" v="1646" actId="113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01.853" v="1650" actId="113"/>
        <pc:sldMkLst>
          <pc:docMk/>
          <pc:sldMk cId="2767820340" sldId="612"/>
        </pc:sldMkLst>
        <pc:spChg chg="mod">
          <ac:chgData name="Sharma Computer Academy" userId="08476b32c11f4418" providerId="LiveId" clId="{2B346451-998B-43BC-9C97-E2020D2DFF3D}" dt="2021-05-31T07:12:01.853" v="1650" actId="113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18.832" v="1654" actId="113"/>
        <pc:sldMkLst>
          <pc:docMk/>
          <pc:sldMk cId="2767820340" sldId="613"/>
        </pc:sldMkLst>
        <pc:spChg chg="mod">
          <ac:chgData name="Sharma Computer Academy" userId="08476b32c11f4418" providerId="LiveId" clId="{2B346451-998B-43BC-9C97-E2020D2DFF3D}" dt="2021-05-31T07:12:18.832" v="1654" actId="113"/>
          <ac:spMkLst>
            <pc:docMk/>
            <pc:sldMk cId="2767820340" sldId="6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36.285" v="1660" actId="114"/>
        <pc:sldMkLst>
          <pc:docMk/>
          <pc:sldMk cId="2767820340" sldId="614"/>
        </pc:sldMkLst>
        <pc:spChg chg="mod">
          <ac:chgData name="Sharma Computer Academy" userId="08476b32c11f4418" providerId="LiveId" clId="{2B346451-998B-43BC-9C97-E2020D2DFF3D}" dt="2021-05-31T07:12:36.285" v="1660" actId="114"/>
          <ac:spMkLst>
            <pc:docMk/>
            <pc:sldMk cId="2767820340" sldId="6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46.950" v="1424" actId="20577"/>
        <pc:sldMkLst>
          <pc:docMk/>
          <pc:sldMk cId="3345134440" sldId="615"/>
        </pc:sldMkLst>
        <pc:spChg chg="mod">
          <ac:chgData name="Sharma Computer Academy" userId="08476b32c11f4418" providerId="LiveId" clId="{2B346451-998B-43BC-9C97-E2020D2DFF3D}" dt="2021-05-31T06:26:39.144" v="15" actId="20577"/>
          <ac:spMkLst>
            <pc:docMk/>
            <pc:sldMk cId="3345134440" sldId="61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46.950" v="1424" actId="20577"/>
          <ac:spMkLst>
            <pc:docMk/>
            <pc:sldMk cId="3345134440" sldId="61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2B346451-998B-43BC-9C97-E2020D2DFF3D}" dt="2021-06-01T07:51:22.600" v="2153" actId="20577"/>
        <pc:sldMkLst>
          <pc:docMk/>
          <pc:sldMk cId="189701920" sldId="616"/>
        </pc:sldMkLst>
        <pc:spChg chg="mod">
          <ac:chgData name="Sharma Computer Academy" userId="08476b32c11f4418" providerId="LiveId" clId="{2B346451-998B-43BC-9C97-E2020D2DFF3D}" dt="2021-05-31T06:31:34.885" v="443" actId="20577"/>
          <ac:spMkLst>
            <pc:docMk/>
            <pc:sldMk cId="189701920" sldId="61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34:04.722" v="596" actId="20577"/>
          <ac:spMkLst>
            <pc:docMk/>
            <pc:sldMk cId="189701920" sldId="616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6-01T07:51:22.600" v="2153" actId="20577"/>
          <ac:spMkLst>
            <pc:docMk/>
            <pc:sldMk cId="189701920" sldId="616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6:33:08.216" v="536" actId="207"/>
        <pc:sldMkLst>
          <pc:docMk/>
          <pc:sldMk cId="1838478784" sldId="617"/>
        </pc:sldMkLst>
        <pc:spChg chg="mod">
          <ac:chgData name="Sharma Computer Academy" userId="08476b32c11f4418" providerId="LiveId" clId="{2B346451-998B-43BC-9C97-E2020D2DFF3D}" dt="2021-05-31T06:33:08.216" v="536" actId="207"/>
          <ac:spMkLst>
            <pc:docMk/>
            <pc:sldMk cId="1838478784" sldId="6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39.706" v="1413" actId="113"/>
        <pc:sldMkLst>
          <pc:docMk/>
          <pc:sldMk cId="1758237519" sldId="618"/>
        </pc:sldMkLst>
        <pc:spChg chg="mod">
          <ac:chgData name="Sharma Computer Academy" userId="08476b32c11f4418" providerId="LiveId" clId="{2B346451-998B-43BC-9C97-E2020D2DFF3D}" dt="2021-05-31T06:39:13.846" v="807" actId="20577"/>
          <ac:spMkLst>
            <pc:docMk/>
            <pc:sldMk cId="1758237519" sldId="618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39.706" v="1413" actId="113"/>
          <ac:spMkLst>
            <pc:docMk/>
            <pc:sldMk cId="1758237519" sldId="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6:50:21.144" v="1067" actId="20577"/>
        <pc:sldMkLst>
          <pc:docMk/>
          <pc:sldMk cId="2669405084" sldId="619"/>
        </pc:sldMkLst>
        <pc:spChg chg="mod">
          <ac:chgData name="Sharma Computer Academy" userId="08476b32c11f4418" providerId="LiveId" clId="{2B346451-998B-43BC-9C97-E2020D2DFF3D}" dt="2021-05-31T06:45:03.382" v="1056" actId="20577"/>
          <ac:spMkLst>
            <pc:docMk/>
            <pc:sldMk cId="2669405084" sldId="619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0:21.144" v="1067" actId="20577"/>
          <ac:spMkLst>
            <pc:docMk/>
            <pc:sldMk cId="2669405084" sldId="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6-01T07:51:36.860" v="2163" actId="6549"/>
        <pc:sldMkLst>
          <pc:docMk/>
          <pc:sldMk cId="3972304113" sldId="620"/>
        </pc:sldMkLst>
        <pc:spChg chg="mod">
          <ac:chgData name="Sharma Computer Academy" userId="08476b32c11f4418" providerId="LiveId" clId="{2B346451-998B-43BC-9C97-E2020D2DFF3D}" dt="2021-05-31T06:50:29.659" v="1075" actId="20577"/>
          <ac:spMkLst>
            <pc:docMk/>
            <pc:sldMk cId="3972304113" sldId="620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1:00.745" v="1086" actId="20577"/>
          <ac:spMkLst>
            <pc:docMk/>
            <pc:sldMk cId="3972304113" sldId="620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7:51:36.860" v="2163" actId="6549"/>
          <ac:spMkLst>
            <pc:docMk/>
            <pc:sldMk cId="3972304113" sldId="620"/>
            <ac:spMk id="5" creationId="{813C9E20-1815-4B15-ACCD-E7A560EF226C}"/>
          </ac:spMkLst>
        </pc:spChg>
      </pc:sldChg>
      <pc:sldChg chg="addSp modSp mod modAnim">
        <pc:chgData name="Sharma Computer Academy" userId="08476b32c11f4418" providerId="LiveId" clId="{2B346451-998B-43BC-9C97-E2020D2DFF3D}" dt="2021-06-01T08:05:48.658" v="2164" actId="20577"/>
        <pc:sldMkLst>
          <pc:docMk/>
          <pc:sldMk cId="1159537462" sldId="621"/>
        </pc:sldMkLst>
        <pc:spChg chg="mod">
          <ac:chgData name="Sharma Computer Academy" userId="08476b32c11f4418" providerId="LiveId" clId="{2B346451-998B-43BC-9C97-E2020D2DFF3D}" dt="2021-05-31T06:52:44.265" v="1101" actId="20577"/>
          <ac:spMkLst>
            <pc:docMk/>
            <pc:sldMk cId="1159537462" sldId="621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8:05:48.658" v="2164" actId="20577"/>
          <ac:spMkLst>
            <pc:docMk/>
            <pc:sldMk cId="1159537462" sldId="621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5-31T06:56:22.327" v="1381" actId="571"/>
          <ac:spMkLst>
            <pc:docMk/>
            <pc:sldMk cId="1159537462" sldId="621"/>
            <ac:spMk id="7" creationId="{931464AE-76D0-42E4-95B7-DE3218B26478}"/>
          </ac:spMkLst>
        </pc:spChg>
      </pc:sldChg>
      <pc:sldChg chg="modSp mod">
        <pc:chgData name="Sharma Computer Academy" userId="08476b32c11f4418" providerId="LiveId" clId="{2B346451-998B-43BC-9C97-E2020D2DFF3D}" dt="2021-05-31T07:12:49.620" v="1666" actId="20577"/>
        <pc:sldMkLst>
          <pc:docMk/>
          <pc:sldMk cId="2450551596" sldId="622"/>
        </pc:sldMkLst>
        <pc:spChg chg="mod">
          <ac:chgData name="Sharma Computer Academy" userId="08476b32c11f4418" providerId="LiveId" clId="{2B346451-998B-43BC-9C97-E2020D2DFF3D}" dt="2021-05-31T07:12:49.620" v="1666" actId="20577"/>
          <ac:spMkLst>
            <pc:docMk/>
            <pc:sldMk cId="2450551596" sldId="622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8:03.384" v="1432" actId="20577"/>
          <ac:spMkLst>
            <pc:docMk/>
            <pc:sldMk cId="2450551596" sldId="6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1:32.131" v="1511" actId="20577"/>
        <pc:sldMkLst>
          <pc:docMk/>
          <pc:sldMk cId="4104900404" sldId="623"/>
        </pc:sldMkLst>
        <pc:spChg chg="mod">
          <ac:chgData name="Sharma Computer Academy" userId="08476b32c11f4418" providerId="LiveId" clId="{2B346451-998B-43BC-9C97-E2020D2DFF3D}" dt="2021-05-31T07:01:32.131" v="1511" actId="20577"/>
          <ac:spMkLst>
            <pc:docMk/>
            <pc:sldMk cId="4104900404" sldId="623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9:54.534" v="1469" actId="113"/>
          <ac:spMkLst>
            <pc:docMk/>
            <pc:sldMk cId="4104900404" sldId="623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0:50.166" v="1498" actId="255"/>
          <ac:spMkLst>
            <pc:docMk/>
            <pc:sldMk cId="4104900404" sldId="623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7:09:37.651" v="1589" actId="20577"/>
        <pc:sldMkLst>
          <pc:docMk/>
          <pc:sldMk cId="3737986981" sldId="624"/>
        </pc:sldMkLst>
        <pc:spChg chg="mod">
          <ac:chgData name="Sharma Computer Academy" userId="08476b32c11f4418" providerId="LiveId" clId="{2B346451-998B-43BC-9C97-E2020D2DFF3D}" dt="2021-05-31T07:07:19.890" v="1559" actId="20577"/>
          <ac:spMkLst>
            <pc:docMk/>
            <pc:sldMk cId="3737986981" sldId="624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9:37.651" v="1589" actId="20577"/>
          <ac:spMkLst>
            <pc:docMk/>
            <pc:sldMk cId="3737986981" sldId="6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10:51.958" v="1636"/>
        <pc:sldMkLst>
          <pc:docMk/>
          <pc:sldMk cId="2904877616" sldId="625"/>
        </pc:sldMkLst>
        <pc:spChg chg="mod">
          <ac:chgData name="Sharma Computer Academy" userId="08476b32c11f4418" providerId="LiveId" clId="{2B346451-998B-43BC-9C97-E2020D2DFF3D}" dt="2021-05-31T07:09:48.406" v="1610" actId="20577"/>
          <ac:spMkLst>
            <pc:docMk/>
            <pc:sldMk cId="2904877616" sldId="62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10:51.958" v="1636"/>
          <ac:spMkLst>
            <pc:docMk/>
            <pc:sldMk cId="2904877616" sldId="6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22:38.980" v="1889"/>
        <pc:sldMkLst>
          <pc:docMk/>
          <pc:sldMk cId="1688709985" sldId="626"/>
        </pc:sldMkLst>
        <pc:spChg chg="mod">
          <ac:chgData name="Sharma Computer Academy" userId="08476b32c11f4418" providerId="LiveId" clId="{2B346451-998B-43BC-9C97-E2020D2DFF3D}" dt="2021-05-31T07:19:15.703" v="1676" actId="20577"/>
          <ac:spMkLst>
            <pc:docMk/>
            <pc:sldMk cId="1688709985" sldId="62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22:15.432" v="1882" actId="207"/>
          <ac:spMkLst>
            <pc:docMk/>
            <pc:sldMk cId="1688709985" sldId="62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B346451-998B-43BC-9C97-E2020D2DFF3D}" dt="2021-05-31T07:26:09.843" v="1976" actId="207"/>
        <pc:sldMkLst>
          <pc:docMk/>
          <pc:sldMk cId="134957801" sldId="627"/>
        </pc:sldMkLst>
        <pc:spChg chg="mod">
          <ac:chgData name="Sharma Computer Academy" userId="08476b32c11f4418" providerId="LiveId" clId="{2B346451-998B-43BC-9C97-E2020D2DFF3D}" dt="2021-05-31T07:26:09.843" v="1976" actId="207"/>
          <ac:spMkLst>
            <pc:docMk/>
            <pc:sldMk cId="134957801" sldId="6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B346451-998B-43BC-9C97-E2020D2DFF3D}" dt="2021-05-31T07:28:04.782" v="2052" actId="207"/>
        <pc:sldMkLst>
          <pc:docMk/>
          <pc:sldMk cId="1094510738" sldId="628"/>
        </pc:sldMkLst>
        <pc:spChg chg="mod">
          <ac:chgData name="Sharma Computer Academy" userId="08476b32c11f4418" providerId="LiveId" clId="{2B346451-998B-43BC-9C97-E2020D2DFF3D}" dt="2021-05-31T07:28:04.782" v="2052" actId="207"/>
          <ac:spMkLst>
            <pc:docMk/>
            <pc:sldMk cId="1094510738" sldId="6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15A4C65-30B6-423C-BEF4-58FE8858E9A8}"/>
    <pc:docChg chg="custSel modSld">
      <pc:chgData name="Sharma Computer Academy" userId="08476b32c11f4418" providerId="LiveId" clId="{E15A4C65-30B6-423C-BEF4-58FE8858E9A8}" dt="2022-10-19T05:24:05.711" v="69" actId="20577"/>
      <pc:docMkLst>
        <pc:docMk/>
      </pc:docMkLst>
      <pc:sldChg chg="addSp delSp modSp mod">
        <pc:chgData name="Sharma Computer Academy" userId="08476b32c11f4418" providerId="LiveId" clId="{E15A4C65-30B6-423C-BEF4-58FE8858E9A8}" dt="2022-10-14T04:34:10.733" v="33" actId="1037"/>
        <pc:sldMkLst>
          <pc:docMk/>
          <pc:sldMk cId="2143650389" sldId="474"/>
        </pc:sldMkLst>
        <pc:spChg chg="mod">
          <ac:chgData name="Sharma Computer Academy" userId="08476b32c11f4418" providerId="LiveId" clId="{E15A4C65-30B6-423C-BEF4-58FE8858E9A8}" dt="2022-10-14T04:34:10.733" v="33" actId="1037"/>
          <ac:spMkLst>
            <pc:docMk/>
            <pc:sldMk cId="2143650389" sldId="474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3.972" v="27"/>
          <ac:picMkLst>
            <pc:docMk/>
            <pc:sldMk cId="2143650389" sldId="474"/>
            <ac:picMk id="3" creationId="{52ADA7B4-DFE9-D9E9-C44A-5E6938C576F2}"/>
          </ac:picMkLst>
        </pc:picChg>
        <pc:picChg chg="del">
          <ac:chgData name="Sharma Computer Academy" userId="08476b32c11f4418" providerId="LiveId" clId="{E15A4C65-30B6-423C-BEF4-58FE8858E9A8}" dt="2022-10-14T04:33:52.323" v="26" actId="478"/>
          <ac:picMkLst>
            <pc:docMk/>
            <pc:sldMk cId="2143650389" sldId="474"/>
            <ac:picMk id="6" creationId="{7A419BB4-4F46-4E2F-8690-BEF9880ED89F}"/>
          </ac:picMkLst>
        </pc:picChg>
      </pc:sldChg>
      <pc:sldChg chg="addSp delSp modSp mod">
        <pc:chgData name="Sharma Computer Academy" userId="08476b32c11f4418" providerId="LiveId" clId="{E15A4C65-30B6-423C-BEF4-58FE8858E9A8}" dt="2022-10-14T04:34:17.563" v="36" actId="1037"/>
        <pc:sldMkLst>
          <pc:docMk/>
          <pc:sldMk cId="3170586165" sldId="475"/>
        </pc:sldMkLst>
        <pc:spChg chg="mod">
          <ac:chgData name="Sharma Computer Academy" userId="08476b32c11f4418" providerId="LiveId" clId="{E15A4C65-30B6-423C-BEF4-58FE8858E9A8}" dt="2022-10-14T04:34:17.563" v="36" actId="1037"/>
          <ac:spMkLst>
            <pc:docMk/>
            <pc:sldMk cId="3170586165" sldId="475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6.635" v="29"/>
          <ac:picMkLst>
            <pc:docMk/>
            <pc:sldMk cId="3170586165" sldId="475"/>
            <ac:picMk id="3" creationId="{F7C68A1C-1A62-9670-DA52-AB8D53FC1D81}"/>
          </ac:picMkLst>
        </pc:picChg>
        <pc:picChg chg="del">
          <ac:chgData name="Sharma Computer Academy" userId="08476b32c11f4418" providerId="LiveId" clId="{E15A4C65-30B6-423C-BEF4-58FE8858E9A8}" dt="2022-10-14T04:33:55.233" v="28" actId="478"/>
          <ac:picMkLst>
            <pc:docMk/>
            <pc:sldMk cId="3170586165" sldId="47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E15A4C65-30B6-423C-BEF4-58FE8858E9A8}" dt="2022-10-14T04:33:37.340" v="25" actId="20577"/>
        <pc:sldMkLst>
          <pc:docMk/>
          <pc:sldMk cId="2767820340" sldId="583"/>
        </pc:sldMkLst>
        <pc:spChg chg="mod">
          <ac:chgData name="Sharma Computer Academy" userId="08476b32c11f4418" providerId="LiveId" clId="{E15A4C65-30B6-423C-BEF4-58FE8858E9A8}" dt="2022-10-14T04:33:37.340" v="25" actId="20577"/>
          <ac:spMkLst>
            <pc:docMk/>
            <pc:sldMk cId="2767820340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15A4C65-30B6-423C-BEF4-58FE8858E9A8}" dt="2022-10-19T05:24:05.711" v="69" actId="20577"/>
        <pc:sldMkLst>
          <pc:docMk/>
          <pc:sldMk cId="1159537462" sldId="621"/>
        </pc:sldMkLst>
        <pc:spChg chg="mod">
          <ac:chgData name="Sharma Computer Academy" userId="08476b32c11f4418" providerId="LiveId" clId="{E15A4C65-30B6-423C-BEF4-58FE8858E9A8}" dt="2022-10-19T05:24:05.711" v="69" actId="20577"/>
          <ac:spMkLst>
            <pc:docMk/>
            <pc:sldMk cId="1159537462" sldId="6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10/19/2022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Lecture-11(Part 3)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general sibling </a:t>
            </a:r>
            <a:r>
              <a:rPr lang="en-IN" sz="24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that appear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after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current element </a:t>
            </a:r>
            <a:r>
              <a:rPr lang="en-IN" sz="2400" dirty="0">
                <a:latin typeface="Corbel" pitchFamily="34" charset="0"/>
              </a:rPr>
              <a:t>at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same level 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but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not necessarily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directly after it and has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same parent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&lt;p&gt;I am para 1&lt;/p&gt;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&lt;h2&gt;I am heading&lt;/h2&gt;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&lt;h2&gt;I am heading&lt;/h2&gt;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code snippet </a:t>
            </a:r>
            <a:r>
              <a:rPr lang="en-US" sz="2400" dirty="0">
                <a:latin typeface="Corbel" pitchFamily="34" charset="0"/>
              </a:rPr>
              <a:t>both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&lt;h2&gt;</a:t>
            </a:r>
            <a:r>
              <a:rPr lang="en-US" sz="2400" dirty="0">
                <a:latin typeface="Corbel" pitchFamily="34" charset="0"/>
              </a:rPr>
              <a:t>tag are the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general sibling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as they have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same level </a:t>
            </a:r>
            <a:r>
              <a:rPr lang="en-US" sz="2400" dirty="0">
                <a:latin typeface="Corbel" pitchFamily="34" charset="0"/>
              </a:rPr>
              <a:t>as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tag and  have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same parent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&lt;first tag&gt; ~ &lt;second tag&gt; ~ . .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// CSS properties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h2 ~ 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after an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&lt;h2&gt;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 and have the same parent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C9E20-1815-4B15-ACCD-E7A560EF226C}"/>
              </a:ext>
            </a:extLst>
          </p:cNvPr>
          <p:cNvSpPr txBox="1"/>
          <p:nvPr/>
        </p:nvSpPr>
        <p:spPr>
          <a:xfrm>
            <a:off x="5687533" y="1635765"/>
            <a:ext cx="2895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&lt;h3&gt;I am heading&lt;/h3&gt;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&lt;h1&gt;I am heading&lt;/h1&gt;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    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&lt;/div&gt;</a:t>
            </a: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1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#FF0000;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br>
              <a:rPr lang="en-IN" sz="2400" b="1" dirty="0">
                <a:latin typeface="Corbel" pitchFamily="34" charset="0"/>
              </a:rPr>
            </a:br>
            <a:endParaRPr lang="en-IN" sz="2400" b="1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Convert all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text color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if they are within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&lt;h1&gt;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p#pagecontent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text-transform: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uppercase;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text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tag whose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pagecontent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UPPERCASE 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p#pagecontent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text-transform: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uppercase;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endParaRPr lang="en-US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Change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text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elements which are within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tag whose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pagecontent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UPPERCASE </a:t>
            </a:r>
            <a:endParaRPr lang="en-US" sz="2400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4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one.two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color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all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such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who have their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value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value 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&lt;h1 id="one" class="two"&gt;This Should Be Red&lt;/h1&gt;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Explain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rules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#one .two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red;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color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all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such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who have their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value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and 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descendents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an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value as “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 id="one“&gt;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&lt;a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=“contact.html” class=“two”&gt;Contact  Page&lt;/a&gt;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Adjacent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adjacent sibling </a:t>
            </a:r>
            <a:r>
              <a:rPr lang="en-IN" sz="24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that appears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current element </a:t>
            </a:r>
            <a:r>
              <a:rPr lang="en-IN" sz="2400" dirty="0">
                <a:latin typeface="Corbel" pitchFamily="34" charset="0"/>
              </a:rPr>
              <a:t>and has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same parent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&lt;p&gt;I am para 1&lt;/p&gt;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=“#”&gt;I am anchor 1&lt;/a&gt;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code snippet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tag is the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adjacent sibling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as it comes just after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 and has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same parent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Adjacent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&lt;first tag&gt; + &lt;second tag&gt;+ ….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// CSS properties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Adjacent Sibling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+ h2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&lt;h2&gt;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just after a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 and have the same parent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C9E20-1815-4B15-ACCD-E7A560EF226C}"/>
              </a:ext>
            </a:extLst>
          </p:cNvPr>
          <p:cNvSpPr txBox="1"/>
          <p:nvPr/>
        </p:nvSpPr>
        <p:spPr>
          <a:xfrm>
            <a:off x="5687533" y="1635765"/>
            <a:ext cx="28504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&lt;h3&gt;I am heading&lt;/h3&gt;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&lt;p&gt;I am para&lt;/p&gt;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&lt;h1&gt;I am heading&lt;/h1&gt;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     </a:t>
            </a:r>
          </a:p>
          <a:p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&lt;/div&gt;</a:t>
            </a:r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7774</TotalTime>
  <Words>791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Exercise 1</vt:lpstr>
      <vt:lpstr>Exercise 2</vt:lpstr>
      <vt:lpstr>Exercise 3</vt:lpstr>
      <vt:lpstr>Exercise 4</vt:lpstr>
      <vt:lpstr>Exercise 5</vt:lpstr>
      <vt:lpstr>Adjacent Sibling Selectors</vt:lpstr>
      <vt:lpstr>Adjacent Sibling Selectors</vt:lpstr>
      <vt:lpstr>Adjacent Sibling Selectors</vt:lpstr>
      <vt:lpstr>General Sibling Selectors</vt:lpstr>
      <vt:lpstr>General Sibling Selectors</vt:lpstr>
      <vt:lpstr>General Sibling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617</cp:revision>
  <dcterms:created xsi:type="dcterms:W3CDTF">2016-02-04T12:02:26Z</dcterms:created>
  <dcterms:modified xsi:type="dcterms:W3CDTF">2022-10-19T17:04:27Z</dcterms:modified>
</cp:coreProperties>
</file>