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7" r:id="rId2"/>
    <p:sldId id="258" r:id="rId3"/>
    <p:sldId id="524" r:id="rId4"/>
    <p:sldId id="615" r:id="rId5"/>
    <p:sldId id="616" r:id="rId6"/>
    <p:sldId id="636" r:id="rId7"/>
    <p:sldId id="617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5" r:id="rId16"/>
    <p:sldId id="626" r:id="rId17"/>
    <p:sldId id="62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0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9A9D59C-49EE-4F27-962E-DE509434489B}"/>
    <pc:docChg chg="modSld">
      <pc:chgData name="Sharma Computer Academy" userId="08476b32c11f4418" providerId="LiveId" clId="{B9A9D59C-49EE-4F27-962E-DE509434489B}" dt="2020-12-22T08:34:37.196" v="3" actId="113"/>
      <pc:docMkLst>
        <pc:docMk/>
      </pc:docMkLst>
      <pc:sldChg chg="modSp">
        <pc:chgData name="Sharma Computer Academy" userId="08476b32c11f4418" providerId="LiveId" clId="{B9A9D59C-49EE-4F27-962E-DE509434489B}" dt="2020-12-22T08:34:37.196" v="3" actId="113"/>
        <pc:sldMkLst>
          <pc:docMk/>
          <pc:sldMk cId="2767820340" sldId="584"/>
        </pc:sldMkLst>
        <pc:spChg chg="mod">
          <ac:chgData name="Sharma Computer Academy" userId="08476b32c11f4418" providerId="LiveId" clId="{B9A9D59C-49EE-4F27-962E-DE509434489B}" dt="2020-12-22T08:34:37.196" v="3" actId="113"/>
          <ac:spMkLst>
            <pc:docMk/>
            <pc:sldMk cId="2767820340" sldId="584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9BCE5393-7453-4AE5-AFC4-3901262B5782}"/>
    <pc:docChg chg="undo custSel addSld modSld">
      <pc:chgData name="Sharma Computer Academy" userId="08476b32c11f4418" providerId="LiveId" clId="{9BCE5393-7453-4AE5-AFC4-3901262B5782}" dt="2022-10-28T07:36:47.335" v="542" actId="20577"/>
      <pc:docMkLst>
        <pc:docMk/>
      </pc:docMkLst>
      <pc:sldChg chg="modSp modAnim">
        <pc:chgData name="Sharma Computer Academy" userId="08476b32c11f4418" providerId="LiveId" clId="{9BCE5393-7453-4AE5-AFC4-3901262B5782}" dt="2022-10-28T07:36:47.335" v="542" actId="20577"/>
        <pc:sldMkLst>
          <pc:docMk/>
          <pc:sldMk cId="0" sldId="264"/>
        </pc:sldMkLst>
        <pc:spChg chg="mod">
          <ac:chgData name="Sharma Computer Academy" userId="08476b32c11f4418" providerId="LiveId" clId="{9BCE5393-7453-4AE5-AFC4-3901262B5782}" dt="2022-10-28T07:36:47.335" v="542" actId="20577"/>
          <ac:spMkLst>
            <pc:docMk/>
            <pc:sldMk cId="0" sldId="264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9BCE5393-7453-4AE5-AFC4-3901262B5782}" dt="2022-10-28T05:47:44.262" v="523" actId="113"/>
        <pc:sldMkLst>
          <pc:docMk/>
          <pc:sldMk cId="2767820340" sldId="584"/>
        </pc:sldMkLst>
        <pc:spChg chg="mod">
          <ac:chgData name="Sharma Computer Academy" userId="08476b32c11f4418" providerId="LiveId" clId="{9BCE5393-7453-4AE5-AFC4-3901262B5782}" dt="2022-10-28T05:47:44.262" v="523" actId="113"/>
          <ac:spMkLst>
            <pc:docMk/>
            <pc:sldMk cId="2767820340" sldId="58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BCE5393-7453-4AE5-AFC4-3901262B5782}" dt="2022-10-26T07:37:23.789" v="174" actId="20577"/>
        <pc:sldMkLst>
          <pc:docMk/>
          <pc:sldMk cId="2767820340" sldId="628"/>
        </pc:sldMkLst>
        <pc:spChg chg="mod">
          <ac:chgData name="Sharma Computer Academy" userId="08476b32c11f4418" providerId="LiveId" clId="{9BCE5393-7453-4AE5-AFC4-3901262B5782}" dt="2022-10-26T07:37:23.789" v="174" actId="20577"/>
          <ac:spMkLst>
            <pc:docMk/>
            <pc:sldMk cId="2767820340" sldId="62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BCE5393-7453-4AE5-AFC4-3901262B5782}" dt="2022-10-26T07:43:40.248" v="260" actId="113"/>
        <pc:sldMkLst>
          <pc:docMk/>
          <pc:sldMk cId="2767820340" sldId="633"/>
        </pc:sldMkLst>
        <pc:spChg chg="mod">
          <ac:chgData name="Sharma Computer Academy" userId="08476b32c11f4418" providerId="LiveId" clId="{9BCE5393-7453-4AE5-AFC4-3901262B5782}" dt="2022-10-26T07:39:31.043" v="207" actId="20577"/>
          <ac:spMkLst>
            <pc:docMk/>
            <pc:sldMk cId="2767820340" sldId="633"/>
            <ac:spMk id="2" creationId="{00000000-0000-0000-0000-000000000000}"/>
          </ac:spMkLst>
        </pc:spChg>
        <pc:spChg chg="mod">
          <ac:chgData name="Sharma Computer Academy" userId="08476b32c11f4418" providerId="LiveId" clId="{9BCE5393-7453-4AE5-AFC4-3901262B5782}" dt="2022-10-26T07:43:40.248" v="260" actId="113"/>
          <ac:spMkLst>
            <pc:docMk/>
            <pc:sldMk cId="2767820340" sldId="633"/>
            <ac:spMk id="3" creationId="{00000000-0000-0000-0000-000000000000}"/>
          </ac:spMkLst>
        </pc:spChg>
      </pc:sldChg>
      <pc:sldChg chg="addSp delSp modSp add mod setBg modAnim">
        <pc:chgData name="Sharma Computer Academy" userId="08476b32c11f4418" providerId="LiveId" clId="{9BCE5393-7453-4AE5-AFC4-3901262B5782}" dt="2022-10-19T05:51:10.031" v="112"/>
        <pc:sldMkLst>
          <pc:docMk/>
          <pc:sldMk cId="482780043" sldId="636"/>
        </pc:sldMkLst>
        <pc:spChg chg="mod">
          <ac:chgData name="Sharma Computer Academy" userId="08476b32c11f4418" providerId="LiveId" clId="{9BCE5393-7453-4AE5-AFC4-3901262B5782}" dt="2022-10-19T05:45:01.465" v="19" actId="20577"/>
          <ac:spMkLst>
            <pc:docMk/>
            <pc:sldMk cId="482780043" sldId="636"/>
            <ac:spMk id="2" creationId="{00000000-0000-0000-0000-000000000000}"/>
          </ac:spMkLst>
        </pc:spChg>
        <pc:spChg chg="mod">
          <ac:chgData name="Sharma Computer Academy" userId="08476b32c11f4418" providerId="LiveId" clId="{9BCE5393-7453-4AE5-AFC4-3901262B5782}" dt="2022-10-19T05:50:21.467" v="106" actId="207"/>
          <ac:spMkLst>
            <pc:docMk/>
            <pc:sldMk cId="482780043" sldId="636"/>
            <ac:spMk id="3" creationId="{00000000-0000-0000-0000-000000000000}"/>
          </ac:spMkLst>
        </pc:spChg>
        <pc:spChg chg="add del">
          <ac:chgData name="Sharma Computer Academy" userId="08476b32c11f4418" providerId="LiveId" clId="{9BCE5393-7453-4AE5-AFC4-3901262B5782}" dt="2022-10-19T05:48:12.101" v="45"/>
          <ac:spMkLst>
            <pc:docMk/>
            <pc:sldMk cId="482780043" sldId="636"/>
            <ac:spMk id="5" creationId="{A5F82177-E93C-6ADD-9427-C474285D63D3}"/>
          </ac:spMkLst>
        </pc:spChg>
      </pc:sldChg>
      <pc:sldChg chg="modSp add mod modAnim">
        <pc:chgData name="Sharma Computer Academy" userId="08476b32c11f4418" providerId="LiveId" clId="{9BCE5393-7453-4AE5-AFC4-3901262B5782}" dt="2022-10-26T06:26:26.138" v="166" actId="207"/>
        <pc:sldMkLst>
          <pc:docMk/>
          <pc:sldMk cId="2422076463" sldId="637"/>
        </pc:sldMkLst>
        <pc:spChg chg="mod">
          <ac:chgData name="Sharma Computer Academy" userId="08476b32c11f4418" providerId="LiveId" clId="{9BCE5393-7453-4AE5-AFC4-3901262B5782}" dt="2022-10-26T06:19:21.804" v="133" actId="20577"/>
          <ac:spMkLst>
            <pc:docMk/>
            <pc:sldMk cId="2422076463" sldId="637"/>
            <ac:spMk id="2" creationId="{00000000-0000-0000-0000-000000000000}"/>
          </ac:spMkLst>
        </pc:spChg>
        <pc:spChg chg="mod">
          <ac:chgData name="Sharma Computer Academy" userId="08476b32c11f4418" providerId="LiveId" clId="{9BCE5393-7453-4AE5-AFC4-3901262B5782}" dt="2022-10-26T06:26:26.138" v="166" actId="207"/>
          <ac:spMkLst>
            <pc:docMk/>
            <pc:sldMk cId="2422076463" sldId="63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BCE5393-7453-4AE5-AFC4-3901262B5782}" dt="2022-10-26T07:39:07.254" v="202" actId="20577"/>
        <pc:sldMkLst>
          <pc:docMk/>
          <pc:sldMk cId="3541734292" sldId="638"/>
        </pc:sldMkLst>
        <pc:spChg chg="mod">
          <ac:chgData name="Sharma Computer Academy" userId="08476b32c11f4418" providerId="LiveId" clId="{9BCE5393-7453-4AE5-AFC4-3901262B5782}" dt="2022-10-26T07:39:07.254" v="202" actId="20577"/>
          <ac:spMkLst>
            <pc:docMk/>
            <pc:sldMk cId="3541734292" sldId="638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9BCE5393-7453-4AE5-AFC4-3901262B5782}" dt="2022-10-26T07:39:26.819" v="203" actId="2890"/>
        <pc:sldMkLst>
          <pc:docMk/>
          <pc:sldMk cId="3799808473" sldId="639"/>
        </pc:sldMkLst>
      </pc:sldChg>
      <pc:sldChg chg="modSp add modAnim">
        <pc:chgData name="Sharma Computer Academy" userId="08476b32c11f4418" providerId="LiveId" clId="{9BCE5393-7453-4AE5-AFC4-3901262B5782}" dt="2022-10-26T07:45:35.133" v="295" actId="113"/>
        <pc:sldMkLst>
          <pc:docMk/>
          <pc:sldMk cId="311969574" sldId="640"/>
        </pc:sldMkLst>
        <pc:spChg chg="mod">
          <ac:chgData name="Sharma Computer Academy" userId="08476b32c11f4418" providerId="LiveId" clId="{9BCE5393-7453-4AE5-AFC4-3901262B5782}" dt="2022-10-26T07:45:35.133" v="295" actId="113"/>
          <ac:spMkLst>
            <pc:docMk/>
            <pc:sldMk cId="311969574" sldId="640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9BCE5393-7453-4AE5-AFC4-3901262B5782}" dt="2022-10-26T08:49:19.030" v="419" actId="113"/>
        <pc:sldMkLst>
          <pc:docMk/>
          <pc:sldMk cId="1214339522" sldId="641"/>
        </pc:sldMkLst>
        <pc:spChg chg="mod">
          <ac:chgData name="Sharma Computer Academy" userId="08476b32c11f4418" providerId="LiveId" clId="{9BCE5393-7453-4AE5-AFC4-3901262B5782}" dt="2022-10-26T08:42:15.052" v="316" actId="20577"/>
          <ac:spMkLst>
            <pc:docMk/>
            <pc:sldMk cId="1214339522" sldId="641"/>
            <ac:spMk id="2" creationId="{00000000-0000-0000-0000-000000000000}"/>
          </ac:spMkLst>
        </pc:spChg>
        <pc:spChg chg="mod">
          <ac:chgData name="Sharma Computer Academy" userId="08476b32c11f4418" providerId="LiveId" clId="{9BCE5393-7453-4AE5-AFC4-3901262B5782}" dt="2022-10-26T08:49:19.030" v="419" actId="113"/>
          <ac:spMkLst>
            <pc:docMk/>
            <pc:sldMk cId="1214339522" sldId="641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9BCE5393-7453-4AE5-AFC4-3901262B5782}" dt="2022-10-26T08:48:46.590" v="415" actId="113"/>
        <pc:sldMkLst>
          <pc:docMk/>
          <pc:sldMk cId="3612716287" sldId="642"/>
        </pc:sldMkLst>
        <pc:spChg chg="mod">
          <ac:chgData name="Sharma Computer Academy" userId="08476b32c11f4418" providerId="LiveId" clId="{9BCE5393-7453-4AE5-AFC4-3901262B5782}" dt="2022-10-26T08:48:46.590" v="415" actId="113"/>
          <ac:spMkLst>
            <pc:docMk/>
            <pc:sldMk cId="3612716287" sldId="64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6B4C377F-E91B-4B61-ABD1-9CA20E777F25}"/>
    <pc:docChg chg="delSld modSld">
      <pc:chgData name="Sharma Computer Academy" userId="08476b32c11f4418" providerId="LiveId" clId="{6B4C377F-E91B-4B61-ABD1-9CA20E777F25}" dt="2022-10-28T07:38:44.365" v="9" actId="20577"/>
      <pc:docMkLst>
        <pc:docMk/>
      </pc:docMkLst>
      <pc:sldChg chg="modSp mod">
        <pc:chgData name="Sharma Computer Academy" userId="08476b32c11f4418" providerId="LiveId" clId="{6B4C377F-E91B-4B61-ABD1-9CA20E777F25}" dt="2022-10-28T07:38:44.365" v="9" actId="20577"/>
        <pc:sldMkLst>
          <pc:docMk/>
          <pc:sldMk cId="0" sldId="257"/>
        </pc:sldMkLst>
        <pc:spChg chg="mod">
          <ac:chgData name="Sharma Computer Academy" userId="08476b32c11f4418" providerId="LiveId" clId="{6B4C377F-E91B-4B61-ABD1-9CA20E777F25}" dt="2022-10-28T07:38:44.365" v="9" actId="20577"/>
          <ac:spMkLst>
            <pc:docMk/>
            <pc:sldMk cId="0" sldId="257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6B4C377F-E91B-4B61-ABD1-9CA20E777F25}" dt="2022-10-28T07:38:27.163" v="0" actId="47"/>
        <pc:sldMkLst>
          <pc:docMk/>
          <pc:sldMk cId="0" sldId="264"/>
        </pc:sldMkLst>
      </pc:sldChg>
      <pc:sldChg chg="del">
        <pc:chgData name="Sharma Computer Academy" userId="08476b32c11f4418" providerId="LiveId" clId="{6B4C377F-E91B-4B61-ABD1-9CA20E777F25}" dt="2022-10-28T07:38:27.163" v="0" actId="47"/>
        <pc:sldMkLst>
          <pc:docMk/>
          <pc:sldMk cId="2767820340" sldId="584"/>
        </pc:sldMkLst>
      </pc:sldChg>
      <pc:sldChg chg="del">
        <pc:chgData name="Sharma Computer Academy" userId="08476b32c11f4418" providerId="LiveId" clId="{6B4C377F-E91B-4B61-ABD1-9CA20E777F25}" dt="2022-10-28T07:38:27.163" v="0" actId="47"/>
        <pc:sldMkLst>
          <pc:docMk/>
          <pc:sldMk cId="2767820340" sldId="585"/>
        </pc:sldMkLst>
      </pc:sldChg>
      <pc:sldChg chg="del">
        <pc:chgData name="Sharma Computer Academy" userId="08476b32c11f4418" providerId="LiveId" clId="{6B4C377F-E91B-4B61-ABD1-9CA20E777F25}" dt="2022-10-28T07:38:27.163" v="0" actId="47"/>
        <pc:sldMkLst>
          <pc:docMk/>
          <pc:sldMk cId="2767820340" sldId="628"/>
        </pc:sldMkLst>
      </pc:sldChg>
      <pc:sldChg chg="del">
        <pc:chgData name="Sharma Computer Academy" userId="08476b32c11f4418" providerId="LiveId" clId="{6B4C377F-E91B-4B61-ABD1-9CA20E777F25}" dt="2022-10-28T07:38:27.163" v="0" actId="47"/>
        <pc:sldMkLst>
          <pc:docMk/>
          <pc:sldMk cId="2767820340" sldId="629"/>
        </pc:sldMkLst>
      </pc:sldChg>
      <pc:sldChg chg="del">
        <pc:chgData name="Sharma Computer Academy" userId="08476b32c11f4418" providerId="LiveId" clId="{6B4C377F-E91B-4B61-ABD1-9CA20E777F25}" dt="2022-10-28T07:38:27.163" v="0" actId="47"/>
        <pc:sldMkLst>
          <pc:docMk/>
          <pc:sldMk cId="2767820340" sldId="630"/>
        </pc:sldMkLst>
      </pc:sldChg>
      <pc:sldChg chg="del">
        <pc:chgData name="Sharma Computer Academy" userId="08476b32c11f4418" providerId="LiveId" clId="{6B4C377F-E91B-4B61-ABD1-9CA20E777F25}" dt="2022-10-28T07:38:27.163" v="0" actId="47"/>
        <pc:sldMkLst>
          <pc:docMk/>
          <pc:sldMk cId="2767820340" sldId="632"/>
        </pc:sldMkLst>
      </pc:sldChg>
      <pc:sldChg chg="del">
        <pc:chgData name="Sharma Computer Academy" userId="08476b32c11f4418" providerId="LiveId" clId="{6B4C377F-E91B-4B61-ABD1-9CA20E777F25}" dt="2022-10-28T07:38:27.163" v="0" actId="47"/>
        <pc:sldMkLst>
          <pc:docMk/>
          <pc:sldMk cId="2767820340" sldId="633"/>
        </pc:sldMkLst>
      </pc:sldChg>
      <pc:sldChg chg="del">
        <pc:chgData name="Sharma Computer Academy" userId="08476b32c11f4418" providerId="LiveId" clId="{6B4C377F-E91B-4B61-ABD1-9CA20E777F25}" dt="2022-10-28T07:38:27.163" v="0" actId="47"/>
        <pc:sldMkLst>
          <pc:docMk/>
          <pc:sldMk cId="2767820340" sldId="634"/>
        </pc:sldMkLst>
      </pc:sldChg>
      <pc:sldChg chg="del">
        <pc:chgData name="Sharma Computer Academy" userId="08476b32c11f4418" providerId="LiveId" clId="{6B4C377F-E91B-4B61-ABD1-9CA20E777F25}" dt="2022-10-28T07:38:27.163" v="0" actId="47"/>
        <pc:sldMkLst>
          <pc:docMk/>
          <pc:sldMk cId="2767820340" sldId="635"/>
        </pc:sldMkLst>
      </pc:sldChg>
      <pc:sldChg chg="del">
        <pc:chgData name="Sharma Computer Academy" userId="08476b32c11f4418" providerId="LiveId" clId="{6B4C377F-E91B-4B61-ABD1-9CA20E777F25}" dt="2022-10-28T07:38:27.163" v="0" actId="47"/>
        <pc:sldMkLst>
          <pc:docMk/>
          <pc:sldMk cId="2422076463" sldId="637"/>
        </pc:sldMkLst>
      </pc:sldChg>
      <pc:sldChg chg="del">
        <pc:chgData name="Sharma Computer Academy" userId="08476b32c11f4418" providerId="LiveId" clId="{6B4C377F-E91B-4B61-ABD1-9CA20E777F25}" dt="2022-10-28T07:38:27.163" v="0" actId="47"/>
        <pc:sldMkLst>
          <pc:docMk/>
          <pc:sldMk cId="3541734292" sldId="638"/>
        </pc:sldMkLst>
      </pc:sldChg>
      <pc:sldChg chg="del">
        <pc:chgData name="Sharma Computer Academy" userId="08476b32c11f4418" providerId="LiveId" clId="{6B4C377F-E91B-4B61-ABD1-9CA20E777F25}" dt="2022-10-28T07:38:27.163" v="0" actId="47"/>
        <pc:sldMkLst>
          <pc:docMk/>
          <pc:sldMk cId="3799808473" sldId="639"/>
        </pc:sldMkLst>
      </pc:sldChg>
      <pc:sldChg chg="del">
        <pc:chgData name="Sharma Computer Academy" userId="08476b32c11f4418" providerId="LiveId" clId="{6B4C377F-E91B-4B61-ABD1-9CA20E777F25}" dt="2022-10-28T07:38:27.163" v="0" actId="47"/>
        <pc:sldMkLst>
          <pc:docMk/>
          <pc:sldMk cId="311969574" sldId="640"/>
        </pc:sldMkLst>
      </pc:sldChg>
      <pc:sldChg chg="del">
        <pc:chgData name="Sharma Computer Academy" userId="08476b32c11f4418" providerId="LiveId" clId="{6B4C377F-E91B-4B61-ABD1-9CA20E777F25}" dt="2022-10-28T07:38:27.163" v="0" actId="47"/>
        <pc:sldMkLst>
          <pc:docMk/>
          <pc:sldMk cId="1214339522" sldId="641"/>
        </pc:sldMkLst>
      </pc:sldChg>
      <pc:sldChg chg="del">
        <pc:chgData name="Sharma Computer Academy" userId="08476b32c11f4418" providerId="LiveId" clId="{6B4C377F-E91B-4B61-ABD1-9CA20E777F25}" dt="2022-10-28T07:38:27.163" v="0" actId="47"/>
        <pc:sldMkLst>
          <pc:docMk/>
          <pc:sldMk cId="3612716287" sldId="642"/>
        </pc:sldMkLst>
      </pc:sldChg>
    </pc:docChg>
  </pc:docChgLst>
  <pc:docChgLst>
    <pc:chgData name="Sharma Computer Academy" userId="08476b32c11f4418" providerId="LiveId" clId="{4EDE7399-DF59-4048-8861-41F9DE6E9589}"/>
    <pc:docChg chg="custSel modSld">
      <pc:chgData name="Sharma Computer Academy" userId="08476b32c11f4418" providerId="LiveId" clId="{4EDE7399-DF59-4048-8861-41F9DE6E9589}" dt="2021-12-31T07:17:52.339" v="8" actId="27636"/>
      <pc:docMkLst>
        <pc:docMk/>
      </pc:docMkLst>
      <pc:sldChg chg="modSp mod modAnim">
        <pc:chgData name="Sharma Computer Academy" userId="08476b32c11f4418" providerId="LiveId" clId="{4EDE7399-DF59-4048-8861-41F9DE6E9589}" dt="2021-12-31T07:17:52.339" v="8" actId="27636"/>
        <pc:sldMkLst>
          <pc:docMk/>
          <pc:sldMk cId="2767820340" sldId="628"/>
        </pc:sldMkLst>
        <pc:spChg chg="mod">
          <ac:chgData name="Sharma Computer Academy" userId="08476b32c11f4418" providerId="LiveId" clId="{4EDE7399-DF59-4048-8861-41F9DE6E9589}" dt="2021-12-31T07:17:52.339" v="8" actId="27636"/>
          <ac:spMkLst>
            <pc:docMk/>
            <pc:sldMk cId="2767820340" sldId="62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10/28/2022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>
                <a:solidFill>
                  <a:srgbClr val="FF0000"/>
                </a:solidFill>
                <a:latin typeface="Corbel" pitchFamily="34" charset="0"/>
              </a:rPr>
              <a:t>Lecture-12( Part 1)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Absolute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Units that 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“absolute” </a:t>
            </a:r>
            <a:r>
              <a:rPr lang="en-IN" sz="2400" dirty="0">
                <a:latin typeface="Corbel" pitchFamily="34" charset="0"/>
              </a:rPr>
              <a:t>are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same size </a:t>
            </a:r>
            <a:r>
              <a:rPr lang="en-IN" sz="2400" dirty="0">
                <a:latin typeface="Corbel" pitchFamily="34" charset="0"/>
              </a:rPr>
              <a:t>regardless of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parent element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device size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means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property </a:t>
            </a:r>
            <a:r>
              <a:rPr lang="en-IN" sz="2400" dirty="0">
                <a:latin typeface="Corbel" pitchFamily="34" charset="0"/>
              </a:rPr>
              <a:t>set with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 that has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absolute unit </a:t>
            </a:r>
            <a:r>
              <a:rPr lang="en-IN" sz="2400" dirty="0">
                <a:latin typeface="Corbel" pitchFamily="34" charset="0"/>
              </a:rPr>
              <a:t>will always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stick</a:t>
            </a:r>
            <a:r>
              <a:rPr lang="en-IN" sz="2400" dirty="0">
                <a:latin typeface="Corbel" pitchFamily="34" charset="0"/>
              </a:rPr>
              <a:t> to that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size</a:t>
            </a:r>
            <a:r>
              <a:rPr lang="en-IN" sz="2400" dirty="0">
                <a:latin typeface="Corbel" pitchFamily="34" charset="0"/>
              </a:rPr>
              <a:t> when looked at on a phone or on a laptop or on a large screen.</a:t>
            </a:r>
            <a:endParaRPr lang="en-IN" sz="19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Absolute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2843" y="1500174"/>
          <a:ext cx="8786874" cy="483078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92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33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orbel" pitchFamily="34" charset="0"/>
                        </a:rPr>
                        <a:t>Absolute Unit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orbel" pitchFamily="34" charset="0"/>
                        </a:rPr>
                        <a:t>Description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latin typeface="Corbel" pitchFamily="34" charset="0"/>
                        </a:rPr>
                        <a:t>Example</a:t>
                      </a:r>
                      <a:endParaRPr lang="en-IN" b="1">
                        <a:latin typeface="Corbe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476">
                <a:tc>
                  <a:txBody>
                    <a:bodyPr/>
                    <a:lstStyle/>
                    <a:p>
                      <a:pPr algn="ctr"/>
                      <a:r>
                        <a:rPr lang="en-IN" b="1" dirty="0" err="1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px</a:t>
                      </a:r>
                      <a:endParaRPr lang="en-IN" b="1" dirty="0">
                        <a:solidFill>
                          <a:srgbClr val="7030A0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orbel" pitchFamily="34" charset="0"/>
                        </a:rPr>
                        <a:t>1/96 of 1 inch (96px = 1 inch)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200" dirty="0">
                          <a:latin typeface="Corbel" pitchFamily="34" charset="0"/>
                        </a:rPr>
                        <a:t>font-size:</a:t>
                      </a:r>
                      <a:r>
                        <a:rPr lang="en-IN" dirty="0">
                          <a:latin typeface="Corbel" pitchFamily="34" charset="0"/>
                        </a:rPr>
                        <a:t> </a:t>
                      </a:r>
                      <a:r>
                        <a:rPr lang="en-IN" sz="1200" dirty="0">
                          <a:latin typeface="Corbel" pitchFamily="34" charset="0"/>
                        </a:rPr>
                        <a:t>12px;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47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  <a:latin typeface="Corbel" pitchFamily="34" charset="0"/>
                        </a:rPr>
                        <a:t>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Corbel" pitchFamily="34" charset="0"/>
                        </a:rPr>
                        <a:t>1/72 of 1 inch (72pt = 1 inch)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400" dirty="0">
                          <a:latin typeface="Corbel" pitchFamily="34" charset="0"/>
                        </a:rPr>
                        <a:t>font-size: 12pt;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33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Corbel" pitchFamily="34" charset="0"/>
                        </a:rPr>
                        <a:t>12pt = 1pc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latin typeface="Corbel" pitchFamily="34" charset="0"/>
                        </a:rPr>
                        <a:t>font-size: 1.2pc;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33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Corbel" pitchFamily="34" charset="0"/>
                        </a:rPr>
                        <a:t>centimeter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2000" dirty="0">
                          <a:latin typeface="Corbel" pitchFamily="34" charset="0"/>
                        </a:rPr>
                        <a:t>font-size: 0.6cm;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47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Corbel" pitchFamily="34" charset="0"/>
                        </a:rPr>
                        <a:t>millimeter (10 mm = 1 cm)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300" dirty="0">
                          <a:latin typeface="Corbel" pitchFamily="34" charset="0"/>
                        </a:rPr>
                        <a:t>font-size: 4mm;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339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accent1"/>
                          </a:solidFill>
                          <a:latin typeface="Corbel" pitchFamily="34" charset="0"/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Corbel" pitchFamily="34" charset="0"/>
                        </a:rPr>
                        <a:t>inches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sz="1600" dirty="0">
                          <a:latin typeface="Corbel" pitchFamily="34" charset="0"/>
                        </a:rPr>
                        <a:t>font-size: 0.2in;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font-size: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1in;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}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h2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     	font-size: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0.5in;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     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 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   		font-size: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0.2in;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   		line-height: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0.5in;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Relative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Relative measurements </a:t>
            </a:r>
            <a:r>
              <a:rPr lang="en-IN" sz="2400" dirty="0">
                <a:latin typeface="Corbel" pitchFamily="34" charset="0"/>
              </a:rPr>
              <a:t>have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no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fixed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specific</a:t>
            </a:r>
            <a:r>
              <a:rPr lang="en-IN" sz="2400" dirty="0">
                <a:latin typeface="Corbel" pitchFamily="34" charset="0"/>
              </a:rPr>
              <a:t> value. 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Instead, they 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calculated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comparison </a:t>
            </a:r>
            <a:r>
              <a:rPr lang="en-IN" sz="2400" dirty="0">
                <a:latin typeface="Corbel" pitchFamily="34" charset="0"/>
              </a:rPr>
              <a:t>to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inherited</a:t>
            </a:r>
            <a:r>
              <a:rPr lang="en-IN" sz="2400" dirty="0">
                <a:latin typeface="Corbel" pitchFamily="34" charset="0"/>
              </a:rPr>
              <a:t> value.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Relative units </a:t>
            </a:r>
            <a:r>
              <a:rPr lang="en-IN" sz="2400" dirty="0">
                <a:latin typeface="Corbel" pitchFamily="34" charset="0"/>
              </a:rPr>
              <a:t>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useful</a:t>
            </a:r>
            <a:r>
              <a:rPr lang="en-IN" sz="2400" dirty="0">
                <a:latin typeface="Corbel" pitchFamily="34" charset="0"/>
              </a:rPr>
              <a:t> for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styling responsive sites </a:t>
            </a:r>
            <a:r>
              <a:rPr lang="en-IN" sz="2400" dirty="0">
                <a:latin typeface="Corbel" pitchFamily="34" charset="0"/>
              </a:rPr>
              <a:t>because they scale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relative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parent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window size </a:t>
            </a:r>
            <a:r>
              <a:rPr lang="en-IN" sz="2400" dirty="0">
                <a:latin typeface="Corbel" pitchFamily="34" charset="0"/>
              </a:rPr>
              <a:t>(depending on the unit).</a:t>
            </a:r>
            <a:endParaRPr lang="en-US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Relative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14281" y="1527174"/>
          <a:ext cx="8715436" cy="511653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3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916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rbel" pitchFamily="34" charset="0"/>
                        </a:rPr>
                        <a:t>Relative Unit</a:t>
                      </a:r>
                      <a:endParaRPr lang="en-IN" sz="2200" b="1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>
                          <a:latin typeface="Corbel" pitchFamily="34" charset="0"/>
                        </a:rPr>
                        <a:t>Description</a:t>
                      </a:r>
                      <a:endParaRPr lang="en-IN" sz="2200" b="1">
                        <a:latin typeface="Corbe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493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>
                          <a:latin typeface="Corbel" pitchFamily="34" charset="0"/>
                        </a:rPr>
                        <a:t>Relative to the parent element’s value for that 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493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 err="1">
                          <a:solidFill>
                            <a:srgbClr val="C00000"/>
                          </a:solidFill>
                          <a:latin typeface="Corbel" pitchFamily="34" charset="0"/>
                        </a:rPr>
                        <a:t>em</a:t>
                      </a:r>
                      <a:endParaRPr lang="en-IN" sz="2200" b="1" dirty="0">
                        <a:solidFill>
                          <a:srgbClr val="C00000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>
                          <a:latin typeface="Corbel" pitchFamily="34" charset="0"/>
                        </a:rPr>
                        <a:t>Relative to the current font-size of the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07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 err="1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rem</a:t>
                      </a:r>
                      <a:endParaRPr lang="en-IN" sz="2200" b="1" dirty="0">
                        <a:solidFill>
                          <a:srgbClr val="00B050"/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rbel" pitchFamily="34" charset="0"/>
                        </a:rPr>
                        <a:t>Relative to the font-size of the root (e.g. the &lt;html&gt; element). “</a:t>
                      </a:r>
                      <a:r>
                        <a:rPr lang="en-IN" sz="2200" dirty="0" err="1">
                          <a:latin typeface="Corbel" pitchFamily="34" charset="0"/>
                        </a:rPr>
                        <a:t>rem</a:t>
                      </a:r>
                      <a:r>
                        <a:rPr lang="en-IN" sz="2200" dirty="0">
                          <a:latin typeface="Corbel" pitchFamily="34" charset="0"/>
                        </a:rPr>
                        <a:t>” = “root </a:t>
                      </a:r>
                      <a:r>
                        <a:rPr lang="en-IN" sz="2200" dirty="0" err="1">
                          <a:latin typeface="Corbel" pitchFamily="34" charset="0"/>
                        </a:rPr>
                        <a:t>em</a:t>
                      </a:r>
                      <a:r>
                        <a:rPr lang="en-IN" sz="2200" dirty="0">
                          <a:latin typeface="Corbel" pitchFamily="34" charset="0"/>
                        </a:rPr>
                        <a:t>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407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ch</a:t>
                      </a:r>
                      <a:endParaRPr lang="en-IN" sz="2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rbel" pitchFamily="34" charset="0"/>
                        </a:rPr>
                        <a:t>Number of characters (1 character is equal to the width of the current font’s 0/zero)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4493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>
                          <a:solidFill>
                            <a:schemeClr val="tx2"/>
                          </a:solidFill>
                          <a:latin typeface="Corbel" pitchFamily="34" charset="0"/>
                        </a:rPr>
                        <a:t>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latin typeface="Corbel" pitchFamily="34" charset="0"/>
                        </a:rPr>
                        <a:t>Relative to height of the current font’s lowercase “x”.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.child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>
              <a:buNone/>
            </a:pPr>
            <a:r>
              <a:rPr lang="en-IN" sz="2000" b="1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margin:</a:t>
            </a:r>
            <a:r>
              <a:rPr lang="en-IN" sz="20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10%; 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We want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child element </a:t>
            </a:r>
            <a:r>
              <a:rPr lang="en-IN" sz="2400" dirty="0">
                <a:latin typeface="Corbel" pitchFamily="34" charset="0"/>
              </a:rPr>
              <a:t>to have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10%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parent’s width </a:t>
            </a:r>
            <a:r>
              <a:rPr lang="en-IN" sz="2400" dirty="0">
                <a:latin typeface="Corbel" pitchFamily="34" charset="0"/>
              </a:rPr>
              <a:t>as a </a:t>
            </a:r>
          </a:p>
          <a:p>
            <a:pPr>
              <a:buNone/>
            </a:pP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margin</a:t>
            </a:r>
            <a:r>
              <a:rPr lang="en-IN" sz="2400" dirty="0">
                <a:latin typeface="Corbel" pitchFamily="34" charset="0"/>
              </a:rPr>
              <a:t> so it never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fills</a:t>
            </a:r>
            <a:r>
              <a:rPr lang="en-IN" sz="2400" dirty="0">
                <a:latin typeface="Corbel" pitchFamily="34" charset="0"/>
              </a:rPr>
              <a:t> the whole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parent </a:t>
            </a:r>
            <a:r>
              <a:rPr lang="en-IN" sz="2400" dirty="0">
                <a:latin typeface="Corbel" pitchFamily="34" charset="0"/>
              </a:rPr>
              <a:t>element. 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If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parent’s size </a:t>
            </a:r>
            <a:r>
              <a:rPr lang="en-IN" sz="2400" dirty="0">
                <a:latin typeface="Corbel" pitchFamily="34" charset="0"/>
              </a:rPr>
              <a:t>changes,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margin</a:t>
            </a:r>
            <a:r>
              <a:rPr lang="en-IN" sz="2400" dirty="0">
                <a:latin typeface="Corbel" pitchFamily="34" charset="0"/>
              </a:rPr>
              <a:t> will update too.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.child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000" b="1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font-size: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0.5em;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We want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font</a:t>
            </a:r>
            <a:r>
              <a:rPr lang="en-IN" sz="2400" dirty="0">
                <a:latin typeface="Corbel" pitchFamily="34" charset="0"/>
              </a:rPr>
              <a:t> of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child element </a:t>
            </a:r>
            <a:r>
              <a:rPr lang="en-IN" sz="2400" dirty="0">
                <a:latin typeface="Corbel" pitchFamily="34" charset="0"/>
              </a:rPr>
              <a:t>to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half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size</a:t>
            </a:r>
            <a:r>
              <a:rPr lang="en-IN" sz="2400" dirty="0">
                <a:latin typeface="Corbel" pitchFamily="34" charset="0"/>
              </a:rPr>
              <a:t> of its 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parent’s font-size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.header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000" b="1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font-size: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2rem;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We want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font-size</a:t>
            </a:r>
            <a:r>
              <a:rPr lang="en-IN" sz="2400" dirty="0">
                <a:latin typeface="Corbel" pitchFamily="34" charset="0"/>
              </a:rPr>
              <a:t> to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twice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size</a:t>
            </a:r>
            <a:r>
              <a:rPr lang="en-IN" sz="2400" dirty="0">
                <a:latin typeface="Corbel" pitchFamily="34" charset="0"/>
              </a:rPr>
              <a:t> as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root 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dirty="0" err="1">
                <a:latin typeface="Corbel" pitchFamily="34" charset="0"/>
              </a:rPr>
              <a:t>i.e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element’s font.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8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Inheritance In CSS</a:t>
            </a:r>
          </a:p>
          <a:p>
            <a:pPr>
              <a:buSzPct val="100000"/>
            </a:pPr>
            <a:endParaRPr lang="en-US" sz="28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CSS Units</a:t>
            </a:r>
          </a:p>
          <a:p>
            <a:pPr>
              <a:buSzPct val="100000"/>
              <a:buNone/>
            </a:pPr>
            <a:endParaRPr lang="en-US" sz="28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Absolute v/s Relative Units</a:t>
            </a:r>
          </a:p>
          <a:p>
            <a:pPr>
              <a:buSzPct val="100000"/>
            </a:pPr>
            <a:endParaRPr lang="en-US" sz="28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>
                <a:solidFill>
                  <a:srgbClr val="002060"/>
                </a:solidFill>
                <a:latin typeface="Corbel" pitchFamily="34" charset="0"/>
              </a:rPr>
              <a:t>Styling Background Using CSS</a:t>
            </a:r>
          </a:p>
          <a:p>
            <a:pPr>
              <a:buSzPct val="100000"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Inheritance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Inheritance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process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receiving values of properties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by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child element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from its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parent element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Each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element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in 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document is part of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tree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and every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element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except the initial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element has a 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parent element 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that encloses it.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Whatever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styles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are applied to that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parent element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can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applied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elements enclosed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in it if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properties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inherited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HTML Inheritance Tree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4" y="1357298"/>
            <a:ext cx="8858312" cy="5000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Inheritance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Not all properties 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inherited</a:t>
            </a:r>
            <a:r>
              <a:rPr lang="en-IN" sz="2400" dirty="0">
                <a:latin typeface="Corbel" pitchFamily="34" charset="0"/>
              </a:rPr>
              <a:t> .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For example ,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font-size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inherited</a:t>
            </a:r>
            <a:r>
              <a:rPr lang="en-IN" sz="2400" dirty="0">
                <a:latin typeface="Corbel" pitchFamily="34" charset="0"/>
              </a:rPr>
              <a:t> but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border</a:t>
            </a:r>
            <a:r>
              <a:rPr lang="en-IN" sz="2400" dirty="0">
                <a:solidFill>
                  <a:schemeClr val="accent6"/>
                </a:solidFill>
                <a:latin typeface="Corbel" pitchFamily="34" charset="0"/>
              </a:rPr>
              <a:t> i</a:t>
            </a:r>
            <a:r>
              <a:rPr lang="en-IN" sz="2400" dirty="0">
                <a:latin typeface="Corbel" pitchFamily="34" charset="0"/>
              </a:rPr>
              <a:t>s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not inherited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For a complete list of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inherited/non inherited </a:t>
            </a:r>
            <a:r>
              <a:rPr lang="en-IN" sz="2400" dirty="0">
                <a:latin typeface="Corbel" pitchFamily="34" charset="0"/>
              </a:rPr>
              <a:t>properties we can refer to the link: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https://www.w3.org/TR/CSS22/propidx.html</a:t>
            </a:r>
            <a:endParaRPr lang="en-US" sz="2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inherit Keyword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inherit</a:t>
            </a:r>
            <a:r>
              <a:rPr lang="en-US" sz="2400" dirty="0">
                <a:latin typeface="Corbel" pitchFamily="34" charset="0"/>
              </a:rPr>
              <a:t> keyword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allows us 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explicitly specify inheritance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It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works</a:t>
            </a:r>
            <a:r>
              <a:rPr lang="en-US" sz="2400" dirty="0">
                <a:latin typeface="Corbel" pitchFamily="34" charset="0"/>
              </a:rPr>
              <a:t> on both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inherited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non-inherited</a:t>
            </a:r>
            <a:r>
              <a:rPr lang="en-US" sz="2400" dirty="0">
                <a:latin typeface="Corbel" pitchFamily="34" charset="0"/>
              </a:rPr>
              <a:t> properties.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Example: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r>
              <a:rPr lang="sv-SE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h1 {</a:t>
            </a:r>
          </a:p>
          <a:p>
            <a:pPr marL="0" indent="0">
              <a:buNone/>
            </a:pPr>
            <a:r>
              <a:rPr lang="sv-SE" sz="2200" b="1" dirty="0">
                <a:latin typeface="Corbel" panose="020B0503020204020204" pitchFamily="34" charset="0"/>
              </a:rPr>
              <a:t>  </a:t>
            </a:r>
            <a:r>
              <a:rPr lang="sv-SE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border:</a:t>
            </a:r>
            <a:r>
              <a:rPr lang="sv-SE" sz="2200" b="1" dirty="0">
                <a:latin typeface="Corbel" panose="020B0503020204020204" pitchFamily="34" charset="0"/>
              </a:rPr>
              <a:t> </a:t>
            </a:r>
            <a:r>
              <a:rPr lang="sv-SE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solid 2px red;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}</a:t>
            </a:r>
          </a:p>
          <a:p>
            <a:pPr marL="0" indent="0">
              <a:buNone/>
            </a:pPr>
            <a:endParaRPr lang="sv-SE" sz="2200" b="1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sv-SE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em {</a:t>
            </a:r>
          </a:p>
          <a:p>
            <a:pPr marL="0" indent="0">
              <a:buNone/>
            </a:pPr>
            <a:r>
              <a:rPr lang="sv-SE" sz="2200" b="1" dirty="0">
                <a:latin typeface="Corbel" panose="020B0503020204020204" pitchFamily="34" charset="0"/>
              </a:rPr>
              <a:t>  </a:t>
            </a:r>
            <a:r>
              <a:rPr lang="sv-SE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border: </a:t>
            </a:r>
            <a:r>
              <a:rPr lang="sv-SE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inherit;</a:t>
            </a:r>
          </a:p>
          <a:p>
            <a:pPr marL="0" indent="0">
              <a:buNone/>
            </a:pPr>
            <a:r>
              <a:rPr lang="sv-SE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}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unit </a:t>
            </a:r>
            <a:r>
              <a:rPr lang="en-IN" sz="2400" dirty="0">
                <a:latin typeface="Corbel" pitchFamily="34" charset="0"/>
              </a:rPr>
              <a:t>determines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size </a:t>
            </a:r>
            <a:r>
              <a:rPr lang="en-IN" sz="2400" dirty="0">
                <a:latin typeface="Corbel" pitchFamily="34" charset="0"/>
              </a:rPr>
              <a:t>of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property</a:t>
            </a:r>
            <a:r>
              <a:rPr lang="en-IN" sz="2400" dirty="0">
                <a:latin typeface="Corbel" pitchFamily="34" charset="0"/>
              </a:rPr>
              <a:t> we’re setting for an 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element</a:t>
            </a:r>
            <a:r>
              <a:rPr lang="en-IN" sz="2400" dirty="0">
                <a:latin typeface="Corbel" pitchFamily="34" charset="0"/>
              </a:rPr>
              <a:t> or its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content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For example, if we wanted to set the property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margin </a:t>
            </a:r>
            <a:r>
              <a:rPr lang="en-IN" sz="2400" dirty="0">
                <a:latin typeface="Corbel" pitchFamily="34" charset="0"/>
              </a:rPr>
              <a:t>of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paragraph</a:t>
            </a:r>
            <a:r>
              <a:rPr lang="en-IN" sz="2400" dirty="0">
                <a:latin typeface="Corbel" pitchFamily="34" charset="0"/>
              </a:rPr>
              <a:t>, we would give it a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specific value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value includes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unit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CSS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Let’s look at a small example:</a:t>
            </a:r>
          </a:p>
          <a:p>
            <a:pPr lvl="1">
              <a:buNone/>
            </a:pPr>
            <a:r>
              <a:rPr lang="en-IN" sz="1900" dirty="0">
                <a:latin typeface="Corbel" pitchFamily="34" charset="0"/>
              </a:rPr>
              <a:t>	</a:t>
            </a:r>
          </a:p>
          <a:p>
            <a:pPr lvl="1">
              <a:buNone/>
            </a:pPr>
            <a:r>
              <a:rPr lang="en-IN" sz="1900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chemeClr val="accent1"/>
                </a:solidFill>
                <a:latin typeface="Corbel" pitchFamily="34" charset="0"/>
              </a:rPr>
              <a:t>p</a:t>
            </a:r>
            <a:r>
              <a:rPr lang="en-IN" sz="2000" b="1" dirty="0">
                <a:latin typeface="Corbel" pitchFamily="34" charset="0"/>
              </a:rPr>
              <a:t>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{ </a:t>
            </a:r>
          </a:p>
          <a:p>
            <a:pPr lvl="1">
              <a:buNone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	margin: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20px; </a:t>
            </a:r>
          </a:p>
          <a:p>
            <a:pPr lvl="1">
              <a:buNone/>
            </a:pPr>
            <a:r>
              <a:rPr lang="en-IN" sz="2000" b="1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 }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In this case: </a:t>
            </a:r>
          </a:p>
          <a:p>
            <a:pPr lvl="1"/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margin</a:t>
            </a:r>
            <a:r>
              <a:rPr lang="en-IN" sz="2000" dirty="0">
                <a:latin typeface="Corbel" pitchFamily="34" charset="0"/>
              </a:rPr>
              <a:t> is the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property</a:t>
            </a:r>
          </a:p>
          <a:p>
            <a:pPr lvl="1"/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20px;</a:t>
            </a:r>
            <a:r>
              <a:rPr lang="en-IN" sz="2000" dirty="0">
                <a:latin typeface="Corbel" pitchFamily="34" charset="0"/>
              </a:rPr>
              <a:t> is the </a:t>
            </a:r>
            <a:r>
              <a:rPr lang="en-IN" sz="2000" b="1" dirty="0">
                <a:solidFill>
                  <a:schemeClr val="accent6"/>
                </a:solidFill>
                <a:latin typeface="Corbel" pitchFamily="34" charset="0"/>
              </a:rPr>
              <a:t>value</a:t>
            </a:r>
            <a:r>
              <a:rPr lang="en-IN" sz="2000" dirty="0">
                <a:latin typeface="Corbel" pitchFamily="34" charset="0"/>
              </a:rPr>
              <a:t>, and </a:t>
            </a:r>
          </a:p>
          <a:p>
            <a:pPr lvl="1"/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px</a:t>
            </a:r>
            <a:r>
              <a:rPr lang="en-IN" sz="2000" dirty="0">
                <a:latin typeface="Corbel" pitchFamily="34" charset="0"/>
              </a:rPr>
              <a:t> (or “pixel”) is the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CSS unit</a:t>
            </a:r>
            <a:r>
              <a:rPr lang="en-IN" sz="20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Two Categories Of Units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Before we can understand more about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CSS units </a:t>
            </a:r>
            <a:r>
              <a:rPr lang="en-IN" sz="2400" dirty="0">
                <a:latin typeface="Corbel" pitchFamily="34" charset="0"/>
              </a:rPr>
              <a:t>, it’s i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mportant </a:t>
            </a:r>
            <a:r>
              <a:rPr lang="en-IN" sz="2400" dirty="0">
                <a:latin typeface="Corbel" pitchFamily="34" charset="0"/>
              </a:rPr>
              <a:t>to consider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two categories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units</a:t>
            </a:r>
            <a:r>
              <a:rPr lang="en-IN" sz="2400" dirty="0">
                <a:latin typeface="Corbel" pitchFamily="34" charset="0"/>
              </a:rPr>
              <a:t>: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These are:</a:t>
            </a:r>
          </a:p>
          <a:p>
            <a:endParaRPr lang="en-IN" sz="2400" dirty="0"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7030A0"/>
                </a:solidFill>
                <a:latin typeface="Corbel" pitchFamily="34" charset="0"/>
              </a:rPr>
              <a:t>absolute </a:t>
            </a:r>
          </a:p>
          <a:p>
            <a:pPr lvl="1"/>
            <a:endParaRPr lang="en-IN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relative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8123</TotalTime>
  <Words>727</Words>
  <Application>Microsoft Office PowerPoint</Application>
  <PresentationFormat>On-screen Show (4:3)</PresentationFormat>
  <Paragraphs>161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Inheritance In CSS</vt:lpstr>
      <vt:lpstr>HTML Inheritance Tree</vt:lpstr>
      <vt:lpstr>Inheritance In CSS</vt:lpstr>
      <vt:lpstr>The inherit Keyword</vt:lpstr>
      <vt:lpstr>CSS Units</vt:lpstr>
      <vt:lpstr>CSS Units</vt:lpstr>
      <vt:lpstr>Two Categories Of Units</vt:lpstr>
      <vt:lpstr>Absolute Units</vt:lpstr>
      <vt:lpstr>Absolute Units</vt:lpstr>
      <vt:lpstr>Example</vt:lpstr>
      <vt:lpstr>Relative Units</vt:lpstr>
      <vt:lpstr>Relative Units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629</cp:revision>
  <dcterms:created xsi:type="dcterms:W3CDTF">2016-02-04T12:02:26Z</dcterms:created>
  <dcterms:modified xsi:type="dcterms:W3CDTF">2022-10-28T07:38:46Z</dcterms:modified>
</cp:coreProperties>
</file>