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93" r:id="rId3"/>
    <p:sldId id="355" r:id="rId4"/>
    <p:sldId id="394" r:id="rId5"/>
    <p:sldId id="357" r:id="rId6"/>
    <p:sldId id="395" r:id="rId7"/>
    <p:sldId id="396" r:id="rId8"/>
    <p:sldId id="397" r:id="rId9"/>
    <p:sldId id="358" r:id="rId10"/>
    <p:sldId id="398" r:id="rId11"/>
    <p:sldId id="400" r:id="rId12"/>
    <p:sldId id="401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99" r:id="rId23"/>
    <p:sldId id="368" r:id="rId24"/>
    <p:sldId id="369" r:id="rId25"/>
    <p:sldId id="370" r:id="rId26"/>
    <p:sldId id="40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3F93AEA-99C0-4558-9232-4076C689F0E6}"/>
    <pc:docChg chg="undo custSel addSld modSld">
      <pc:chgData name="Sharma Computer Academy" userId="08476b32c11f4418" providerId="LiveId" clId="{83F93AEA-99C0-4558-9232-4076C689F0E6}" dt="2022-02-08T05:51:38.531" v="949" actId="20577"/>
      <pc:docMkLst>
        <pc:docMk/>
      </pc:docMkLst>
      <pc:sldChg chg="modSp">
        <pc:chgData name="Sharma Computer Academy" userId="08476b32c11f4418" providerId="LiveId" clId="{83F93AEA-99C0-4558-9232-4076C689F0E6}" dt="2022-01-31T19:39:21.893" v="585" actId="255"/>
        <pc:sldMkLst>
          <pc:docMk/>
          <pc:sldMk cId="854704725" sldId="355"/>
        </pc:sldMkLst>
        <pc:spChg chg="mod">
          <ac:chgData name="Sharma Computer Academy" userId="08476b32c11f4418" providerId="LiveId" clId="{83F93AEA-99C0-4558-9232-4076C689F0E6}" dt="2022-01-31T19:39:21.893" v="585" actId="255"/>
          <ac:spMkLst>
            <pc:docMk/>
            <pc:sldMk cId="854704725" sldId="355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83F93AEA-99C0-4558-9232-4076C689F0E6}" dt="2022-01-31T19:39:48.161" v="590" actId="255"/>
        <pc:sldMkLst>
          <pc:docMk/>
          <pc:sldMk cId="854704725" sldId="357"/>
        </pc:sldMkLst>
        <pc:spChg chg="mod">
          <ac:chgData name="Sharma Computer Academy" userId="08476b32c11f4418" providerId="LiveId" clId="{83F93AEA-99C0-4558-9232-4076C689F0E6}" dt="2022-01-31T19:39:48.161" v="590" actId="255"/>
          <ac:spMkLst>
            <pc:docMk/>
            <pc:sldMk cId="854704725" sldId="35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83F93AEA-99C0-4558-9232-4076C689F0E6}" dt="2022-01-31T19:41:53.050" v="609" actId="27636"/>
        <pc:sldMkLst>
          <pc:docMk/>
          <pc:sldMk cId="854704725" sldId="358"/>
        </pc:sldMkLst>
        <pc:spChg chg="mod">
          <ac:chgData name="Sharma Computer Academy" userId="08476b32c11f4418" providerId="LiveId" clId="{83F93AEA-99C0-4558-9232-4076C689F0E6}" dt="2022-01-31T19:41:53.050" v="609" actId="27636"/>
          <ac:spMkLst>
            <pc:docMk/>
            <pc:sldMk cId="854704725" sldId="358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83F93AEA-99C0-4558-9232-4076C689F0E6}" dt="2022-01-31T19:42:27.081" v="616" actId="255"/>
        <pc:sldMkLst>
          <pc:docMk/>
          <pc:sldMk cId="854704725" sldId="359"/>
        </pc:sldMkLst>
        <pc:spChg chg="mod">
          <ac:chgData name="Sharma Computer Academy" userId="08476b32c11f4418" providerId="LiveId" clId="{83F93AEA-99C0-4558-9232-4076C689F0E6}" dt="2022-01-31T19:42:27.081" v="616" actId="255"/>
          <ac:spMkLst>
            <pc:docMk/>
            <pc:sldMk cId="854704725" sldId="359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83F93AEA-99C0-4558-9232-4076C689F0E6}" dt="2022-01-31T19:42:34.451" v="617" actId="255"/>
        <pc:sldMkLst>
          <pc:docMk/>
          <pc:sldMk cId="854704725" sldId="360"/>
        </pc:sldMkLst>
        <pc:spChg chg="mod">
          <ac:chgData name="Sharma Computer Academy" userId="08476b32c11f4418" providerId="LiveId" clId="{83F93AEA-99C0-4558-9232-4076C689F0E6}" dt="2022-01-31T19:42:34.451" v="617" actId="255"/>
          <ac:spMkLst>
            <pc:docMk/>
            <pc:sldMk cId="854704725" sldId="360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83F93AEA-99C0-4558-9232-4076C689F0E6}" dt="2022-01-31T19:43:57" v="633" actId="207"/>
        <pc:sldMkLst>
          <pc:docMk/>
          <pc:sldMk cId="854704725" sldId="361"/>
        </pc:sldMkLst>
        <pc:spChg chg="mod">
          <ac:chgData name="Sharma Computer Academy" userId="08476b32c11f4418" providerId="LiveId" clId="{83F93AEA-99C0-4558-9232-4076C689F0E6}" dt="2022-01-31T19:43:57" v="633" actId="207"/>
          <ac:spMkLst>
            <pc:docMk/>
            <pc:sldMk cId="854704725" sldId="361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83F93AEA-99C0-4558-9232-4076C689F0E6}" dt="2022-01-23T15:38:47.013" v="299" actId="255"/>
        <pc:sldMkLst>
          <pc:docMk/>
          <pc:sldMk cId="854704725" sldId="362"/>
        </pc:sldMkLst>
        <pc:spChg chg="mod">
          <ac:chgData name="Sharma Computer Academy" userId="08476b32c11f4418" providerId="LiveId" clId="{83F93AEA-99C0-4558-9232-4076C689F0E6}" dt="2022-01-23T15:38:47.013" v="299" actId="255"/>
          <ac:spMkLst>
            <pc:docMk/>
            <pc:sldMk cId="854704725" sldId="362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83F93AEA-99C0-4558-9232-4076C689F0E6}" dt="2022-01-31T19:44:21.789" v="638" actId="27636"/>
        <pc:sldMkLst>
          <pc:docMk/>
          <pc:sldMk cId="854704725" sldId="363"/>
        </pc:sldMkLst>
        <pc:spChg chg="mod">
          <ac:chgData name="Sharma Computer Academy" userId="08476b32c11f4418" providerId="LiveId" clId="{83F93AEA-99C0-4558-9232-4076C689F0E6}" dt="2022-01-31T19:44:21.789" v="638" actId="27636"/>
          <ac:spMkLst>
            <pc:docMk/>
            <pc:sldMk cId="854704725" sldId="363"/>
            <ac:spMk id="7" creationId="{00000000-0000-0000-0000-000000000000}"/>
          </ac:spMkLst>
        </pc:spChg>
      </pc:sldChg>
      <pc:sldChg chg="addSp delSp modSp mod">
        <pc:chgData name="Sharma Computer Academy" userId="08476b32c11f4418" providerId="LiveId" clId="{83F93AEA-99C0-4558-9232-4076C689F0E6}" dt="2022-01-23T15:42:26.626" v="355" actId="5793"/>
        <pc:sldMkLst>
          <pc:docMk/>
          <pc:sldMk cId="854704725" sldId="364"/>
        </pc:sldMkLst>
        <pc:spChg chg="mod">
          <ac:chgData name="Sharma Computer Academy" userId="08476b32c11f4418" providerId="LiveId" clId="{83F93AEA-99C0-4558-9232-4076C689F0E6}" dt="2022-01-23T15:41:57.886" v="337" actId="20577"/>
          <ac:spMkLst>
            <pc:docMk/>
            <pc:sldMk cId="854704725" sldId="364"/>
            <ac:spMk id="2" creationId="{00000000-0000-0000-0000-000000000000}"/>
          </ac:spMkLst>
        </pc:spChg>
        <pc:spChg chg="add mod">
          <ac:chgData name="Sharma Computer Academy" userId="08476b32c11f4418" providerId="LiveId" clId="{83F93AEA-99C0-4558-9232-4076C689F0E6}" dt="2022-01-23T15:42:26.626" v="355" actId="5793"/>
          <ac:spMkLst>
            <pc:docMk/>
            <pc:sldMk cId="854704725" sldId="364"/>
            <ac:spMk id="6" creationId="{DAEF1FC5-8AEE-4F3A-9183-3F4A3F3ED10C}"/>
          </ac:spMkLst>
        </pc:spChg>
        <pc:picChg chg="del">
          <ac:chgData name="Sharma Computer Academy" userId="08476b32c11f4418" providerId="LiveId" clId="{83F93AEA-99C0-4558-9232-4076C689F0E6}" dt="2022-01-23T15:41:52.377" v="335" actId="478"/>
          <ac:picMkLst>
            <pc:docMk/>
            <pc:sldMk cId="854704725" sldId="364"/>
            <ac:picMk id="2050" creationId="{00000000-0000-0000-0000-000000000000}"/>
          </ac:picMkLst>
        </pc:picChg>
      </pc:sldChg>
      <pc:sldChg chg="modSp modAnim">
        <pc:chgData name="Sharma Computer Academy" userId="08476b32c11f4418" providerId="LiveId" clId="{83F93AEA-99C0-4558-9232-4076C689F0E6}" dt="2022-01-31T19:44:30.253" v="639" actId="20577"/>
        <pc:sldMkLst>
          <pc:docMk/>
          <pc:sldMk cId="854704725" sldId="365"/>
        </pc:sldMkLst>
        <pc:spChg chg="mod">
          <ac:chgData name="Sharma Computer Academy" userId="08476b32c11f4418" providerId="LiveId" clId="{83F93AEA-99C0-4558-9232-4076C689F0E6}" dt="2022-01-31T19:44:30.253" v="639" actId="20577"/>
          <ac:spMkLst>
            <pc:docMk/>
            <pc:sldMk cId="854704725" sldId="365"/>
            <ac:spMk id="7" creationId="{00000000-0000-0000-0000-000000000000}"/>
          </ac:spMkLst>
        </pc:spChg>
      </pc:sldChg>
      <pc:sldChg chg="addSp delSp modSp mod">
        <pc:chgData name="Sharma Computer Academy" userId="08476b32c11f4418" providerId="LiveId" clId="{83F93AEA-99C0-4558-9232-4076C689F0E6}" dt="2022-01-23T15:45:25.036" v="409" actId="5793"/>
        <pc:sldMkLst>
          <pc:docMk/>
          <pc:sldMk cId="854704725" sldId="366"/>
        </pc:sldMkLst>
        <pc:spChg chg="add mod">
          <ac:chgData name="Sharma Computer Academy" userId="08476b32c11f4418" providerId="LiveId" clId="{83F93AEA-99C0-4558-9232-4076C689F0E6}" dt="2022-01-23T15:45:25.036" v="409" actId="5793"/>
          <ac:spMkLst>
            <pc:docMk/>
            <pc:sldMk cId="854704725" sldId="366"/>
            <ac:spMk id="6" creationId="{DD6991A1-2A9F-44AA-8419-151AD6B36CB3}"/>
          </ac:spMkLst>
        </pc:spChg>
        <pc:spChg chg="add del">
          <ac:chgData name="Sharma Computer Academy" userId="08476b32c11f4418" providerId="LiveId" clId="{83F93AEA-99C0-4558-9232-4076C689F0E6}" dt="2022-01-23T15:45:09.486" v="391" actId="22"/>
          <ac:spMkLst>
            <pc:docMk/>
            <pc:sldMk cId="854704725" sldId="366"/>
            <ac:spMk id="9" creationId="{67577E59-17C9-47C3-8C3B-F3CC0C318023}"/>
          </ac:spMkLst>
        </pc:spChg>
        <pc:picChg chg="del">
          <ac:chgData name="Sharma Computer Academy" userId="08476b32c11f4418" providerId="LiveId" clId="{83F93AEA-99C0-4558-9232-4076C689F0E6}" dt="2022-01-23T15:44:55.066" v="389" actId="478"/>
          <ac:picMkLst>
            <pc:docMk/>
            <pc:sldMk cId="854704725" sldId="366"/>
            <ac:picMk id="3075" creationId="{00000000-0000-0000-0000-000000000000}"/>
          </ac:picMkLst>
        </pc:picChg>
      </pc:sldChg>
      <pc:sldChg chg="addSp delSp modSp mod">
        <pc:chgData name="Sharma Computer Academy" userId="08476b32c11f4418" providerId="LiveId" clId="{83F93AEA-99C0-4558-9232-4076C689F0E6}" dt="2022-01-23T15:51:05.799" v="505" actId="20577"/>
        <pc:sldMkLst>
          <pc:docMk/>
          <pc:sldMk cId="854704725" sldId="367"/>
        </pc:sldMkLst>
        <pc:spChg chg="add mod">
          <ac:chgData name="Sharma Computer Academy" userId="08476b32c11f4418" providerId="LiveId" clId="{83F93AEA-99C0-4558-9232-4076C689F0E6}" dt="2022-01-23T15:51:05.799" v="505" actId="20577"/>
          <ac:spMkLst>
            <pc:docMk/>
            <pc:sldMk cId="854704725" sldId="367"/>
            <ac:spMk id="6" creationId="{9866A359-87F9-4D97-BBF2-9069EA076378}"/>
          </ac:spMkLst>
        </pc:spChg>
        <pc:picChg chg="del">
          <ac:chgData name="Sharma Computer Academy" userId="08476b32c11f4418" providerId="LiveId" clId="{83F93AEA-99C0-4558-9232-4076C689F0E6}" dt="2022-01-23T15:47:03.576" v="410" actId="478"/>
          <ac:picMkLst>
            <pc:docMk/>
            <pc:sldMk cId="854704725" sldId="367"/>
            <ac:picMk id="4099" creationId="{00000000-0000-0000-0000-000000000000}"/>
          </ac:picMkLst>
        </pc:picChg>
      </pc:sldChg>
      <pc:sldChg chg="modSp mod">
        <pc:chgData name="Sharma Computer Academy" userId="08476b32c11f4418" providerId="LiveId" clId="{83F93AEA-99C0-4558-9232-4076C689F0E6}" dt="2022-01-31T19:44:57.339" v="647" actId="6549"/>
        <pc:sldMkLst>
          <pc:docMk/>
          <pc:sldMk cId="854704725" sldId="368"/>
        </pc:sldMkLst>
        <pc:spChg chg="mod">
          <ac:chgData name="Sharma Computer Academy" userId="08476b32c11f4418" providerId="LiveId" clId="{83F93AEA-99C0-4558-9232-4076C689F0E6}" dt="2022-01-31T19:44:57.339" v="647" actId="6549"/>
          <ac:spMkLst>
            <pc:docMk/>
            <pc:sldMk cId="854704725" sldId="368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83F93AEA-99C0-4558-9232-4076C689F0E6}" dt="2022-01-31T19:45:10.872" v="648" actId="255"/>
        <pc:sldMkLst>
          <pc:docMk/>
          <pc:sldMk cId="854704725" sldId="369"/>
        </pc:sldMkLst>
        <pc:spChg chg="mod">
          <ac:chgData name="Sharma Computer Academy" userId="08476b32c11f4418" providerId="LiveId" clId="{83F93AEA-99C0-4558-9232-4076C689F0E6}" dt="2022-01-31T19:45:10.872" v="648" actId="255"/>
          <ac:spMkLst>
            <pc:docMk/>
            <pc:sldMk cId="854704725" sldId="369"/>
            <ac:spMk id="7" creationId="{00000000-0000-0000-0000-000000000000}"/>
          </ac:spMkLst>
        </pc:spChg>
      </pc:sldChg>
      <pc:sldChg chg="addSp delSp modSp mod">
        <pc:chgData name="Sharma Computer Academy" userId="08476b32c11f4418" providerId="LiveId" clId="{83F93AEA-99C0-4558-9232-4076C689F0E6}" dt="2022-01-23T16:00:50.979" v="584" actId="6549"/>
        <pc:sldMkLst>
          <pc:docMk/>
          <pc:sldMk cId="854704725" sldId="370"/>
        </pc:sldMkLst>
        <pc:spChg chg="add mod">
          <ac:chgData name="Sharma Computer Academy" userId="08476b32c11f4418" providerId="LiveId" clId="{83F93AEA-99C0-4558-9232-4076C689F0E6}" dt="2022-01-23T16:00:50.979" v="584" actId="6549"/>
          <ac:spMkLst>
            <pc:docMk/>
            <pc:sldMk cId="854704725" sldId="370"/>
            <ac:spMk id="6" creationId="{00829310-691B-4188-9595-0D3B0C0750E8}"/>
          </ac:spMkLst>
        </pc:spChg>
        <pc:picChg chg="del">
          <ac:chgData name="Sharma Computer Academy" userId="08476b32c11f4418" providerId="LiveId" clId="{83F93AEA-99C0-4558-9232-4076C689F0E6}" dt="2022-01-23T15:59:53.846" v="550" actId="478"/>
          <ac:picMkLst>
            <pc:docMk/>
            <pc:sldMk cId="854704725" sldId="370"/>
            <ac:picMk id="5122" creationId="{00000000-0000-0000-0000-000000000000}"/>
          </ac:picMkLst>
        </pc:picChg>
      </pc:sldChg>
      <pc:sldChg chg="modSp">
        <pc:chgData name="Sharma Computer Academy" userId="08476b32c11f4418" providerId="LiveId" clId="{83F93AEA-99C0-4558-9232-4076C689F0E6}" dt="2022-01-23T15:30:29.401" v="197" actId="207"/>
        <pc:sldMkLst>
          <pc:docMk/>
          <pc:sldMk cId="0" sldId="393"/>
        </pc:sldMkLst>
        <pc:spChg chg="mod">
          <ac:chgData name="Sharma Computer Academy" userId="08476b32c11f4418" providerId="LiveId" clId="{83F93AEA-99C0-4558-9232-4076C689F0E6}" dt="2022-01-23T15:30:29.401" v="197" actId="207"/>
          <ac:spMkLst>
            <pc:docMk/>
            <pc:sldMk cId="0" sldId="39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83F93AEA-99C0-4558-9232-4076C689F0E6}" dt="2022-01-31T19:39:33.893" v="587" actId="255"/>
        <pc:sldMkLst>
          <pc:docMk/>
          <pc:sldMk cId="854704725" sldId="394"/>
        </pc:sldMkLst>
        <pc:spChg chg="mod">
          <ac:chgData name="Sharma Computer Academy" userId="08476b32c11f4418" providerId="LiveId" clId="{83F93AEA-99C0-4558-9232-4076C689F0E6}" dt="2022-01-31T19:39:33.893" v="587" actId="255"/>
          <ac:spMkLst>
            <pc:docMk/>
            <pc:sldMk cId="854704725" sldId="394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83F93AEA-99C0-4558-9232-4076C689F0E6}" dt="2022-02-05T07:43:51.959" v="882" actId="20577"/>
        <pc:sldMkLst>
          <pc:docMk/>
          <pc:sldMk cId="854704725" sldId="395"/>
        </pc:sldMkLst>
        <pc:spChg chg="mod">
          <ac:chgData name="Sharma Computer Academy" userId="08476b32c11f4418" providerId="LiveId" clId="{83F93AEA-99C0-4558-9232-4076C689F0E6}" dt="2022-02-05T07:43:51.959" v="882" actId="20577"/>
          <ac:spMkLst>
            <pc:docMk/>
            <pc:sldMk cId="854704725" sldId="395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83F93AEA-99C0-4558-9232-4076C689F0E6}" dt="2022-02-05T07:44:59.611" v="893" actId="207"/>
        <pc:sldMkLst>
          <pc:docMk/>
          <pc:sldMk cId="854704725" sldId="396"/>
        </pc:sldMkLst>
        <pc:spChg chg="mod">
          <ac:chgData name="Sharma Computer Academy" userId="08476b32c11f4418" providerId="LiveId" clId="{83F93AEA-99C0-4558-9232-4076C689F0E6}" dt="2022-02-05T07:44:59.611" v="893" actId="207"/>
          <ac:spMkLst>
            <pc:docMk/>
            <pc:sldMk cId="854704725" sldId="396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83F93AEA-99C0-4558-9232-4076C689F0E6}" dt="2022-01-23T15:25:06.639" v="126" actId="255"/>
        <pc:sldMkLst>
          <pc:docMk/>
          <pc:sldMk cId="854704725" sldId="397"/>
        </pc:sldMkLst>
        <pc:spChg chg="mod">
          <ac:chgData name="Sharma Computer Academy" userId="08476b32c11f4418" providerId="LiveId" clId="{83F93AEA-99C0-4558-9232-4076C689F0E6}" dt="2022-01-23T15:25:06.639" v="126" actId="255"/>
          <ac:spMkLst>
            <pc:docMk/>
            <pc:sldMk cId="854704725" sldId="397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83F93AEA-99C0-4558-9232-4076C689F0E6}" dt="2022-01-31T19:42:05.321" v="611" actId="255"/>
        <pc:sldMkLst>
          <pc:docMk/>
          <pc:sldMk cId="854704725" sldId="398"/>
        </pc:sldMkLst>
        <pc:spChg chg="mod">
          <ac:chgData name="Sharma Computer Academy" userId="08476b32c11f4418" providerId="LiveId" clId="{83F93AEA-99C0-4558-9232-4076C689F0E6}" dt="2022-01-31T19:42:05.321" v="611" actId="255"/>
          <ac:spMkLst>
            <pc:docMk/>
            <pc:sldMk cId="854704725" sldId="398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83F93AEA-99C0-4558-9232-4076C689F0E6}" dt="2022-01-23T15:50:49.732" v="490" actId="20577"/>
        <pc:sldMkLst>
          <pc:docMk/>
          <pc:sldMk cId="862089014" sldId="399"/>
        </pc:sldMkLst>
        <pc:spChg chg="mod">
          <ac:chgData name="Sharma Computer Academy" userId="08476b32c11f4418" providerId="LiveId" clId="{83F93AEA-99C0-4558-9232-4076C689F0E6}" dt="2022-01-23T15:48:45.291" v="456" actId="20577"/>
          <ac:spMkLst>
            <pc:docMk/>
            <pc:sldMk cId="862089014" sldId="399"/>
            <ac:spMk id="2" creationId="{00000000-0000-0000-0000-000000000000}"/>
          </ac:spMkLst>
        </pc:spChg>
        <pc:spChg chg="mod">
          <ac:chgData name="Sharma Computer Academy" userId="08476b32c11f4418" providerId="LiveId" clId="{83F93AEA-99C0-4558-9232-4076C689F0E6}" dt="2022-01-23T15:50:49.732" v="490" actId="20577"/>
          <ac:spMkLst>
            <pc:docMk/>
            <pc:sldMk cId="862089014" sldId="399"/>
            <ac:spMk id="6" creationId="{9866A359-87F9-4D97-BBF2-9069EA076378}"/>
          </ac:spMkLst>
        </pc:spChg>
      </pc:sldChg>
      <pc:sldChg chg="addSp modSp add mod modAnim">
        <pc:chgData name="Sharma Computer Academy" userId="08476b32c11f4418" providerId="LiveId" clId="{83F93AEA-99C0-4558-9232-4076C689F0E6}" dt="2022-02-05T07:28:44.646" v="719"/>
        <pc:sldMkLst>
          <pc:docMk/>
          <pc:sldMk cId="411478070" sldId="400"/>
        </pc:sldMkLst>
        <pc:spChg chg="mod">
          <ac:chgData name="Sharma Computer Academy" userId="08476b32c11f4418" providerId="LiveId" clId="{83F93AEA-99C0-4558-9232-4076C689F0E6}" dt="2022-02-05T07:17:44.239" v="665" actId="20577"/>
          <ac:spMkLst>
            <pc:docMk/>
            <pc:sldMk cId="411478070" sldId="400"/>
            <ac:spMk id="2" creationId="{00000000-0000-0000-0000-000000000000}"/>
          </ac:spMkLst>
        </pc:spChg>
        <pc:spChg chg="mod">
          <ac:chgData name="Sharma Computer Academy" userId="08476b32c11f4418" providerId="LiveId" clId="{83F93AEA-99C0-4558-9232-4076C689F0E6}" dt="2022-02-05T07:28:20.913" v="714" actId="5793"/>
          <ac:spMkLst>
            <pc:docMk/>
            <pc:sldMk cId="411478070" sldId="400"/>
            <ac:spMk id="7" creationId="{00000000-0000-0000-0000-000000000000}"/>
          </ac:spMkLst>
        </pc:spChg>
        <pc:picChg chg="add mod">
          <ac:chgData name="Sharma Computer Academy" userId="08476b32c11f4418" providerId="LiveId" clId="{83F93AEA-99C0-4558-9232-4076C689F0E6}" dt="2022-02-05T07:28:36.515" v="717" actId="1076"/>
          <ac:picMkLst>
            <pc:docMk/>
            <pc:sldMk cId="411478070" sldId="400"/>
            <ac:picMk id="6" creationId="{DD042879-FC1C-4F8A-B743-E2090F093DA5}"/>
          </ac:picMkLst>
        </pc:picChg>
      </pc:sldChg>
      <pc:sldChg chg="modSp add mod modAnim">
        <pc:chgData name="Sharma Computer Academy" userId="08476b32c11f4418" providerId="LiveId" clId="{83F93AEA-99C0-4558-9232-4076C689F0E6}" dt="2022-02-05T07:32:23.058" v="876" actId="115"/>
        <pc:sldMkLst>
          <pc:docMk/>
          <pc:sldMk cId="3303980863" sldId="401"/>
        </pc:sldMkLst>
        <pc:spChg chg="mod">
          <ac:chgData name="Sharma Computer Academy" userId="08476b32c11f4418" providerId="LiveId" clId="{83F93AEA-99C0-4558-9232-4076C689F0E6}" dt="2022-02-05T07:32:23.058" v="876" actId="115"/>
          <ac:spMkLst>
            <pc:docMk/>
            <pc:sldMk cId="3303980863" sldId="401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83F93AEA-99C0-4558-9232-4076C689F0E6}" dt="2022-02-08T05:51:38.531" v="949" actId="20577"/>
        <pc:sldMkLst>
          <pc:docMk/>
          <pc:sldMk cId="3101628189" sldId="402"/>
        </pc:sldMkLst>
        <pc:spChg chg="mod">
          <ac:chgData name="Sharma Computer Academy" userId="08476b32c11f4418" providerId="LiveId" clId="{83F93AEA-99C0-4558-9232-4076C689F0E6}" dt="2022-02-08T05:50:36.514" v="945" actId="255"/>
          <ac:spMkLst>
            <pc:docMk/>
            <pc:sldMk cId="3101628189" sldId="402"/>
            <ac:spMk id="2" creationId="{00000000-0000-0000-0000-000000000000}"/>
          </ac:spMkLst>
        </pc:spChg>
        <pc:spChg chg="mod">
          <ac:chgData name="Sharma Computer Academy" userId="08476b32c11f4418" providerId="LiveId" clId="{83F93AEA-99C0-4558-9232-4076C689F0E6}" dt="2022-02-08T05:51:38.531" v="949" actId="20577"/>
          <ac:spMkLst>
            <pc:docMk/>
            <pc:sldMk cId="3101628189" sldId="402"/>
            <ac:spMk id="6" creationId="{00829310-691B-4188-9595-0D3B0C0750E8}"/>
          </ac:spMkLst>
        </pc:spChg>
      </pc:sldChg>
    </pc:docChg>
  </pc:docChgLst>
  <pc:docChgLst>
    <pc:chgData name="Sharma Computer Academy" userId="08476b32c11f4418" providerId="LiveId" clId="{DCE3B435-3D6E-45A3-8B14-C6942E2AB5D4}"/>
    <pc:docChg chg="modSld">
      <pc:chgData name="Sharma Computer Academy" userId="08476b32c11f4418" providerId="LiveId" clId="{DCE3B435-3D6E-45A3-8B14-C6942E2AB5D4}" dt="2021-06-27T04:45:23.485" v="6" actId="113"/>
      <pc:docMkLst>
        <pc:docMk/>
      </pc:docMkLst>
      <pc:sldChg chg="modSp">
        <pc:chgData name="Sharma Computer Academy" userId="08476b32c11f4418" providerId="LiveId" clId="{DCE3B435-3D6E-45A3-8B14-C6942E2AB5D4}" dt="2021-06-27T04:45:23.485" v="6" actId="113"/>
        <pc:sldMkLst>
          <pc:docMk/>
          <pc:sldMk cId="854704725" sldId="358"/>
        </pc:sldMkLst>
        <pc:spChg chg="mod">
          <ac:chgData name="Sharma Computer Academy" userId="08476b32c11f4418" providerId="LiveId" clId="{DCE3B435-3D6E-45A3-8B14-C6942E2AB5D4}" dt="2021-06-27T04:45:23.485" v="6" actId="113"/>
          <ac:spMkLst>
            <pc:docMk/>
            <pc:sldMk cId="854704725" sldId="358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91B642D9-0AE4-4B9A-A13E-1F15DB76250B}"/>
    <pc:docChg chg="undo redo custSel modSld">
      <pc:chgData name="Sharma Computer Academy" userId="08476b32c11f4418" providerId="LiveId" clId="{91B642D9-0AE4-4B9A-A13E-1F15DB76250B}" dt="2020-11-02T09:05:25.228" v="115"/>
      <pc:docMkLst>
        <pc:docMk/>
      </pc:docMkLst>
      <pc:sldChg chg="addSp delSp mod modAnim">
        <pc:chgData name="Sharma Computer Academy" userId="08476b32c11f4418" providerId="LiveId" clId="{91B642D9-0AE4-4B9A-A13E-1F15DB76250B}" dt="2020-11-02T09:03:10.349" v="93"/>
        <pc:sldMkLst>
          <pc:docMk/>
          <pc:sldMk cId="854704725" sldId="355"/>
        </pc:sldMkLst>
        <pc:picChg chg="add">
          <ac:chgData name="Sharma Computer Academy" userId="08476b32c11f4418" providerId="LiveId" clId="{91B642D9-0AE4-4B9A-A13E-1F15DB76250B}" dt="2020-11-02T09:00:01.993" v="2" actId="22"/>
          <ac:picMkLst>
            <pc:docMk/>
            <pc:sldMk cId="854704725" sldId="355"/>
            <ac:picMk id="3" creationId="{64A1D036-3F6C-4009-8200-014235DD1D62}"/>
          </ac:picMkLst>
        </pc:picChg>
        <pc:picChg chg="del">
          <ac:chgData name="Sharma Computer Academy" userId="08476b32c11f4418" providerId="LiveId" clId="{91B642D9-0AE4-4B9A-A13E-1F15DB76250B}" dt="2020-11-02T09:00:00.391" v="1" actId="478"/>
          <ac:picMkLst>
            <pc:docMk/>
            <pc:sldMk cId="854704725" sldId="355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0:48" v="34" actId="14100"/>
        <pc:sldMkLst>
          <pc:docMk/>
          <pc:sldMk cId="854704725" sldId="357"/>
        </pc:sldMkLst>
        <pc:picChg chg="add del mod">
          <ac:chgData name="Sharma Computer Academy" userId="08476b32c11f4418" providerId="LiveId" clId="{91B642D9-0AE4-4B9A-A13E-1F15DB76250B}" dt="2020-11-02T09:00:37.212" v="30" actId="22"/>
          <ac:picMkLst>
            <pc:docMk/>
            <pc:sldMk cId="854704725" sldId="357"/>
            <ac:picMk id="3" creationId="{193F6E4B-2002-4842-B9C6-1E678014C7F5}"/>
          </ac:picMkLst>
        </pc:picChg>
        <pc:picChg chg="add mod">
          <ac:chgData name="Sharma Computer Academy" userId="08476b32c11f4418" providerId="LiveId" clId="{91B642D9-0AE4-4B9A-A13E-1F15DB76250B}" dt="2020-11-02T09:00:48" v="34" actId="14100"/>
          <ac:picMkLst>
            <pc:docMk/>
            <pc:sldMk cId="854704725" sldId="357"/>
            <ac:picMk id="4" creationId="{C4FC6437-86B6-4300-9C4C-99E01B589541}"/>
          </ac:picMkLst>
        </pc:picChg>
        <pc:picChg chg="add del">
          <ac:chgData name="Sharma Computer Academy" userId="08476b32c11f4418" providerId="LiveId" clId="{91B642D9-0AE4-4B9A-A13E-1F15DB76250B}" dt="2020-11-02T09:00:40.028" v="32" actId="478"/>
          <ac:picMkLst>
            <pc:docMk/>
            <pc:sldMk cId="854704725" sldId="357"/>
            <ac:picMk id="6" creationId="{00000000-0000-0000-0000-000000000000}"/>
          </ac:picMkLst>
        </pc:picChg>
      </pc:sldChg>
      <pc:sldChg chg="addSp delSp modSp mod modAnim">
        <pc:chgData name="Sharma Computer Academy" userId="08476b32c11f4418" providerId="LiveId" clId="{91B642D9-0AE4-4B9A-A13E-1F15DB76250B}" dt="2020-11-02T09:03:56.133" v="100"/>
        <pc:sldMkLst>
          <pc:docMk/>
          <pc:sldMk cId="854704725" sldId="358"/>
        </pc:sldMkLst>
        <pc:picChg chg="add mod">
          <ac:chgData name="Sharma Computer Academy" userId="08476b32c11f4418" providerId="LiveId" clId="{91B642D9-0AE4-4B9A-A13E-1F15DB76250B}" dt="2020-11-02T09:01:15.735" v="46" actId="14100"/>
          <ac:picMkLst>
            <pc:docMk/>
            <pc:sldMk cId="854704725" sldId="358"/>
            <ac:picMk id="3" creationId="{06349F8A-887B-4356-A09E-03267F57F1ED}"/>
          </ac:picMkLst>
        </pc:picChg>
        <pc:picChg chg="del">
          <ac:chgData name="Sharma Computer Academy" userId="08476b32c11f4418" providerId="LiveId" clId="{91B642D9-0AE4-4B9A-A13E-1F15DB76250B}" dt="2020-11-02T09:01:12.357" v="44" actId="478"/>
          <ac:picMkLst>
            <pc:docMk/>
            <pc:sldMk cId="854704725" sldId="358"/>
            <ac:picMk id="6" creationId="{00000000-0000-0000-0000-000000000000}"/>
          </ac:picMkLst>
        </pc:picChg>
      </pc:sldChg>
      <pc:sldChg chg="addSp delSp modSp mod modAnim">
        <pc:chgData name="Sharma Computer Academy" userId="08476b32c11f4418" providerId="LiveId" clId="{91B642D9-0AE4-4B9A-A13E-1F15DB76250B}" dt="2020-11-02T09:04:16.273" v="103"/>
        <pc:sldMkLst>
          <pc:docMk/>
          <pc:sldMk cId="854704725" sldId="359"/>
        </pc:sldMkLst>
        <pc:picChg chg="add mod">
          <ac:chgData name="Sharma Computer Academy" userId="08476b32c11f4418" providerId="LiveId" clId="{91B642D9-0AE4-4B9A-A13E-1F15DB76250B}" dt="2020-11-02T09:01:27.584" v="52" actId="14100"/>
          <ac:picMkLst>
            <pc:docMk/>
            <pc:sldMk cId="854704725" sldId="359"/>
            <ac:picMk id="3" creationId="{A8214504-1D34-4F36-8E92-3BE808193168}"/>
          </ac:picMkLst>
        </pc:picChg>
        <pc:picChg chg="del">
          <ac:chgData name="Sharma Computer Academy" userId="08476b32c11f4418" providerId="LiveId" clId="{91B642D9-0AE4-4B9A-A13E-1F15DB76250B}" dt="2020-11-02T09:01:23.758" v="50" actId="478"/>
          <ac:picMkLst>
            <pc:docMk/>
            <pc:sldMk cId="854704725" sldId="359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1:32.712" v="55" actId="14100"/>
        <pc:sldMkLst>
          <pc:docMk/>
          <pc:sldMk cId="854704725" sldId="360"/>
        </pc:sldMkLst>
        <pc:picChg chg="add mod">
          <ac:chgData name="Sharma Computer Academy" userId="08476b32c11f4418" providerId="LiveId" clId="{91B642D9-0AE4-4B9A-A13E-1F15DB76250B}" dt="2020-11-02T09:01:32.712" v="55" actId="14100"/>
          <ac:picMkLst>
            <pc:docMk/>
            <pc:sldMk cId="854704725" sldId="360"/>
            <ac:picMk id="3" creationId="{578CC112-AE3C-4AD1-BCE0-D946C40180B6}"/>
          </ac:picMkLst>
        </pc:picChg>
        <pc:picChg chg="del">
          <ac:chgData name="Sharma Computer Academy" userId="08476b32c11f4418" providerId="LiveId" clId="{91B642D9-0AE4-4B9A-A13E-1F15DB76250B}" dt="2020-11-02T09:01:29.885" v="53" actId="478"/>
          <ac:picMkLst>
            <pc:docMk/>
            <pc:sldMk cId="854704725" sldId="360"/>
            <ac:picMk id="6" creationId="{00000000-0000-0000-0000-000000000000}"/>
          </ac:picMkLst>
        </pc:picChg>
      </pc:sldChg>
      <pc:sldChg chg="addSp delSp modSp mod modAnim">
        <pc:chgData name="Sharma Computer Academy" userId="08476b32c11f4418" providerId="LiveId" clId="{91B642D9-0AE4-4B9A-A13E-1F15DB76250B}" dt="2020-11-02T09:04:34.529" v="106"/>
        <pc:sldMkLst>
          <pc:docMk/>
          <pc:sldMk cId="854704725" sldId="361"/>
        </pc:sldMkLst>
        <pc:picChg chg="add mod">
          <ac:chgData name="Sharma Computer Academy" userId="08476b32c11f4418" providerId="LiveId" clId="{91B642D9-0AE4-4B9A-A13E-1F15DB76250B}" dt="2020-11-02T09:01:37.392" v="58" actId="14100"/>
          <ac:picMkLst>
            <pc:docMk/>
            <pc:sldMk cId="854704725" sldId="361"/>
            <ac:picMk id="3" creationId="{B53D9689-E059-4A4F-BDAE-F711230E18CF}"/>
          </ac:picMkLst>
        </pc:picChg>
        <pc:picChg chg="del">
          <ac:chgData name="Sharma Computer Academy" userId="08476b32c11f4418" providerId="LiveId" clId="{91B642D9-0AE4-4B9A-A13E-1F15DB76250B}" dt="2020-11-02T09:01:34.455" v="56" actId="478"/>
          <ac:picMkLst>
            <pc:docMk/>
            <pc:sldMk cId="854704725" sldId="361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1:42.025" v="61" actId="14100"/>
        <pc:sldMkLst>
          <pc:docMk/>
          <pc:sldMk cId="854704725" sldId="362"/>
        </pc:sldMkLst>
        <pc:picChg chg="add mod">
          <ac:chgData name="Sharma Computer Academy" userId="08476b32c11f4418" providerId="LiveId" clId="{91B642D9-0AE4-4B9A-A13E-1F15DB76250B}" dt="2020-11-02T09:01:42.025" v="61" actId="14100"/>
          <ac:picMkLst>
            <pc:docMk/>
            <pc:sldMk cId="854704725" sldId="362"/>
            <ac:picMk id="3" creationId="{78B45B71-ADDB-4691-B737-9D95FB2777E3}"/>
          </ac:picMkLst>
        </pc:picChg>
        <pc:picChg chg="del">
          <ac:chgData name="Sharma Computer Academy" userId="08476b32c11f4418" providerId="LiveId" clId="{91B642D9-0AE4-4B9A-A13E-1F15DB76250B}" dt="2020-11-02T09:01:39.239" v="59" actId="478"/>
          <ac:picMkLst>
            <pc:docMk/>
            <pc:sldMk cId="854704725" sldId="362"/>
            <ac:picMk id="6" creationId="{00000000-0000-0000-0000-000000000000}"/>
          </ac:picMkLst>
        </pc:picChg>
      </pc:sldChg>
      <pc:sldChg chg="addSp delSp modSp mod modAnim">
        <pc:chgData name="Sharma Computer Academy" userId="08476b32c11f4418" providerId="LiveId" clId="{91B642D9-0AE4-4B9A-A13E-1F15DB76250B}" dt="2020-11-02T09:04:58.892" v="109"/>
        <pc:sldMkLst>
          <pc:docMk/>
          <pc:sldMk cId="854704725" sldId="363"/>
        </pc:sldMkLst>
        <pc:picChg chg="add mod">
          <ac:chgData name="Sharma Computer Academy" userId="08476b32c11f4418" providerId="LiveId" clId="{91B642D9-0AE4-4B9A-A13E-1F15DB76250B}" dt="2020-11-02T09:01:46.521" v="64" actId="14100"/>
          <ac:picMkLst>
            <pc:docMk/>
            <pc:sldMk cId="854704725" sldId="363"/>
            <ac:picMk id="3" creationId="{667C8C41-2A9E-4833-935B-27330FC1B8DA}"/>
          </ac:picMkLst>
        </pc:picChg>
        <pc:picChg chg="del">
          <ac:chgData name="Sharma Computer Academy" userId="08476b32c11f4418" providerId="LiveId" clId="{91B642D9-0AE4-4B9A-A13E-1F15DB76250B}" dt="2020-11-02T09:01:43.583" v="62" actId="478"/>
          <ac:picMkLst>
            <pc:docMk/>
            <pc:sldMk cId="854704725" sldId="363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1:51.478" v="67" actId="14100"/>
        <pc:sldMkLst>
          <pc:docMk/>
          <pc:sldMk cId="854704725" sldId="364"/>
        </pc:sldMkLst>
        <pc:picChg chg="add mod">
          <ac:chgData name="Sharma Computer Academy" userId="08476b32c11f4418" providerId="LiveId" clId="{91B642D9-0AE4-4B9A-A13E-1F15DB76250B}" dt="2020-11-02T09:01:51.478" v="67" actId="14100"/>
          <ac:picMkLst>
            <pc:docMk/>
            <pc:sldMk cId="854704725" sldId="364"/>
            <ac:picMk id="3" creationId="{1F3017B7-6049-4D91-9323-352B1EFC5D85}"/>
          </ac:picMkLst>
        </pc:picChg>
        <pc:picChg chg="del">
          <ac:chgData name="Sharma Computer Academy" userId="08476b32c11f4418" providerId="LiveId" clId="{91B642D9-0AE4-4B9A-A13E-1F15DB76250B}" dt="2020-11-02T09:01:48.231" v="65" actId="478"/>
          <ac:picMkLst>
            <pc:docMk/>
            <pc:sldMk cId="854704725" sldId="364"/>
            <ac:picMk id="6" creationId="{00000000-0000-0000-0000-000000000000}"/>
          </ac:picMkLst>
        </pc:picChg>
      </pc:sldChg>
      <pc:sldChg chg="addSp delSp modSp mod modAnim">
        <pc:chgData name="Sharma Computer Academy" userId="08476b32c11f4418" providerId="LiveId" clId="{91B642D9-0AE4-4B9A-A13E-1F15DB76250B}" dt="2020-11-02T09:05:07.848" v="111"/>
        <pc:sldMkLst>
          <pc:docMk/>
          <pc:sldMk cId="854704725" sldId="365"/>
        </pc:sldMkLst>
        <pc:picChg chg="add mod">
          <ac:chgData name="Sharma Computer Academy" userId="08476b32c11f4418" providerId="LiveId" clId="{91B642D9-0AE4-4B9A-A13E-1F15DB76250B}" dt="2020-11-02T09:01:56.456" v="70" actId="14100"/>
          <ac:picMkLst>
            <pc:docMk/>
            <pc:sldMk cId="854704725" sldId="365"/>
            <ac:picMk id="3" creationId="{0C996690-294A-4916-9669-E18BEC817ACB}"/>
          </ac:picMkLst>
        </pc:picChg>
        <pc:picChg chg="del">
          <ac:chgData name="Sharma Computer Academy" userId="08476b32c11f4418" providerId="LiveId" clId="{91B642D9-0AE4-4B9A-A13E-1F15DB76250B}" dt="2020-11-02T09:01:53.480" v="68" actId="478"/>
          <ac:picMkLst>
            <pc:docMk/>
            <pc:sldMk cId="854704725" sldId="365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2:01.272" v="73" actId="14100"/>
        <pc:sldMkLst>
          <pc:docMk/>
          <pc:sldMk cId="854704725" sldId="366"/>
        </pc:sldMkLst>
        <pc:picChg chg="add mod">
          <ac:chgData name="Sharma Computer Academy" userId="08476b32c11f4418" providerId="LiveId" clId="{91B642D9-0AE4-4B9A-A13E-1F15DB76250B}" dt="2020-11-02T09:02:01.272" v="73" actId="14100"/>
          <ac:picMkLst>
            <pc:docMk/>
            <pc:sldMk cId="854704725" sldId="366"/>
            <ac:picMk id="3" creationId="{2283B481-504E-4D43-90CA-F721210A1A3B}"/>
          </ac:picMkLst>
        </pc:picChg>
        <pc:picChg chg="del">
          <ac:chgData name="Sharma Computer Academy" userId="08476b32c11f4418" providerId="LiveId" clId="{91B642D9-0AE4-4B9A-A13E-1F15DB76250B}" dt="2020-11-02T09:01:57.989" v="71" actId="478"/>
          <ac:picMkLst>
            <pc:docMk/>
            <pc:sldMk cId="854704725" sldId="366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2:06.728" v="76" actId="14100"/>
        <pc:sldMkLst>
          <pc:docMk/>
          <pc:sldMk cId="854704725" sldId="367"/>
        </pc:sldMkLst>
        <pc:picChg chg="add mod">
          <ac:chgData name="Sharma Computer Academy" userId="08476b32c11f4418" providerId="LiveId" clId="{91B642D9-0AE4-4B9A-A13E-1F15DB76250B}" dt="2020-11-02T09:02:06.728" v="76" actId="14100"/>
          <ac:picMkLst>
            <pc:docMk/>
            <pc:sldMk cId="854704725" sldId="367"/>
            <ac:picMk id="3" creationId="{789BA281-C5CF-486C-8B63-39558DCBE182}"/>
          </ac:picMkLst>
        </pc:picChg>
        <pc:picChg chg="del">
          <ac:chgData name="Sharma Computer Academy" userId="08476b32c11f4418" providerId="LiveId" clId="{91B642D9-0AE4-4B9A-A13E-1F15DB76250B}" dt="2020-11-02T09:02:02.862" v="74" actId="478"/>
          <ac:picMkLst>
            <pc:docMk/>
            <pc:sldMk cId="854704725" sldId="367"/>
            <ac:picMk id="6" creationId="{00000000-0000-0000-0000-000000000000}"/>
          </ac:picMkLst>
        </pc:picChg>
      </pc:sldChg>
      <pc:sldChg chg="addSp delSp modSp mod modAnim">
        <pc:chgData name="Sharma Computer Academy" userId="08476b32c11f4418" providerId="LiveId" clId="{91B642D9-0AE4-4B9A-A13E-1F15DB76250B}" dt="2020-11-02T09:05:17.392" v="113"/>
        <pc:sldMkLst>
          <pc:docMk/>
          <pc:sldMk cId="854704725" sldId="368"/>
        </pc:sldMkLst>
        <pc:picChg chg="add mod">
          <ac:chgData name="Sharma Computer Academy" userId="08476b32c11f4418" providerId="LiveId" clId="{91B642D9-0AE4-4B9A-A13E-1F15DB76250B}" dt="2020-11-02T09:02:11.647" v="79" actId="14100"/>
          <ac:picMkLst>
            <pc:docMk/>
            <pc:sldMk cId="854704725" sldId="368"/>
            <ac:picMk id="3" creationId="{8A185F78-DCC6-45EE-8160-5FD2144B29A7}"/>
          </ac:picMkLst>
        </pc:picChg>
        <pc:picChg chg="del">
          <ac:chgData name="Sharma Computer Academy" userId="08476b32c11f4418" providerId="LiveId" clId="{91B642D9-0AE4-4B9A-A13E-1F15DB76250B}" dt="2020-11-02T09:02:08.499" v="77" actId="478"/>
          <ac:picMkLst>
            <pc:docMk/>
            <pc:sldMk cId="854704725" sldId="368"/>
            <ac:picMk id="6" creationId="{00000000-0000-0000-0000-000000000000}"/>
          </ac:picMkLst>
        </pc:picChg>
      </pc:sldChg>
      <pc:sldChg chg="addSp delSp modSp mod modAnim">
        <pc:chgData name="Sharma Computer Academy" userId="08476b32c11f4418" providerId="LiveId" clId="{91B642D9-0AE4-4B9A-A13E-1F15DB76250B}" dt="2020-11-02T09:05:25.228" v="115"/>
        <pc:sldMkLst>
          <pc:docMk/>
          <pc:sldMk cId="854704725" sldId="369"/>
        </pc:sldMkLst>
        <pc:picChg chg="add mod">
          <ac:chgData name="Sharma Computer Academy" userId="08476b32c11f4418" providerId="LiveId" clId="{91B642D9-0AE4-4B9A-A13E-1F15DB76250B}" dt="2020-11-02T09:02:16.336" v="82" actId="14100"/>
          <ac:picMkLst>
            <pc:docMk/>
            <pc:sldMk cId="854704725" sldId="369"/>
            <ac:picMk id="3" creationId="{05361A31-D22C-4C76-94D3-7AE446F900FB}"/>
          </ac:picMkLst>
        </pc:picChg>
        <pc:picChg chg="del">
          <ac:chgData name="Sharma Computer Academy" userId="08476b32c11f4418" providerId="LiveId" clId="{91B642D9-0AE4-4B9A-A13E-1F15DB76250B}" dt="2020-11-02T09:02:13.140" v="80" actId="478"/>
          <ac:picMkLst>
            <pc:docMk/>
            <pc:sldMk cId="854704725" sldId="369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2:21.408" v="85" actId="14100"/>
        <pc:sldMkLst>
          <pc:docMk/>
          <pc:sldMk cId="854704725" sldId="370"/>
        </pc:sldMkLst>
        <pc:picChg chg="add mod">
          <ac:chgData name="Sharma Computer Academy" userId="08476b32c11f4418" providerId="LiveId" clId="{91B642D9-0AE4-4B9A-A13E-1F15DB76250B}" dt="2020-11-02T09:02:21.408" v="85" actId="14100"/>
          <ac:picMkLst>
            <pc:docMk/>
            <pc:sldMk cId="854704725" sldId="370"/>
            <ac:picMk id="3" creationId="{43ED32E9-B2FA-41B1-B9CC-F32E3C7A8247}"/>
          </ac:picMkLst>
        </pc:picChg>
        <pc:picChg chg="del">
          <ac:chgData name="Sharma Computer Academy" userId="08476b32c11f4418" providerId="LiveId" clId="{91B642D9-0AE4-4B9A-A13E-1F15DB76250B}" dt="2020-11-02T09:02:18.163" v="83" actId="478"/>
          <ac:picMkLst>
            <pc:docMk/>
            <pc:sldMk cId="854704725" sldId="370"/>
            <ac:picMk id="6" creationId="{00000000-0000-0000-0000-000000000000}"/>
          </ac:picMkLst>
        </pc:picChg>
      </pc:sldChg>
      <pc:sldChg chg="modSp modAnim">
        <pc:chgData name="Sharma Computer Academy" userId="08476b32c11f4418" providerId="LiveId" clId="{91B642D9-0AE4-4B9A-A13E-1F15DB76250B}" dt="2020-11-02T09:02:52.472" v="89"/>
        <pc:sldMkLst>
          <pc:docMk/>
          <pc:sldMk cId="0" sldId="393"/>
        </pc:sldMkLst>
        <pc:picChg chg="mod">
          <ac:chgData name="Sharma Computer Academy" userId="08476b32c11f4418" providerId="LiveId" clId="{91B642D9-0AE4-4B9A-A13E-1F15DB76250B}" dt="2020-11-02T08:59:55.015" v="0" actId="14826"/>
          <ac:picMkLst>
            <pc:docMk/>
            <pc:sldMk cId="0" sldId="393"/>
            <ac:picMk id="4" creationId="{00000000-0000-0000-0000-000000000000}"/>
          </ac:picMkLst>
        </pc:picChg>
      </pc:sldChg>
      <pc:sldChg chg="addSp delSp modSp mod modAnim">
        <pc:chgData name="Sharma Computer Academy" userId="08476b32c11f4418" providerId="LiveId" clId="{91B642D9-0AE4-4B9A-A13E-1F15DB76250B}" dt="2020-11-02T09:03:26.542" v="97"/>
        <pc:sldMkLst>
          <pc:docMk/>
          <pc:sldMk cId="854704725" sldId="394"/>
        </pc:sldMkLst>
        <pc:picChg chg="add mod">
          <ac:chgData name="Sharma Computer Academy" userId="08476b32c11f4418" providerId="LiveId" clId="{91B642D9-0AE4-4B9A-A13E-1F15DB76250B}" dt="2020-11-02T09:00:11.507" v="5" actId="14100"/>
          <ac:picMkLst>
            <pc:docMk/>
            <pc:sldMk cId="854704725" sldId="394"/>
            <ac:picMk id="3" creationId="{6D171867-8EE7-4EF8-97B4-926AF1A4B58E}"/>
          </ac:picMkLst>
        </pc:picChg>
        <pc:picChg chg="del">
          <ac:chgData name="Sharma Computer Academy" userId="08476b32c11f4418" providerId="LiveId" clId="{91B642D9-0AE4-4B9A-A13E-1F15DB76250B}" dt="2020-11-02T09:00:03.745" v="3" actId="478"/>
          <ac:picMkLst>
            <pc:docMk/>
            <pc:sldMk cId="854704725" sldId="394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0:56.655" v="37" actId="14100"/>
        <pc:sldMkLst>
          <pc:docMk/>
          <pc:sldMk cId="854704725" sldId="395"/>
        </pc:sldMkLst>
        <pc:picChg chg="add del mod">
          <ac:chgData name="Sharma Computer Academy" userId="08476b32c11f4418" providerId="LiveId" clId="{91B642D9-0AE4-4B9A-A13E-1F15DB76250B}" dt="2020-11-02T09:00:36.819" v="27" actId="22"/>
          <ac:picMkLst>
            <pc:docMk/>
            <pc:sldMk cId="854704725" sldId="395"/>
            <ac:picMk id="3" creationId="{5CCB51F8-C4B0-4472-AF22-3A0DE7E04CA9}"/>
          </ac:picMkLst>
        </pc:picChg>
        <pc:picChg chg="add mod">
          <ac:chgData name="Sharma Computer Academy" userId="08476b32c11f4418" providerId="LiveId" clId="{91B642D9-0AE4-4B9A-A13E-1F15DB76250B}" dt="2020-11-02T09:00:56.655" v="37" actId="14100"/>
          <ac:picMkLst>
            <pc:docMk/>
            <pc:sldMk cId="854704725" sldId="395"/>
            <ac:picMk id="4" creationId="{DB6D0FE7-E4D9-475C-BF30-10809F407486}"/>
          </ac:picMkLst>
        </pc:picChg>
        <pc:picChg chg="add del">
          <ac:chgData name="Sharma Computer Academy" userId="08476b32c11f4418" providerId="LiveId" clId="{91B642D9-0AE4-4B9A-A13E-1F15DB76250B}" dt="2020-11-02T09:00:52.452" v="35" actId="478"/>
          <ac:picMkLst>
            <pc:docMk/>
            <pc:sldMk cId="854704725" sldId="395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1:03.008" v="40" actId="14100"/>
        <pc:sldMkLst>
          <pc:docMk/>
          <pc:sldMk cId="854704725" sldId="396"/>
        </pc:sldMkLst>
        <pc:picChg chg="add del mod">
          <ac:chgData name="Sharma Computer Academy" userId="08476b32c11f4418" providerId="LiveId" clId="{91B642D9-0AE4-4B9A-A13E-1F15DB76250B}" dt="2020-11-02T09:00:36.581" v="24" actId="22"/>
          <ac:picMkLst>
            <pc:docMk/>
            <pc:sldMk cId="854704725" sldId="396"/>
            <ac:picMk id="3" creationId="{A894A2DF-BC41-4426-9F31-54E38ACBB6C6}"/>
          </ac:picMkLst>
        </pc:picChg>
        <pc:picChg chg="add mod">
          <ac:chgData name="Sharma Computer Academy" userId="08476b32c11f4418" providerId="LiveId" clId="{91B642D9-0AE4-4B9A-A13E-1F15DB76250B}" dt="2020-11-02T09:01:03.008" v="40" actId="14100"/>
          <ac:picMkLst>
            <pc:docMk/>
            <pc:sldMk cId="854704725" sldId="396"/>
            <ac:picMk id="4" creationId="{DCFB1D26-0CDC-4535-8DC9-22B5324894D6}"/>
          </ac:picMkLst>
        </pc:picChg>
        <pc:picChg chg="add del">
          <ac:chgData name="Sharma Computer Academy" userId="08476b32c11f4418" providerId="LiveId" clId="{91B642D9-0AE4-4B9A-A13E-1F15DB76250B}" dt="2020-11-02T09:00:59.279" v="38" actId="478"/>
          <ac:picMkLst>
            <pc:docMk/>
            <pc:sldMk cId="854704725" sldId="396"/>
            <ac:picMk id="6" creationId="{00000000-0000-0000-0000-000000000000}"/>
          </ac:picMkLst>
        </pc:picChg>
      </pc:sldChg>
      <pc:sldChg chg="addSp delSp modSp mod">
        <pc:chgData name="Sharma Computer Academy" userId="08476b32c11f4418" providerId="LiveId" clId="{91B642D9-0AE4-4B9A-A13E-1F15DB76250B}" dt="2020-11-02T09:01:09.961" v="43" actId="14100"/>
        <pc:sldMkLst>
          <pc:docMk/>
          <pc:sldMk cId="854704725" sldId="397"/>
        </pc:sldMkLst>
        <pc:picChg chg="add del mod">
          <ac:chgData name="Sharma Computer Academy" userId="08476b32c11f4418" providerId="LiveId" clId="{91B642D9-0AE4-4B9A-A13E-1F15DB76250B}" dt="2020-11-02T09:00:36.284" v="21" actId="22"/>
          <ac:picMkLst>
            <pc:docMk/>
            <pc:sldMk cId="854704725" sldId="397"/>
            <ac:picMk id="3" creationId="{2DD45672-A8B8-4DA9-A34D-13BB2138B1F1}"/>
          </ac:picMkLst>
        </pc:picChg>
        <pc:picChg chg="add mod">
          <ac:chgData name="Sharma Computer Academy" userId="08476b32c11f4418" providerId="LiveId" clId="{91B642D9-0AE4-4B9A-A13E-1F15DB76250B}" dt="2020-11-02T09:01:09.961" v="43" actId="14100"/>
          <ac:picMkLst>
            <pc:docMk/>
            <pc:sldMk cId="854704725" sldId="397"/>
            <ac:picMk id="4" creationId="{03C6AF04-9877-4610-B4F1-E0E58744BE8B}"/>
          </ac:picMkLst>
        </pc:picChg>
        <pc:picChg chg="add del">
          <ac:chgData name="Sharma Computer Academy" userId="08476b32c11f4418" providerId="LiveId" clId="{91B642D9-0AE4-4B9A-A13E-1F15DB76250B}" dt="2020-11-02T09:01:05.449" v="41" actId="478"/>
          <ac:picMkLst>
            <pc:docMk/>
            <pc:sldMk cId="854704725" sldId="397"/>
            <ac:picMk id="6" creationId="{00000000-0000-0000-0000-000000000000}"/>
          </ac:picMkLst>
        </pc:picChg>
      </pc:sldChg>
      <pc:sldChg chg="addSp delSp modSp mod modAnim">
        <pc:chgData name="Sharma Computer Academy" userId="08476b32c11f4418" providerId="LiveId" clId="{91B642D9-0AE4-4B9A-A13E-1F15DB76250B}" dt="2020-11-02T09:04:03.072" v="101"/>
        <pc:sldMkLst>
          <pc:docMk/>
          <pc:sldMk cId="854704725" sldId="398"/>
        </pc:sldMkLst>
        <pc:picChg chg="add mod">
          <ac:chgData name="Sharma Computer Academy" userId="08476b32c11f4418" providerId="LiveId" clId="{91B642D9-0AE4-4B9A-A13E-1F15DB76250B}" dt="2020-11-02T09:01:21.552" v="49" actId="14100"/>
          <ac:picMkLst>
            <pc:docMk/>
            <pc:sldMk cId="854704725" sldId="398"/>
            <ac:picMk id="3" creationId="{D6BC152E-AE74-46CF-B543-48DE1BA7F2FB}"/>
          </ac:picMkLst>
        </pc:picChg>
        <pc:picChg chg="del">
          <ac:chgData name="Sharma Computer Academy" userId="08476b32c11f4418" providerId="LiveId" clId="{91B642D9-0AE4-4B9A-A13E-1F15DB76250B}" dt="2020-11-02T09:01:17.957" v="47" actId="478"/>
          <ac:picMkLst>
            <pc:docMk/>
            <pc:sldMk cId="854704725" sldId="398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068CF-7368-4EF2-A5DC-732E05B2ED1E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32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2/8/2022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546" y="2589373"/>
            <a:ext cx="4400911" cy="1339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ADVANTAGES OF 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endParaRPr lang="en-IN" b="1" dirty="0"/>
          </a:p>
          <a:p>
            <a:pPr fontAlgn="base"/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Absolutely Free</a:t>
            </a:r>
            <a:r>
              <a:rPr lang="en-I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 — </a:t>
            </a:r>
          </a:p>
          <a:p>
            <a:pPr lvl="1" fontAlgn="base"/>
            <a:r>
              <a:rPr lang="en-IN" sz="2400" dirty="0">
                <a:solidFill>
                  <a:schemeClr val="bg1"/>
                </a:solidFill>
              </a:rPr>
              <a:t>And the 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best part is</a:t>
            </a:r>
            <a:r>
              <a:rPr lang="en-IN" sz="2400" dirty="0">
                <a:solidFill>
                  <a:schemeClr val="bg1"/>
                </a:solidFill>
              </a:rPr>
              <a:t>, it is </a:t>
            </a:r>
            <a:r>
              <a:rPr lang="en-IN" sz="2400" b="1" u="sng" dirty="0">
                <a:solidFill>
                  <a:srgbClr val="92D050"/>
                </a:solidFill>
              </a:rPr>
              <a:t>completely free </a:t>
            </a:r>
            <a:r>
              <a:rPr lang="en-IN" sz="2400" dirty="0">
                <a:solidFill>
                  <a:schemeClr val="bg1"/>
                </a:solidFill>
              </a:rPr>
              <a:t>to </a:t>
            </a:r>
            <a:r>
              <a:rPr lang="en-IN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download</a:t>
            </a:r>
            <a:r>
              <a:rPr lang="en-IN" sz="2400" dirty="0">
                <a:solidFill>
                  <a:schemeClr val="bg1"/>
                </a:solidFill>
              </a:rPr>
              <a:t> 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use</a:t>
            </a:r>
            <a:r>
              <a:rPr lang="en-IN" sz="24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C152E-AE74-46CF-B543-48DE1BA7F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2319" y="242413"/>
            <a:ext cx="1512169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JQUERY HISTORY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b="1" dirty="0">
                <a:solidFill>
                  <a:srgbClr val="FFC000"/>
                </a:solidFill>
              </a:rPr>
              <a:t>jQuery</a:t>
            </a:r>
            <a:r>
              <a:rPr lang="en-US" sz="2800" dirty="0">
                <a:solidFill>
                  <a:schemeClr val="bg1"/>
                </a:solidFill>
              </a:rPr>
              <a:t> was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first released </a:t>
            </a:r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January 2006 </a:t>
            </a:r>
            <a:r>
              <a:rPr lang="en-US" sz="2800" dirty="0">
                <a:solidFill>
                  <a:schemeClr val="bg1"/>
                </a:solidFill>
              </a:rPr>
              <a:t>by </a:t>
            </a:r>
            <a:r>
              <a:rPr lang="en-US" sz="2800" b="1" dirty="0">
                <a:solidFill>
                  <a:schemeClr val="accent3"/>
                </a:solidFill>
              </a:rPr>
              <a:t>John </a:t>
            </a:r>
            <a:r>
              <a:rPr lang="en-US" sz="2800" b="1" dirty="0" err="1">
                <a:solidFill>
                  <a:schemeClr val="accent3"/>
                </a:solidFill>
              </a:rPr>
              <a:t>Resig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US" sz="2800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C152E-AE74-46CF-B543-48DE1BA7F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2319" y="242413"/>
            <a:ext cx="1512169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42879-FC1C-4F8A-B743-E2090F093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62" y="3140968"/>
            <a:ext cx="2819276" cy="28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JQUERY HISTORY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 of now </a:t>
            </a:r>
            <a:r>
              <a:rPr lang="en-US" sz="2800" dirty="0">
                <a:solidFill>
                  <a:schemeClr val="bg1"/>
                </a:solidFill>
              </a:rPr>
              <a:t>,  it is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maintained</a:t>
            </a:r>
            <a:r>
              <a:rPr lang="en-US" sz="2800" dirty="0">
                <a:solidFill>
                  <a:schemeClr val="bg1"/>
                </a:solidFill>
              </a:rPr>
              <a:t> by a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team</a:t>
            </a:r>
            <a:r>
              <a:rPr lang="en-US" sz="2800" dirty="0">
                <a:solidFill>
                  <a:schemeClr val="bg1"/>
                </a:solidFill>
              </a:rPr>
              <a:t> of </a:t>
            </a:r>
            <a:r>
              <a:rPr lang="en-US" sz="2800" b="1" dirty="0">
                <a:solidFill>
                  <a:schemeClr val="accent6"/>
                </a:solidFill>
              </a:rPr>
              <a:t>developers </a:t>
            </a:r>
            <a:r>
              <a:rPr lang="en-US" sz="2800" dirty="0">
                <a:solidFill>
                  <a:schemeClr val="bg1"/>
                </a:solidFill>
              </a:rPr>
              <a:t>headed by </a:t>
            </a:r>
            <a:r>
              <a:rPr lang="en-US" sz="2800" b="1" dirty="0">
                <a:solidFill>
                  <a:schemeClr val="accent3"/>
                </a:solidFill>
              </a:rPr>
              <a:t>Timmy Wilson. </a:t>
            </a:r>
          </a:p>
          <a:p>
            <a:pPr fontAlgn="base"/>
            <a:endParaRPr lang="en-US" sz="2800" b="1" dirty="0">
              <a:solidFill>
                <a:schemeClr val="accent3"/>
              </a:solidFill>
            </a:endParaRPr>
          </a:p>
          <a:p>
            <a:pPr fontAlgn="base"/>
            <a:endParaRPr lang="en-US" sz="2800" dirty="0">
              <a:solidFill>
                <a:schemeClr val="bg1"/>
              </a:solidFill>
            </a:endParaRPr>
          </a:p>
          <a:p>
            <a:pPr fontAlgn="base"/>
            <a:endParaRPr lang="en-US" sz="2800" dirty="0">
              <a:solidFill>
                <a:schemeClr val="bg1"/>
              </a:solidFill>
            </a:endParaRPr>
          </a:p>
          <a:p>
            <a:pPr fontAlgn="base"/>
            <a:r>
              <a:rPr lang="en-US" sz="2800" dirty="0">
                <a:solidFill>
                  <a:schemeClr val="bg1"/>
                </a:solidFill>
              </a:rPr>
              <a:t>Its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current latest version </a:t>
            </a:r>
            <a:r>
              <a:rPr lang="en-US" sz="2800" dirty="0">
                <a:solidFill>
                  <a:schemeClr val="bg1"/>
                </a:solidFill>
              </a:rPr>
              <a:t>is </a:t>
            </a:r>
            <a:r>
              <a:rPr lang="en-US" sz="2800" b="1" u="sng" dirty="0">
                <a:solidFill>
                  <a:schemeClr val="accent3"/>
                </a:solidFill>
              </a:rPr>
              <a:t>3.6.0  </a:t>
            </a:r>
            <a:r>
              <a:rPr lang="en-US" sz="2800" dirty="0">
                <a:solidFill>
                  <a:schemeClr val="bg1"/>
                </a:solidFill>
              </a:rPr>
              <a:t>which was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released</a:t>
            </a:r>
            <a:r>
              <a:rPr lang="en-US" sz="2800" dirty="0">
                <a:solidFill>
                  <a:schemeClr val="bg1"/>
                </a:solidFill>
              </a:rPr>
              <a:t> in </a:t>
            </a:r>
            <a:r>
              <a:rPr lang="en-US" sz="2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March 2021 </a:t>
            </a:r>
            <a:r>
              <a:rPr lang="en-US" sz="2800" dirty="0">
                <a:solidFill>
                  <a:schemeClr val="bg1"/>
                </a:solidFill>
              </a:rPr>
              <a:t>and can be </a:t>
            </a:r>
            <a:r>
              <a:rPr lang="en-US" sz="2800" b="1" dirty="0">
                <a:solidFill>
                  <a:schemeClr val="accent6"/>
                </a:solidFill>
              </a:rPr>
              <a:t>downloaded</a:t>
            </a:r>
            <a:r>
              <a:rPr lang="en-US" sz="2800" dirty="0">
                <a:solidFill>
                  <a:schemeClr val="bg1"/>
                </a:solidFill>
              </a:rPr>
              <a:t> from </a:t>
            </a:r>
            <a:r>
              <a:rPr lang="en-US" sz="28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www.jquery.com</a:t>
            </a:r>
            <a:endParaRPr lang="en-IN" sz="2400" b="1" u="sng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C152E-AE74-46CF-B543-48DE1BA7F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2319" y="242413"/>
            <a:ext cx="1512169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398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HOW TO INSTALL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3000" dirty="0">
                <a:solidFill>
                  <a:schemeClr val="bg1"/>
                </a:solidFill>
              </a:rPr>
              <a:t>There are </a:t>
            </a:r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two ways </a:t>
            </a:r>
            <a:r>
              <a:rPr lang="en-US" sz="3000" dirty="0">
                <a:solidFill>
                  <a:schemeClr val="bg1"/>
                </a:solidFill>
              </a:rPr>
              <a:t>to install </a:t>
            </a:r>
            <a:r>
              <a:rPr lang="en-US" sz="3000" b="1" dirty="0" err="1">
                <a:solidFill>
                  <a:srgbClr val="FFC000"/>
                </a:solidFill>
              </a:rPr>
              <a:t>jQuery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 direct from a CDN</a:t>
            </a:r>
          </a:p>
          <a:p>
            <a:pPr marL="514350" indent="-514350">
              <a:buNone/>
            </a:pPr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a.  </a:t>
            </a:r>
            <a:r>
              <a:rPr lang="en-US" sz="2600" dirty="0">
                <a:solidFill>
                  <a:srgbClr val="92D050"/>
                </a:solidFill>
              </a:rPr>
              <a:t>Faster Download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marL="514350" indent="-514350">
              <a:buNone/>
            </a:pPr>
            <a:r>
              <a:rPr lang="en-US" sz="2600" dirty="0">
                <a:solidFill>
                  <a:schemeClr val="bg1"/>
                </a:solidFill>
              </a:rPr>
              <a:t>        b.  </a:t>
            </a:r>
            <a:r>
              <a:rPr 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Might have already been cached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AutoNum type="arabicPeriod" startAt="2"/>
            </a:pPr>
            <a:endParaRPr lang="en-US" sz="3000" dirty="0"/>
          </a:p>
          <a:p>
            <a:pPr marL="514350" indent="-514350">
              <a:buAutoNum type="arabicPeriod" startAt="2"/>
            </a:pPr>
            <a:r>
              <a:rPr lang="en-US" sz="3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Download your own copy</a:t>
            </a:r>
          </a:p>
          <a:p>
            <a:pPr marL="514350" indent="-514350">
              <a:buNone/>
            </a:pPr>
            <a:r>
              <a:rPr lang="en-US" sz="3000" dirty="0">
                <a:solidFill>
                  <a:schemeClr val="bg1"/>
                </a:solidFill>
              </a:rPr>
              <a:t>         </a:t>
            </a:r>
            <a:r>
              <a:rPr lang="en-US" sz="2400" dirty="0">
                <a:solidFill>
                  <a:schemeClr val="bg1"/>
                </a:solidFill>
              </a:rPr>
              <a:t>a. </a:t>
            </a:r>
            <a:r>
              <a:rPr lang="en-US" sz="2400" dirty="0">
                <a:solidFill>
                  <a:srgbClr val="92D050"/>
                </a:solidFill>
              </a:rPr>
              <a:t>Works with no internet connection.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14504-1D34-4F36-8E92-3BE80819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8303" y="242413"/>
            <a:ext cx="1656185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A CDN?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92D050"/>
                </a:solidFill>
              </a:rPr>
              <a:t>CDN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stands for </a:t>
            </a:r>
            <a:r>
              <a:rPr lang="en-US" sz="2800" b="1" u="sng" dirty="0">
                <a:solidFill>
                  <a:schemeClr val="accent6"/>
                </a:solidFill>
              </a:rPr>
              <a:t>Content Delivery Network  </a:t>
            </a:r>
            <a:r>
              <a:rPr lang="en-US" sz="2800" dirty="0">
                <a:solidFill>
                  <a:schemeClr val="bg1"/>
                </a:solidFill>
              </a:rPr>
              <a:t>and is a 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system</a:t>
            </a:r>
            <a:r>
              <a:rPr lang="en-US" sz="2800" dirty="0">
                <a:solidFill>
                  <a:schemeClr val="bg1"/>
                </a:solidFill>
              </a:rPr>
              <a:t> of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distributed servers </a:t>
            </a:r>
            <a:r>
              <a:rPr lang="en-US" sz="2800" dirty="0">
                <a:solidFill>
                  <a:schemeClr val="bg1"/>
                </a:solidFill>
              </a:rPr>
              <a:t>(network) that </a:t>
            </a:r>
            <a:r>
              <a:rPr lang="en-US" sz="2800" b="1" dirty="0">
                <a:solidFill>
                  <a:schemeClr val="accent3"/>
                </a:solidFill>
              </a:rPr>
              <a:t>deliver </a:t>
            </a:r>
            <a:r>
              <a:rPr lang="en-US" sz="2800" b="1" dirty="0" err="1">
                <a:solidFill>
                  <a:schemeClr val="accent3"/>
                </a:solidFill>
              </a:rPr>
              <a:t>webpages</a:t>
            </a:r>
            <a:r>
              <a:rPr lang="en-US" sz="2800" b="1" dirty="0">
                <a:solidFill>
                  <a:schemeClr val="accent3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and other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web content </a:t>
            </a:r>
            <a:r>
              <a:rPr lang="en-US" sz="2800" dirty="0">
                <a:solidFill>
                  <a:schemeClr val="bg1"/>
                </a:solidFill>
              </a:rPr>
              <a:t>to a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8" name="Picture 7" descr="cd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000504"/>
            <a:ext cx="5562600" cy="22478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78CC112-AE3C-4AD1-BCE0-D946C401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8303" y="242413"/>
            <a:ext cx="1656185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GETTING JQUERY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FROM CDN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 get </a:t>
            </a:r>
            <a:r>
              <a:rPr lang="en-US" sz="2800" b="1" dirty="0" err="1">
                <a:solidFill>
                  <a:srgbClr val="FFC000"/>
                </a:solidFill>
              </a:rPr>
              <a:t>jQuery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from 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92D050"/>
                </a:solidFill>
              </a:rPr>
              <a:t>CDN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just mention the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of the </a:t>
            </a:r>
            <a:r>
              <a:rPr lang="en-US" sz="2800" b="1" dirty="0">
                <a:solidFill>
                  <a:srgbClr val="92D050"/>
                </a:solidFill>
              </a:rPr>
              <a:t>CDN</a:t>
            </a:r>
            <a:r>
              <a:rPr lang="en-US" sz="2800" dirty="0">
                <a:solidFill>
                  <a:schemeClr val="bg1"/>
                </a:solidFill>
              </a:rPr>
              <a:t> in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&lt;script&gt; </a:t>
            </a:r>
            <a:r>
              <a:rPr lang="en-US" sz="2800" dirty="0">
                <a:solidFill>
                  <a:schemeClr val="bg1"/>
                </a:solidFill>
              </a:rPr>
              <a:t>tag.</a:t>
            </a:r>
          </a:p>
          <a:p>
            <a:pPr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8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From Google CDN</a:t>
            </a:r>
          </a:p>
          <a:p>
            <a:pPr>
              <a:buNone/>
            </a:pP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&lt;script </a:t>
            </a:r>
            <a:r>
              <a:rPr lang="en-IN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="https://ajax.googleapis.com/ajax/libs/</a:t>
            </a:r>
            <a:r>
              <a:rPr lang="en-IN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jquery</a:t>
            </a:r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/3.6.0/jquery.min.js"&gt;&lt;/script&gt;</a:t>
            </a:r>
            <a:endParaRPr lang="en-US" sz="2000" b="1" u="sng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From Microsoft CDN</a:t>
            </a:r>
          </a:p>
          <a:p>
            <a:pPr>
              <a:buNone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&lt;script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=http://ajax.aspnetcdn.com/ajax/jQuery/jquery-3.6.0.min.js&gt;&lt;/script&gt;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D9689-E059-4A4F-BDAE-F711230E1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2319" y="242413"/>
            <a:ext cx="1512169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&lt;html&gt;</a:t>
            </a:r>
          </a:p>
          <a:p>
            <a:pPr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</a:p>
          <a:p>
            <a:pPr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&lt;title&gt;Getting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Jquery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From Google&lt;/title&gt;</a:t>
            </a:r>
          </a:p>
          <a:p>
            <a:pPr>
              <a:buNone/>
            </a:pPr>
            <a:r>
              <a:rPr lang="en-IN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&lt;script</a:t>
            </a:r>
          </a:p>
          <a:p>
            <a:pPr>
              <a:buNone/>
            </a:pPr>
            <a:r>
              <a:rPr lang="en-IN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src</a:t>
            </a:r>
            <a:r>
              <a:rPr lang="en-IN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=“https://ajax.googleapis.com/ajax/libs/jquery/3.6.0/jquery.min.js"&gt;</a:t>
            </a:r>
          </a:p>
          <a:p>
            <a:pPr>
              <a:buNone/>
            </a:pPr>
            <a:r>
              <a:rPr lang="en-IN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&lt;/script&gt;</a:t>
            </a:r>
          </a:p>
          <a:p>
            <a:pPr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&lt;script&gt;</a:t>
            </a:r>
          </a:p>
          <a:p>
            <a:pPr>
              <a:buNone/>
            </a:pPr>
            <a:r>
              <a:rPr lang="en-US" sz="1600" b="1" i="1" dirty="0">
                <a:solidFill>
                  <a:schemeClr val="bg1"/>
                </a:solidFill>
                <a:latin typeface="Consolas" panose="020B0609020204030204" pitchFamily="49" charset="0"/>
              </a:rPr>
              <a:t>// your code goes here</a:t>
            </a:r>
          </a:p>
          <a:p>
            <a:pPr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&lt;/script&gt;</a:t>
            </a:r>
            <a:endParaRPr lang="en-IN" sz="16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&lt;/head&gt;</a:t>
            </a:r>
          </a:p>
          <a:p>
            <a:pPr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&lt;body&gt;</a:t>
            </a:r>
          </a:p>
          <a:p>
            <a:pPr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..</a:t>
            </a:r>
          </a:p>
          <a:p>
            <a:pPr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&lt;/body&gt;</a:t>
            </a:r>
          </a:p>
          <a:p>
            <a:pPr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&lt;/html&gt;</a:t>
            </a:r>
            <a:endParaRPr lang="en-IN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B45B71-ADDB-4691-B737-9D95FB277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8303" y="242413"/>
            <a:ext cx="1656185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DOWNLOADING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We can </a:t>
            </a:r>
            <a:r>
              <a:rPr lang="en-US" sz="3000" b="1" dirty="0">
                <a:solidFill>
                  <a:srgbClr val="92D050"/>
                </a:solidFill>
              </a:rPr>
              <a:t>download</a:t>
            </a:r>
            <a:r>
              <a:rPr lang="en-US" sz="3000" dirty="0">
                <a:solidFill>
                  <a:schemeClr val="bg1"/>
                </a:solidFill>
              </a:rPr>
              <a:t> it from </a:t>
            </a:r>
            <a:r>
              <a:rPr lang="en-US" sz="30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www.jquery.com</a:t>
            </a:r>
          </a:p>
          <a:p>
            <a:endParaRPr lang="en-US" sz="3000" dirty="0"/>
          </a:p>
          <a:p>
            <a:r>
              <a:rPr lang="en-US" sz="3000" dirty="0">
                <a:solidFill>
                  <a:schemeClr val="bg1"/>
                </a:solidFill>
              </a:rPr>
              <a:t>There are </a:t>
            </a:r>
            <a:r>
              <a:rPr lang="en-US" sz="3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two versions </a:t>
            </a:r>
            <a:r>
              <a:rPr lang="en-US" sz="3000" dirty="0">
                <a:solidFill>
                  <a:srgbClr val="00B0F0"/>
                </a:solidFill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solidFill>
                  <a:srgbClr val="92D050"/>
                </a:solidFill>
              </a:rPr>
              <a:t>“Production” </a:t>
            </a:r>
            <a:r>
              <a:rPr lang="en-US" sz="2600" dirty="0">
                <a:solidFill>
                  <a:schemeClr val="bg1"/>
                </a:solidFill>
              </a:rPr>
              <a:t>for our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live website </a:t>
            </a:r>
            <a:r>
              <a:rPr lang="en-US" sz="2600" dirty="0">
                <a:solidFill>
                  <a:schemeClr val="bg1"/>
                </a:solidFill>
              </a:rPr>
              <a:t>, because it has been 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minified</a:t>
            </a:r>
            <a:r>
              <a:rPr lang="en-US" sz="2600" dirty="0">
                <a:solidFill>
                  <a:schemeClr val="bg1"/>
                </a:solidFill>
              </a:rPr>
              <a:t> and </a:t>
            </a:r>
            <a:r>
              <a:rPr lang="en-US" sz="2600" b="1" dirty="0">
                <a:solidFill>
                  <a:srgbClr val="FFC000"/>
                </a:solidFill>
              </a:rPr>
              <a:t>compressed</a:t>
            </a:r>
            <a:r>
              <a:rPr lang="en-US" sz="2600" dirty="0">
                <a:solidFill>
                  <a:schemeClr val="bg1"/>
                </a:solidFill>
              </a:rPr>
              <a:t> to take up the 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least amount </a:t>
            </a:r>
            <a:r>
              <a:rPr lang="en-US" sz="2600" dirty="0">
                <a:solidFill>
                  <a:schemeClr val="bg1"/>
                </a:solidFill>
              </a:rPr>
              <a:t>of </a:t>
            </a:r>
            <a:r>
              <a:rPr lang="en-US" sz="2600" b="1" dirty="0">
                <a:solidFill>
                  <a:schemeClr val="accent6"/>
                </a:solidFill>
              </a:rPr>
              <a:t>space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“Development” </a:t>
            </a:r>
            <a:r>
              <a:rPr lang="en-US" sz="2600" dirty="0">
                <a:solidFill>
                  <a:schemeClr val="bg1"/>
                </a:solidFill>
              </a:rPr>
              <a:t>for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testing</a:t>
            </a:r>
            <a:r>
              <a:rPr lang="en-US" sz="2600" dirty="0">
                <a:solidFill>
                  <a:schemeClr val="bg1"/>
                </a:solidFill>
              </a:rPr>
              <a:t> and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development</a:t>
            </a:r>
            <a:r>
              <a:rPr lang="en-US" sz="2600" dirty="0">
                <a:solidFill>
                  <a:schemeClr val="bg1"/>
                </a:solidFill>
              </a:rPr>
              <a:t>. It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hasn’t been minified </a:t>
            </a:r>
            <a:r>
              <a:rPr lang="en-US" sz="2600" dirty="0">
                <a:solidFill>
                  <a:schemeClr val="bg1"/>
                </a:solidFill>
              </a:rPr>
              <a:t>or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compressed</a:t>
            </a:r>
            <a:r>
              <a:rPr lang="en-US" sz="2600" dirty="0">
                <a:solidFill>
                  <a:schemeClr val="bg1"/>
                </a:solidFill>
              </a:rPr>
              <a:t>, so we can </a:t>
            </a:r>
            <a:r>
              <a:rPr lang="en-US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read the code</a:t>
            </a:r>
            <a:r>
              <a:rPr lang="en-US" sz="2600" dirty="0">
                <a:solidFill>
                  <a:schemeClr val="bg1"/>
                </a:solidFill>
              </a:rPr>
              <a:t> in-case we want to know how </a:t>
            </a:r>
            <a:r>
              <a:rPr lang="en-US" sz="2600" b="1" dirty="0">
                <a:solidFill>
                  <a:srgbClr val="FFC000"/>
                </a:solidFill>
              </a:rPr>
              <a:t>jQuery</a:t>
            </a:r>
            <a:r>
              <a:rPr lang="en-US" sz="2600" dirty="0">
                <a:solidFill>
                  <a:schemeClr val="bg1"/>
                </a:solidFill>
              </a:rPr>
              <a:t> works.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7C8C41-2A9E-4833-935B-27330FC1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3017B7-6049-4D91-9323-352B1EFC5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8303" y="242413"/>
            <a:ext cx="1656185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F1FC5-8AEE-4F3A-9183-3F4A3F3ED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&gt;Using 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Through Downloaded Copy&lt;/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"jquery.js"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"div1"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$(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"#div1"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rgbClr val="FFFF00"/>
                </a:solidFill>
              </a:rPr>
              <a:t>READY</a:t>
            </a:r>
            <a:r>
              <a:rPr lang="en-US" b="1" dirty="0">
                <a:solidFill>
                  <a:schemeClr val="bg1"/>
                </a:solidFill>
              </a:rPr>
              <a:t> EVENT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C000"/>
                </a:solidFill>
              </a:rPr>
              <a:t>jQuery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there is a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special event </a:t>
            </a:r>
            <a:r>
              <a:rPr lang="en-US" sz="2800" dirty="0">
                <a:solidFill>
                  <a:schemeClr val="bg1"/>
                </a:solidFill>
              </a:rPr>
              <a:t>called </a:t>
            </a:r>
            <a:r>
              <a:rPr lang="en-US" sz="2800" b="1" dirty="0">
                <a:solidFill>
                  <a:srgbClr val="FFFF00"/>
                </a:solidFill>
              </a:rPr>
              <a:t>ready </a:t>
            </a:r>
            <a:r>
              <a:rPr lang="en-US" sz="2800" dirty="0">
                <a:solidFill>
                  <a:schemeClr val="bg1"/>
                </a:solidFill>
              </a:rPr>
              <a:t>belonging to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 object </a:t>
            </a:r>
            <a:r>
              <a:rPr lang="en-US" sz="2800" dirty="0">
                <a:solidFill>
                  <a:schemeClr val="bg1"/>
                </a:solidFill>
              </a:rPr>
              <a:t>which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allows us </a:t>
            </a:r>
            <a:r>
              <a:rPr lang="en-US" sz="2800" dirty="0">
                <a:solidFill>
                  <a:schemeClr val="bg1"/>
                </a:solidFill>
              </a:rPr>
              <a:t>to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assign some code </a:t>
            </a:r>
            <a:r>
              <a:rPr lang="en-US" sz="2800" dirty="0">
                <a:solidFill>
                  <a:schemeClr val="bg1"/>
                </a:solidFill>
              </a:rPr>
              <a:t>and the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browser</a:t>
            </a:r>
            <a:r>
              <a:rPr lang="en-US" sz="2800" dirty="0">
                <a:solidFill>
                  <a:schemeClr val="bg1"/>
                </a:solidFill>
              </a:rPr>
              <a:t> will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execute this code </a:t>
            </a:r>
            <a:r>
              <a:rPr lang="en-US" sz="2800" dirty="0">
                <a:solidFill>
                  <a:schemeClr val="bg1"/>
                </a:solidFill>
              </a:rPr>
              <a:t>as soon as the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loading</a:t>
            </a:r>
            <a:r>
              <a:rPr lang="en-US" sz="2800" dirty="0">
                <a:solidFill>
                  <a:schemeClr val="bg1"/>
                </a:solidFill>
              </a:rPr>
              <a:t> of the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page</a:t>
            </a:r>
            <a:r>
              <a:rPr lang="en-US" sz="2800" dirty="0">
                <a:solidFill>
                  <a:schemeClr val="bg1"/>
                </a:solidFill>
              </a:rPr>
              <a:t>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over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So in this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way</a:t>
            </a:r>
            <a:r>
              <a:rPr lang="en-US" sz="2800" dirty="0">
                <a:solidFill>
                  <a:schemeClr val="bg1"/>
                </a:solidFill>
              </a:rPr>
              <a:t> we can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rgbClr val="FFC000"/>
                </a:solidFill>
              </a:rPr>
              <a:t>jQuery</a:t>
            </a:r>
            <a:r>
              <a:rPr lang="en-US" sz="2800" b="1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code from </a:t>
            </a:r>
            <a:r>
              <a:rPr lang="en-US" sz="2800" b="1" dirty="0">
                <a:solidFill>
                  <a:schemeClr val="accent2"/>
                </a:solidFill>
              </a:rPr>
              <a:t>body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b="1" dirty="0">
                <a:solidFill>
                  <a:schemeClr val="accent2"/>
                </a:solidFill>
              </a:rPr>
              <a:t>tag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and put it in </a:t>
            </a:r>
            <a:r>
              <a:rPr lang="en-US" sz="2800" b="1" dirty="0">
                <a:solidFill>
                  <a:schemeClr val="accent2"/>
                </a:solidFill>
              </a:rPr>
              <a:t>head tag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96690-294A-4916-9669-E18BEC817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TODAY’S AGENDA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 To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JQuery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Advantages Of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JQuery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Adding </a:t>
            </a:r>
            <a:r>
              <a:rPr lang="en-US" sz="2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JQuery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To Our Page</a:t>
            </a:r>
          </a:p>
          <a:p>
            <a:pPr>
              <a:buSzPct val="100000"/>
            </a:pPr>
            <a:endParaRPr lang="en-US" sz="2800" b="1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281" y="242413"/>
            <a:ext cx="1872208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83B481-504E-4D43-90CA-F721210A1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8303" y="242413"/>
            <a:ext cx="1656185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991A1-2A9F-44AA-8419-151AD6B3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&gt;Understanding ready() Method&lt;/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"jquery.js"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"#div1"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$(document).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"div1"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ANONYMOUS FUNCTION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WITH READY EVENT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9BA281-C5CF-486C-8B63-39558DCBE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96335" y="242413"/>
            <a:ext cx="1368153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6A359-87F9-4D97-BBF2-9069EA07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Anonymous Function With ready()&lt;/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"jquery.js"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$(document).</a:t>
            </a:r>
            <a:r>
              <a:rPr lang="en-IN" sz="1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sz="1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"#div1"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"div1"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ARROW FUNCTION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WITH READY EVENT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9BA281-C5CF-486C-8B63-39558DCBE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96335" y="242413"/>
            <a:ext cx="1368153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6A359-87F9-4D97-BBF2-9069EA07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 Arrow Function With ready()&lt;/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"jquery.js"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$(document).</a:t>
            </a:r>
            <a:r>
              <a:rPr lang="en-IN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IN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"#div1"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"div1"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089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APPLYING CSS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C000"/>
                </a:solidFill>
              </a:rPr>
              <a:t>jQuery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we have a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2800" dirty="0">
                <a:solidFill>
                  <a:schemeClr val="bg1"/>
                </a:solidFill>
              </a:rPr>
              <a:t> called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css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2800" dirty="0">
                <a:solidFill>
                  <a:schemeClr val="bg1"/>
                </a:solidFill>
              </a:rPr>
              <a:t>which is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used</a:t>
            </a:r>
            <a:r>
              <a:rPr lang="en-US" sz="2800" dirty="0">
                <a:solidFill>
                  <a:schemeClr val="bg1"/>
                </a:solidFill>
              </a:rPr>
              <a:t> to </a:t>
            </a:r>
            <a:r>
              <a:rPr lang="en-US" sz="2800" b="1" dirty="0">
                <a:solidFill>
                  <a:srgbClr val="92D050"/>
                </a:solidFill>
              </a:rPr>
              <a:t>change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</a:rPr>
              <a:t>CSS properties </a:t>
            </a:r>
            <a:r>
              <a:rPr lang="en-US" sz="2800" dirty="0">
                <a:solidFill>
                  <a:schemeClr val="bg1"/>
                </a:solidFill>
              </a:rPr>
              <a:t>of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HTML elements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For ex: to  change font color - &gt;</a:t>
            </a:r>
          </a:p>
          <a:p>
            <a:pPr>
              <a:buNone/>
            </a:pPr>
            <a:r>
              <a:rPr lang="en-US" dirty="0"/>
              <a:t>              </a:t>
            </a:r>
          </a:p>
          <a:p>
            <a:pPr>
              <a:buNone/>
            </a:pP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$(“#div1”).text(“Hello World”);</a:t>
            </a:r>
          </a:p>
          <a:p>
            <a:pPr>
              <a:buNone/>
            </a:pP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       $(“#div1”).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css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(“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color”,”red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”); 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85F78-DCC6-45EE-8160-5FD2144B2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8303" y="242413"/>
            <a:ext cx="1656185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CHAINING METHODS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FFC000"/>
                </a:solidFill>
              </a:rPr>
              <a:t>jQuery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allows us to </a:t>
            </a:r>
            <a:r>
              <a:rPr lang="en-US" sz="2800" b="1" dirty="0">
                <a:solidFill>
                  <a:srgbClr val="00B0F0"/>
                </a:solidFill>
              </a:rPr>
              <a:t>chain methods </a:t>
            </a:r>
            <a:r>
              <a:rPr lang="en-US" sz="2800" dirty="0">
                <a:solidFill>
                  <a:schemeClr val="bg1"/>
                </a:solidFill>
              </a:rPr>
              <a:t>i.e. we can call </a:t>
            </a:r>
            <a:r>
              <a:rPr lang="en-US" sz="2800" b="1" dirty="0">
                <a:solidFill>
                  <a:srgbClr val="92D050"/>
                </a:solidFill>
              </a:rPr>
              <a:t>second method </a:t>
            </a:r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continuation</a:t>
            </a:r>
            <a:r>
              <a:rPr lang="en-US" sz="2800" dirty="0">
                <a:solidFill>
                  <a:schemeClr val="bg1"/>
                </a:solidFill>
              </a:rPr>
              <a:t> with the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first method </a:t>
            </a:r>
            <a:r>
              <a:rPr lang="en-US" sz="2800" dirty="0">
                <a:solidFill>
                  <a:schemeClr val="bg1"/>
                </a:solidFill>
              </a:rPr>
              <a:t>and this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proves</a:t>
            </a:r>
            <a:r>
              <a:rPr lang="en-US" sz="2800" dirty="0">
                <a:solidFill>
                  <a:schemeClr val="bg1"/>
                </a:solidFill>
              </a:rPr>
              <a:t> to be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very handy way</a:t>
            </a:r>
            <a:r>
              <a:rPr lang="en-US" sz="2800" dirty="0">
                <a:solidFill>
                  <a:schemeClr val="bg1"/>
                </a:solidFill>
              </a:rPr>
              <a:t> of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writing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FFFF00"/>
                </a:solidFill>
              </a:rPr>
              <a:t>For ex: to set the font and change it’s color</a:t>
            </a:r>
          </a:p>
          <a:p>
            <a:pPr>
              <a:buNone/>
            </a:pPr>
            <a:r>
              <a:rPr lang="en-US" dirty="0"/>
              <a:t>              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$(“#div1”).text(“Hello World”).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color”,”red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”);  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361A31-D22C-4C76-94D3-7AE446F9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8303" y="242413"/>
            <a:ext cx="1656185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ED32E9-B2FA-41B1-B9CC-F32E3C7A8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8303" y="242413"/>
            <a:ext cx="1656185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29310-691B-4188-9595-0D3B0C07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3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3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3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&gt;Chaining Of Methods&lt;/</a:t>
            </a:r>
            <a:r>
              <a:rPr lang="en-IN" sz="3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3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sz="3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3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"jquery.js"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3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3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sz="3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3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3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sz="3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"#div1"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3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3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3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3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"crimson"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0" indent="0">
              <a:buNone/>
            </a:pP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3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3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3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3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IN" sz="3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"click me"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en-IN" sz="38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3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"div1"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3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3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3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3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PASSING JS OBJECT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TO </a:t>
            </a:r>
            <a:r>
              <a:rPr lang="en-US" sz="3200" b="1" dirty="0" err="1">
                <a:solidFill>
                  <a:schemeClr val="bg1"/>
                </a:solidFill>
              </a:rPr>
              <a:t>css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ED32E9-B2FA-41B1-B9CC-F32E3C7A8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08303" y="242413"/>
            <a:ext cx="1656185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29310-691B-4188-9595-0D3B0C07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&gt;Passing JS object To </a:t>
            </a:r>
            <a:r>
              <a:rPr lang="en-IN" sz="2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()&lt;/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"../jquery.js"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2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"#div1"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2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"crimson"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"font-weight"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"bold"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b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"click me"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/&gt;&lt;</a:t>
            </a:r>
            <a:r>
              <a:rPr lang="en-IN" sz="24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"div1"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0162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JQUERY?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b="1" dirty="0" err="1">
                <a:solidFill>
                  <a:srgbClr val="FFC000"/>
                </a:solidFill>
              </a:rPr>
              <a:t>jQuery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is a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precoded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JavaScript  library</a:t>
            </a:r>
            <a:r>
              <a:rPr lang="en-US" sz="2800" dirty="0">
                <a:solidFill>
                  <a:srgbClr val="FFFF00"/>
                </a:solidFill>
              </a:rPr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1"/>
                </a:solidFill>
              </a:rPr>
              <a:t>In other words </a:t>
            </a:r>
            <a:r>
              <a:rPr lang="en-US" sz="2800" dirty="0">
                <a:solidFill>
                  <a:schemeClr val="bg1"/>
                </a:solidFill>
              </a:rPr>
              <a:t>, it is a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US" sz="2800" dirty="0">
                <a:solidFill>
                  <a:schemeClr val="bg1"/>
                </a:solidFill>
              </a:rPr>
              <a:t> of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predefined JavaScript functions</a:t>
            </a:r>
            <a:r>
              <a:rPr lang="en-US" sz="2800" dirty="0">
                <a:solidFill>
                  <a:schemeClr val="bg1"/>
                </a:solidFill>
              </a:rPr>
              <a:t> which makes it </a:t>
            </a:r>
            <a:r>
              <a:rPr lang="en-US" sz="2800" b="1" dirty="0">
                <a:solidFill>
                  <a:srgbClr val="FFC000"/>
                </a:solidFill>
              </a:rPr>
              <a:t>easier</a:t>
            </a:r>
            <a:r>
              <a:rPr lang="en-US" sz="2800" dirty="0">
                <a:solidFill>
                  <a:schemeClr val="bg1"/>
                </a:solidFill>
              </a:rPr>
              <a:t> for us to use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JavaScript</a:t>
            </a:r>
            <a:r>
              <a:rPr lang="en-US" sz="2800" dirty="0">
                <a:solidFill>
                  <a:schemeClr val="bg1"/>
                </a:solidFill>
              </a:rPr>
              <a:t> on our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website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1D036-3F6C-4009-8200-014235DD1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92281" y="242413"/>
            <a:ext cx="1872208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WHAT IS JQUERY USED FOR?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b="1" dirty="0" err="1">
                <a:solidFill>
                  <a:srgbClr val="FFC000"/>
                </a:solidFill>
              </a:rPr>
              <a:t>jQuery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is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primarily used </a:t>
            </a:r>
            <a:r>
              <a:rPr lang="en-US" sz="2800" dirty="0">
                <a:solidFill>
                  <a:schemeClr val="bg1"/>
                </a:solidFill>
              </a:rPr>
              <a:t>for:</a:t>
            </a:r>
          </a:p>
          <a:p>
            <a:pPr lvl="1"/>
            <a:endParaRPr lang="en-US" dirty="0">
              <a:solidFill>
                <a:schemeClr val="accent6"/>
              </a:solidFill>
            </a:endParaRPr>
          </a:p>
          <a:p>
            <a:pPr lvl="1"/>
            <a:r>
              <a:rPr lang="en-US" sz="2400" b="1" dirty="0">
                <a:solidFill>
                  <a:schemeClr val="accent6"/>
                </a:solidFill>
              </a:rPr>
              <a:t>DOM Tree Traversal</a:t>
            </a:r>
          </a:p>
          <a:p>
            <a:pPr lvl="1"/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DOM Tree Manipulation</a:t>
            </a:r>
          </a:p>
          <a:p>
            <a:pPr lvl="1"/>
            <a:r>
              <a:rPr lang="en-US" sz="2400" b="1" dirty="0">
                <a:solidFill>
                  <a:srgbClr val="92D050"/>
                </a:solidFill>
              </a:rPr>
              <a:t>CSS Effects</a:t>
            </a:r>
          </a:p>
          <a:p>
            <a:pPr lvl="1"/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Ajax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171867-8EE7-4EF8-97B4-926AF1A4B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24327" y="242413"/>
            <a:ext cx="1440161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ADVANTAGES OF 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pPr fontAlgn="base"/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Simplifies common JavaScript tasks</a:t>
            </a:r>
            <a:r>
              <a:rPr lang="en-IN" sz="2800" dirty="0">
                <a:solidFill>
                  <a:srgbClr val="FFFF00"/>
                </a:solidFill>
              </a:rPr>
              <a:t> </a:t>
            </a:r>
            <a:r>
              <a:rPr lang="en-I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—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</a:p>
          <a:p>
            <a:pPr lvl="1" fontAlgn="base"/>
            <a:endParaRPr lang="en-IN" sz="2400" b="1" dirty="0">
              <a:solidFill>
                <a:srgbClr val="FFC000"/>
              </a:solidFill>
            </a:endParaRPr>
          </a:p>
          <a:p>
            <a:pPr lvl="1" fontAlgn="base"/>
            <a:r>
              <a:rPr lang="en-IN" sz="2400" b="1" dirty="0">
                <a:solidFill>
                  <a:srgbClr val="FFC000"/>
                </a:solidFill>
              </a:rPr>
              <a:t>jQuery</a:t>
            </a:r>
            <a:r>
              <a:rPr lang="en-IN" sz="2400" b="1" dirty="0">
                <a:solidFill>
                  <a:schemeClr val="bg1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considerably</a:t>
            </a:r>
            <a:r>
              <a:rPr lang="en-IN" sz="2400" dirty="0"/>
              <a:t> </a:t>
            </a:r>
            <a:r>
              <a:rPr lang="en-IN" sz="2400" i="1" dirty="0">
                <a:solidFill>
                  <a:srgbClr val="00B0F0"/>
                </a:solidFill>
              </a:rPr>
              <a:t>simplifies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bg1"/>
                </a:solidFill>
              </a:rPr>
              <a:t>the 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common JavaScript tasks</a:t>
            </a:r>
            <a:r>
              <a:rPr lang="en-IN" sz="2400" dirty="0">
                <a:solidFill>
                  <a:schemeClr val="bg1"/>
                </a:solidFill>
              </a:rPr>
              <a:t>. </a:t>
            </a:r>
          </a:p>
          <a:p>
            <a:pPr lvl="1" fontAlgn="base"/>
            <a:endParaRPr lang="en-IN" sz="2400" dirty="0">
              <a:solidFill>
                <a:schemeClr val="bg1"/>
              </a:solidFill>
            </a:endParaRPr>
          </a:p>
          <a:p>
            <a:pPr lvl="1" fontAlgn="base"/>
            <a:r>
              <a:rPr lang="en-IN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 example </a:t>
            </a:r>
            <a:r>
              <a:rPr lang="en-IN" sz="2400" dirty="0">
                <a:solidFill>
                  <a:schemeClr val="bg1"/>
                </a:solidFill>
              </a:rPr>
              <a:t>, it </a:t>
            </a:r>
            <a:r>
              <a:rPr lang="en-IN" sz="2400" b="1" dirty="0">
                <a:solidFill>
                  <a:schemeClr val="accent3"/>
                </a:solidFill>
              </a:rPr>
              <a:t>allows us </a:t>
            </a:r>
            <a:r>
              <a:rPr lang="en-IN" sz="2400" dirty="0">
                <a:solidFill>
                  <a:schemeClr val="bg1"/>
                </a:solidFill>
              </a:rPr>
              <a:t>to 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traverse</a:t>
            </a:r>
            <a:r>
              <a:rPr lang="en-IN" sz="2400" dirty="0">
                <a:solidFill>
                  <a:schemeClr val="bg1"/>
                </a:solidFill>
              </a:rPr>
              <a:t> the </a:t>
            </a:r>
            <a:r>
              <a:rPr lang="en-IN" sz="2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tree </a:t>
            </a:r>
            <a:r>
              <a:rPr lang="en-IN" sz="2400" dirty="0">
                <a:solidFill>
                  <a:schemeClr val="bg1"/>
                </a:solidFill>
              </a:rPr>
              <a:t>of an </a:t>
            </a:r>
            <a:r>
              <a:rPr lang="en-IN" sz="2400" b="1" dirty="0">
                <a:solidFill>
                  <a:srgbClr val="FFFF00"/>
                </a:solidFill>
              </a:rPr>
              <a:t>HTML</a:t>
            </a:r>
            <a:r>
              <a:rPr lang="en-IN" sz="2400" dirty="0">
                <a:solidFill>
                  <a:srgbClr val="FFFF00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document's structure in an 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efficient</a:t>
            </a:r>
            <a:r>
              <a:rPr lang="en-IN" sz="2400" dirty="0">
                <a:solidFill>
                  <a:schemeClr val="bg1"/>
                </a:solidFill>
              </a:rPr>
              <a:t> manner.</a:t>
            </a:r>
          </a:p>
          <a:p>
            <a:pPr fontAlgn="base"/>
            <a:endParaRPr lang="en-US" sz="2800" b="1" dirty="0">
              <a:solidFill>
                <a:schemeClr val="bg1"/>
              </a:solidFill>
            </a:endParaRPr>
          </a:p>
          <a:p>
            <a:pPr fontAlgn="base"/>
            <a:r>
              <a:rPr lang="en-IN" sz="2800" dirty="0">
                <a:solidFill>
                  <a:schemeClr val="bg1"/>
                </a:solidFill>
              </a:rPr>
              <a:t>To </a:t>
            </a:r>
            <a:r>
              <a:rPr lang="en-IN" sz="2800" b="1" dirty="0">
                <a:solidFill>
                  <a:schemeClr val="accent5"/>
                </a:solidFill>
              </a:rPr>
              <a:t>understand</a:t>
            </a:r>
            <a:r>
              <a:rPr lang="en-IN" sz="2800" dirty="0">
                <a:solidFill>
                  <a:schemeClr val="bg1"/>
                </a:solidFill>
              </a:rPr>
              <a:t> this </a:t>
            </a:r>
            <a:r>
              <a:rPr lang="en-IN" sz="2800" b="1" dirty="0">
                <a:solidFill>
                  <a:schemeClr val="accent6"/>
                </a:solidFill>
              </a:rPr>
              <a:t>benefit</a:t>
            </a:r>
            <a:r>
              <a:rPr lang="en-IN" sz="2800" dirty="0">
                <a:solidFill>
                  <a:schemeClr val="bg1"/>
                </a:solidFill>
              </a:rPr>
              <a:t> , try to </a:t>
            </a:r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answer</a:t>
            </a:r>
            <a:r>
              <a:rPr lang="en-IN" sz="2800" dirty="0">
                <a:solidFill>
                  <a:schemeClr val="bg1"/>
                </a:solidFill>
              </a:rPr>
              <a:t> the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question</a:t>
            </a:r>
            <a:r>
              <a:rPr lang="en-IN" sz="2800" dirty="0">
                <a:solidFill>
                  <a:schemeClr val="bg1"/>
                </a:solidFill>
              </a:rPr>
              <a:t> given on </a:t>
            </a:r>
            <a:r>
              <a:rPr lang="en-IN" sz="2800" b="1" dirty="0">
                <a:solidFill>
                  <a:schemeClr val="accent3"/>
                </a:solidFill>
              </a:rPr>
              <a:t>next slide</a:t>
            </a:r>
            <a:r>
              <a:rPr lang="en-IN" sz="2800" dirty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IN" sz="28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4FC6437-86B6-4300-9C4C-99E01B589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24327" y="242413"/>
            <a:ext cx="1440161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ADVANTAGES OF 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Can you write a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JS function </a:t>
            </a:r>
            <a:r>
              <a:rPr lang="en-US" dirty="0">
                <a:solidFill>
                  <a:schemeClr val="bg1"/>
                </a:solidFill>
              </a:rPr>
              <a:t>called </a:t>
            </a:r>
            <a:r>
              <a:rPr lang="en-US" dirty="0" err="1">
                <a:solidFill>
                  <a:srgbClr val="FFC000"/>
                </a:solidFill>
              </a:rPr>
              <a:t>changeText</a:t>
            </a:r>
            <a:r>
              <a:rPr lang="en-US" dirty="0">
                <a:solidFill>
                  <a:srgbClr val="FFC000"/>
                </a:solidFill>
              </a:rPr>
              <a:t>() </a:t>
            </a:r>
            <a:r>
              <a:rPr lang="en-US" dirty="0">
                <a:solidFill>
                  <a:schemeClr val="bg1"/>
                </a:solidFill>
              </a:rPr>
              <a:t>which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changes</a:t>
            </a:r>
            <a:r>
              <a:rPr lang="en-US" dirty="0">
                <a:solidFill>
                  <a:schemeClr val="bg1"/>
                </a:solidFill>
              </a:rPr>
              <a:t>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</a:t>
            </a:r>
            <a:r>
              <a:rPr lang="en-US" dirty="0">
                <a:solidFill>
                  <a:schemeClr val="bg1"/>
                </a:solidFill>
              </a:rPr>
              <a:t> of any such 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button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whose </a:t>
            </a:r>
            <a:r>
              <a:rPr lang="en-US" b="1" dirty="0">
                <a:solidFill>
                  <a:schemeClr val="accent5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attribute is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highlight</a:t>
            </a:r>
            <a:r>
              <a:rPr lang="en-US" dirty="0">
                <a:solidFill>
                  <a:schemeClr val="bg1"/>
                </a:solidFill>
              </a:rPr>
              <a:t>?</a:t>
            </a:r>
            <a:endParaRPr lang="en-IN" dirty="0">
              <a:solidFill>
                <a:schemeClr val="bg1"/>
              </a:solidFill>
            </a:endParaRPr>
          </a:p>
          <a:p>
            <a:pPr fontAlgn="base"/>
            <a:endParaRPr lang="en-IN" sz="28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B6D0FE7-E4D9-475C-BF30-10809F40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2319" y="242413"/>
            <a:ext cx="1512169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ADVANTAGES OF 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1900" b="1" dirty="0">
                <a:solidFill>
                  <a:srgbClr val="FFC000"/>
                </a:solidFill>
                <a:latin typeface="Consolas" panose="020B0609020204030204" pitchFamily="49" charset="0"/>
              </a:rPr>
              <a:t>function </a:t>
            </a:r>
            <a:r>
              <a:rPr lang="en-IN" sz="19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changeText</a:t>
            </a:r>
            <a:r>
              <a:rPr lang="en-IN" sz="1900" b="1" dirty="0">
                <a:solidFill>
                  <a:srgbClr val="FFC000"/>
                </a:solidFill>
                <a:latin typeface="Consolas" panose="020B0609020204030204" pitchFamily="49" charset="0"/>
              </a:rPr>
              <a:t>(){</a:t>
            </a:r>
          </a:p>
          <a:p>
            <a:pPr>
              <a:buNone/>
            </a:pP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 inputs=</a:t>
            </a:r>
            <a:r>
              <a:rPr lang="en-IN" sz="19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document.getElementsByClassName</a:t>
            </a:r>
            <a:r>
              <a:rPr lang="en-IN" sz="1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("highlight")</a:t>
            </a: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       </a:t>
            </a:r>
            <a:r>
              <a:rPr lang="en-IN" sz="19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 for(let </a:t>
            </a:r>
            <a:r>
              <a:rPr lang="en-IN" sz="19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IN" sz="19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=0;i&lt;</a:t>
            </a:r>
            <a:r>
              <a:rPr lang="en-IN" sz="1900" b="1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inputs.length;i</a:t>
            </a:r>
            <a:r>
              <a:rPr lang="en-IN" sz="19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++){</a:t>
            </a:r>
          </a:p>
          <a:p>
            <a:pPr>
              <a:buNone/>
            </a:pP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            if(inputs[</a:t>
            </a:r>
            <a:r>
              <a:rPr lang="en-IN" sz="19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].</a:t>
            </a:r>
            <a:r>
              <a:rPr lang="en-IN" sz="19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getAttribute</a:t>
            </a: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("type")==="button"){</a:t>
            </a:r>
          </a:p>
          <a:p>
            <a:pPr>
              <a:buNone/>
            </a:pP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IN" sz="19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inputs[</a:t>
            </a:r>
            <a:r>
              <a:rPr lang="en-IN" sz="19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IN" sz="19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].</a:t>
            </a:r>
            <a:r>
              <a:rPr lang="en-IN" sz="19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setAttribute</a:t>
            </a:r>
            <a:r>
              <a:rPr lang="en-IN" sz="19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sz="19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value","Next</a:t>
            </a:r>
            <a:r>
              <a:rPr lang="en-IN" sz="19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");</a:t>
            </a:r>
          </a:p>
          <a:p>
            <a:pPr>
              <a:buNone/>
            </a:pPr>
            <a:r>
              <a:rPr lang="en-IN" sz="19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            </a:t>
            </a:r>
            <a:r>
              <a:rPr lang="en-IN" sz="19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1900" b="1" dirty="0">
                <a:solidFill>
                  <a:srgbClr val="FFC000"/>
                </a:solidFill>
                <a:latin typeface="Consolas" panose="020B0609020204030204" pitchFamily="49" charset="0"/>
              </a:rPr>
              <a:t>		</a:t>
            </a:r>
            <a:r>
              <a:rPr lang="en-IN" sz="1900" b="1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1900" b="1" dirty="0">
                <a:solidFill>
                  <a:srgbClr val="FFC000"/>
                </a:solidFill>
                <a:latin typeface="Consolas" panose="020B0609020204030204" pitchFamily="49" charset="0"/>
              </a:rPr>
              <a:t>    }</a:t>
            </a:r>
          </a:p>
          <a:p>
            <a:pPr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As we can observe </a:t>
            </a: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2400" dirty="0">
                <a:solidFill>
                  <a:schemeClr val="bg1"/>
                </a:solidFill>
              </a:rPr>
              <a:t> of the function </a:t>
            </a:r>
            <a:r>
              <a:rPr lang="en-US" sz="2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changeText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 </a:t>
            </a:r>
            <a:r>
              <a:rPr lang="en-US" sz="2400" dirty="0">
                <a:solidFill>
                  <a:schemeClr val="bg1"/>
                </a:solidFill>
              </a:rPr>
              <a:t>) is  around </a:t>
            </a:r>
            <a:r>
              <a:rPr lang="en-US" sz="2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 </a:t>
            </a:r>
          </a:p>
          <a:p>
            <a:pPr>
              <a:buNone/>
            </a:pPr>
            <a:r>
              <a:rPr lang="en-US" sz="2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lines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, but if the </a:t>
            </a:r>
            <a:r>
              <a:rPr lang="en-US" sz="2400" b="1" dirty="0">
                <a:solidFill>
                  <a:schemeClr val="accent6"/>
                </a:solidFill>
              </a:rPr>
              <a:t>same code </a:t>
            </a:r>
            <a:r>
              <a:rPr lang="en-US" sz="2400" dirty="0">
                <a:solidFill>
                  <a:schemeClr val="bg1"/>
                </a:solidFill>
              </a:rPr>
              <a:t>is written using </a:t>
            </a:r>
            <a:r>
              <a:rPr lang="en-US" sz="2400" b="1" dirty="0" err="1">
                <a:solidFill>
                  <a:srgbClr val="FFC000"/>
                </a:solidFill>
              </a:rPr>
              <a:t>jQuery</a:t>
            </a:r>
            <a:r>
              <a:rPr lang="en-US" sz="2400" dirty="0">
                <a:solidFill>
                  <a:schemeClr val="bg1"/>
                </a:solidFill>
              </a:rPr>
              <a:t> , can you </a:t>
            </a:r>
            <a:r>
              <a:rPr lang="en-US" sz="2400" b="1" dirty="0">
                <a:solidFill>
                  <a:schemeClr val="accent5"/>
                </a:solidFill>
              </a:rPr>
              <a:t>imagine </a:t>
            </a: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lines </a:t>
            </a:r>
            <a:r>
              <a:rPr lang="en-US" sz="2400" dirty="0">
                <a:solidFill>
                  <a:schemeClr val="bg1"/>
                </a:solidFill>
              </a:rPr>
              <a:t>it will take ?</a:t>
            </a:r>
          </a:p>
          <a:p>
            <a:pPr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rgbClr val="FFFF00"/>
                </a:solidFill>
              </a:rPr>
              <a:t>Answer: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Just 1 line !!</a:t>
            </a:r>
            <a:endParaRPr lang="en-IN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fontAlgn="base">
              <a:buNone/>
            </a:pPr>
            <a:endParaRPr lang="en-IN" sz="2800" b="1" dirty="0">
              <a:solidFill>
                <a:srgbClr val="FFFF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FB1D26-0CDC-4535-8DC9-22B532489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2319" y="242413"/>
            <a:ext cx="1512169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ADVANTAGES OF 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737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function </a:t>
            </a:r>
            <a:r>
              <a:rPr lang="en-IN" sz="22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changeText</a:t>
            </a:r>
            <a:r>
              <a:rPr lang="en-IN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(){</a:t>
            </a:r>
          </a:p>
          <a:p>
            <a:pPr>
              <a:buNone/>
            </a:pPr>
            <a:r>
              <a:rPr lang="en-IN" sz="2200" b="1" dirty="0">
                <a:solidFill>
                  <a:srgbClr val="FFFF00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2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$( "</a:t>
            </a:r>
            <a:r>
              <a:rPr lang="en-IN" sz="22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button.highlight</a:t>
            </a:r>
            <a:r>
              <a:rPr lang="en-IN" sz="2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 ).html( "Next" ) ;   </a:t>
            </a:r>
          </a:p>
          <a:p>
            <a:pPr>
              <a:buNone/>
            </a:pPr>
            <a:r>
              <a:rPr lang="en-IN" sz="2200" b="1" dirty="0">
                <a:solidFill>
                  <a:srgbClr val="FFC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3C6AF04-9877-4610-B4F1-E0E58744B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80311" y="242413"/>
            <a:ext cx="1584177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ADVANTAGES OF JQUERY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fontAlgn="base"/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Easy to use</a:t>
            </a:r>
            <a:r>
              <a:rPr lang="en-IN" sz="2800" dirty="0"/>
              <a:t> </a:t>
            </a:r>
            <a:r>
              <a:rPr lang="en-I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—</a:t>
            </a:r>
            <a:r>
              <a:rPr lang="en-IN" sz="2800" dirty="0"/>
              <a:t> </a:t>
            </a:r>
          </a:p>
          <a:p>
            <a:pPr lvl="1" fontAlgn="base"/>
            <a:r>
              <a:rPr lang="en-IN" sz="2400" b="1" dirty="0">
                <a:solidFill>
                  <a:srgbClr val="FFC000"/>
                </a:solidFill>
              </a:rPr>
              <a:t>jQuery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bg1"/>
                </a:solidFill>
              </a:rPr>
              <a:t>is </a:t>
            </a:r>
            <a:r>
              <a:rPr lang="en-IN" sz="24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very easy </a:t>
            </a:r>
            <a:r>
              <a:rPr lang="en-IN" sz="2400" dirty="0">
                <a:solidFill>
                  <a:schemeClr val="bg1"/>
                </a:solidFill>
              </a:rPr>
              <a:t>to use. Anyone with the 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basic working knowledge</a:t>
            </a:r>
            <a:r>
              <a:rPr lang="en-IN" sz="2400" dirty="0">
                <a:solidFill>
                  <a:schemeClr val="bg1"/>
                </a:solidFill>
              </a:rPr>
              <a:t> of </a:t>
            </a:r>
            <a:r>
              <a:rPr lang="en-IN" sz="2400" b="1" dirty="0">
                <a:solidFill>
                  <a:schemeClr val="accent3">
                    <a:lumMod val="75000"/>
                  </a:schemeClr>
                </a:solidFill>
              </a:rPr>
              <a:t>HTML</a:t>
            </a:r>
            <a:r>
              <a:rPr lang="en-IN" sz="2400" dirty="0">
                <a:solidFill>
                  <a:schemeClr val="bg1"/>
                </a:solidFill>
              </a:rPr>
              <a:t>,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CSS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bg1"/>
                </a:solidFill>
              </a:rPr>
              <a:t>and </a:t>
            </a:r>
            <a:r>
              <a:rPr lang="en-IN" sz="2400" b="1" dirty="0">
                <a:solidFill>
                  <a:srgbClr val="00B0F0"/>
                </a:solidFill>
              </a:rPr>
              <a:t>JavaScript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bg1"/>
                </a:solidFill>
              </a:rPr>
              <a:t>can start development with </a:t>
            </a:r>
            <a:r>
              <a:rPr lang="en-IN" sz="2400" b="1" dirty="0">
                <a:solidFill>
                  <a:srgbClr val="FFC000"/>
                </a:solidFill>
              </a:rPr>
              <a:t>jQuery</a:t>
            </a:r>
            <a:r>
              <a:rPr lang="en-IN" sz="2400" b="1" dirty="0">
                <a:solidFill>
                  <a:srgbClr val="00B0F0"/>
                </a:solidFill>
              </a:rPr>
              <a:t>.</a:t>
            </a:r>
          </a:p>
          <a:p>
            <a:pPr fontAlgn="base"/>
            <a:endParaRPr lang="en-IN" sz="2800" b="1" dirty="0"/>
          </a:p>
          <a:p>
            <a:pPr fontAlgn="base"/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Compatible with browsers</a:t>
            </a:r>
            <a:r>
              <a:rPr lang="en-IN" sz="2800" dirty="0">
                <a:solidFill>
                  <a:srgbClr val="FFFF00"/>
                </a:solidFill>
              </a:rPr>
              <a:t> </a:t>
            </a:r>
            <a:r>
              <a:rPr lang="en-IN" sz="2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—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</a:p>
          <a:p>
            <a:pPr lvl="1" fontAlgn="base"/>
            <a:r>
              <a:rPr lang="en-IN" sz="2400" b="1" dirty="0">
                <a:solidFill>
                  <a:srgbClr val="FFC000"/>
                </a:solidFill>
              </a:rPr>
              <a:t>jQuery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is </a:t>
            </a:r>
            <a:r>
              <a:rPr lang="en-IN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compatible</a:t>
            </a:r>
            <a:r>
              <a:rPr lang="en-IN" sz="2400" dirty="0">
                <a:solidFill>
                  <a:schemeClr val="bg1"/>
                </a:solidFill>
              </a:rPr>
              <a:t> with all </a:t>
            </a:r>
            <a:r>
              <a:rPr lang="en-IN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major modern browsers</a:t>
            </a:r>
            <a:r>
              <a:rPr lang="en-IN" sz="2400" dirty="0">
                <a:solidFill>
                  <a:schemeClr val="bg1"/>
                </a:solidFill>
              </a:rPr>
              <a:t> such 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Mozilla Firefox</a:t>
            </a:r>
            <a:r>
              <a:rPr lang="en-IN" sz="2400" dirty="0">
                <a:solidFill>
                  <a:schemeClr val="bg1"/>
                </a:solidFill>
              </a:rPr>
              <a:t>, 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Google Chrome</a:t>
            </a:r>
            <a:r>
              <a:rPr lang="en-IN" sz="2400" dirty="0">
                <a:solidFill>
                  <a:schemeClr val="bg1"/>
                </a:solidFill>
              </a:rPr>
              <a:t>, </a:t>
            </a:r>
            <a:r>
              <a:rPr lang="en-IN" sz="24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Safari</a:t>
            </a:r>
            <a:r>
              <a:rPr lang="en-IN" sz="2400" dirty="0">
                <a:solidFill>
                  <a:schemeClr val="bg1"/>
                </a:solidFill>
              </a:rPr>
              <a:t>, </a:t>
            </a:r>
            <a:r>
              <a:rPr lang="en-IN" sz="2400" b="1" dirty="0">
                <a:solidFill>
                  <a:schemeClr val="accent6"/>
                </a:solidFill>
              </a:rPr>
              <a:t>Edge</a:t>
            </a:r>
            <a:r>
              <a:rPr lang="en-IN" sz="2400" dirty="0">
                <a:solidFill>
                  <a:schemeClr val="bg1"/>
                </a:solidFill>
              </a:rPr>
              <a:t> and </a:t>
            </a:r>
            <a:r>
              <a:rPr lang="en-IN" sz="2400" b="1" dirty="0">
                <a:solidFill>
                  <a:schemeClr val="accent3">
                    <a:lumMod val="75000"/>
                  </a:schemeClr>
                </a:solidFill>
              </a:rPr>
              <a:t>Opera</a:t>
            </a:r>
            <a:r>
              <a:rPr lang="en-IN" sz="2400" dirty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349F8A-887B-4356-A09E-03267F57F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24327" y="242413"/>
            <a:ext cx="1440161" cy="97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1465</Words>
  <Application>Microsoft Office PowerPoint</Application>
  <PresentationFormat>On-screen Show (4:3)</PresentationFormat>
  <Paragraphs>228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Office Theme</vt:lpstr>
      <vt:lpstr>PowerPoint Presentation</vt:lpstr>
      <vt:lpstr>TODAY’S AGENDA</vt:lpstr>
      <vt:lpstr>WHAT IS JQUERY?</vt:lpstr>
      <vt:lpstr>WHAT IS JQUERY USED FOR?</vt:lpstr>
      <vt:lpstr>ADVANTAGES OF JQUERY</vt:lpstr>
      <vt:lpstr>ADVANTAGES OF JQUERY</vt:lpstr>
      <vt:lpstr>ADVANTAGES OF JQUERY</vt:lpstr>
      <vt:lpstr>ADVANTAGES OF JQUERY</vt:lpstr>
      <vt:lpstr>ADVANTAGES OF JQUERY</vt:lpstr>
      <vt:lpstr>ADVANTAGES OF JQUERY</vt:lpstr>
      <vt:lpstr>JQUERY HISTORY</vt:lpstr>
      <vt:lpstr>JQUERY HISTORY</vt:lpstr>
      <vt:lpstr>HOW TO INSTALL JQUERY</vt:lpstr>
      <vt:lpstr>WHAT IS A CDN?</vt:lpstr>
      <vt:lpstr>GETTING JQUERY  FROM CDN</vt:lpstr>
      <vt:lpstr>EXAMPLE</vt:lpstr>
      <vt:lpstr>DOWNLOADING  JQUERY</vt:lpstr>
      <vt:lpstr>EXAMPLE</vt:lpstr>
      <vt:lpstr>THE READY EVENT</vt:lpstr>
      <vt:lpstr>EXAMPLE</vt:lpstr>
      <vt:lpstr>ANONYMOUS FUNCTION WITH READY EVENT</vt:lpstr>
      <vt:lpstr>ARROW FUNCTION WITH READY EVENT</vt:lpstr>
      <vt:lpstr>APPLYING CSS</vt:lpstr>
      <vt:lpstr>CHAINING METHODS</vt:lpstr>
      <vt:lpstr>EXAMPLE</vt:lpstr>
      <vt:lpstr>PASSING JS OBJECT  TO css()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Sharma Computer Academy</cp:lastModifiedBy>
  <cp:revision>273</cp:revision>
  <dcterms:created xsi:type="dcterms:W3CDTF">2017-12-26T10:06:07Z</dcterms:created>
  <dcterms:modified xsi:type="dcterms:W3CDTF">2022-02-08T05:51:39Z</dcterms:modified>
</cp:coreProperties>
</file>