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93" r:id="rId13"/>
    <p:sldId id="381" r:id="rId14"/>
    <p:sldId id="394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5" r:id="rId25"/>
    <p:sldId id="3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2475F90-F116-483F-9633-6486BC16BC34}"/>
    <pc:docChg chg="custSel modSld">
      <pc:chgData name="Sharma Computer Academy" userId="08476b32c11f4418" providerId="LiveId" clId="{E2475F90-F116-483F-9633-6486BC16BC34}" dt="2020-11-02T09:06:48.197" v="43" actId="22"/>
      <pc:docMkLst>
        <pc:docMk/>
      </pc:docMkLst>
      <pc:sldChg chg="addSp delSp mod">
        <pc:chgData name="Sharma Computer Academy" userId="08476b32c11f4418" providerId="LiveId" clId="{E2475F90-F116-483F-9633-6486BC16BC34}" dt="2020-11-02T09:05:51.107" v="1" actId="22"/>
        <pc:sldMkLst>
          <pc:docMk/>
          <pc:sldMk cId="0" sldId="371"/>
        </pc:sldMkLst>
        <pc:picChg chg="del">
          <ac:chgData name="Sharma Computer Academy" userId="08476b32c11f4418" providerId="LiveId" clId="{E2475F90-F116-483F-9633-6486BC16BC34}" dt="2020-11-02T09:05:49.771" v="0" actId="478"/>
          <ac:picMkLst>
            <pc:docMk/>
            <pc:sldMk cId="0" sldId="371"/>
            <ac:picMk id="4" creationId="{00000000-0000-0000-0000-000000000000}"/>
          </ac:picMkLst>
        </pc:picChg>
        <pc:picChg chg="add">
          <ac:chgData name="Sharma Computer Academy" userId="08476b32c11f4418" providerId="LiveId" clId="{E2475F90-F116-483F-9633-6486BC16BC34}" dt="2020-11-02T09:05:51.107" v="1" actId="22"/>
          <ac:picMkLst>
            <pc:docMk/>
            <pc:sldMk cId="0" sldId="371"/>
            <ac:picMk id="7" creationId="{7702768A-6A01-4ADB-B13C-CAA1153ABCBE}"/>
          </ac:picMkLst>
        </pc:picChg>
      </pc:sldChg>
      <pc:sldChg chg="addSp delSp mod">
        <pc:chgData name="Sharma Computer Academy" userId="08476b32c11f4418" providerId="LiveId" clId="{E2475F90-F116-483F-9633-6486BC16BC34}" dt="2020-11-02T09:05:54.516" v="3" actId="22"/>
        <pc:sldMkLst>
          <pc:docMk/>
          <pc:sldMk cId="854704725" sldId="372"/>
        </pc:sldMkLst>
        <pc:picChg chg="add">
          <ac:chgData name="Sharma Computer Academy" userId="08476b32c11f4418" providerId="LiveId" clId="{E2475F90-F116-483F-9633-6486BC16BC34}" dt="2020-11-02T09:05:54.516" v="3" actId="22"/>
          <ac:picMkLst>
            <pc:docMk/>
            <pc:sldMk cId="854704725" sldId="372"/>
            <ac:picMk id="3" creationId="{E7AB95C2-52BE-4614-99F3-46D2C7E3AD55}"/>
          </ac:picMkLst>
        </pc:picChg>
        <pc:picChg chg="del">
          <ac:chgData name="Sharma Computer Academy" userId="08476b32c11f4418" providerId="LiveId" clId="{E2475F90-F116-483F-9633-6486BC16BC34}" dt="2020-11-02T09:05:53.157" v="2" actId="478"/>
          <ac:picMkLst>
            <pc:docMk/>
            <pc:sldMk cId="854704725" sldId="372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5:57.339" v="5" actId="22"/>
        <pc:sldMkLst>
          <pc:docMk/>
          <pc:sldMk cId="854704725" sldId="373"/>
        </pc:sldMkLst>
        <pc:picChg chg="add">
          <ac:chgData name="Sharma Computer Academy" userId="08476b32c11f4418" providerId="LiveId" clId="{E2475F90-F116-483F-9633-6486BC16BC34}" dt="2020-11-02T09:05:57.339" v="5" actId="22"/>
          <ac:picMkLst>
            <pc:docMk/>
            <pc:sldMk cId="854704725" sldId="373"/>
            <ac:picMk id="3" creationId="{27A86BC8-B6A5-430B-A72E-990F60A2C1B9}"/>
          </ac:picMkLst>
        </pc:picChg>
        <pc:picChg chg="del">
          <ac:chgData name="Sharma Computer Academy" userId="08476b32c11f4418" providerId="LiveId" clId="{E2475F90-F116-483F-9633-6486BC16BC34}" dt="2020-11-02T09:05:56.175" v="4" actId="478"/>
          <ac:picMkLst>
            <pc:docMk/>
            <pc:sldMk cId="854704725" sldId="373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0.046" v="7" actId="22"/>
        <pc:sldMkLst>
          <pc:docMk/>
          <pc:sldMk cId="854704725" sldId="374"/>
        </pc:sldMkLst>
        <pc:picChg chg="add">
          <ac:chgData name="Sharma Computer Academy" userId="08476b32c11f4418" providerId="LiveId" clId="{E2475F90-F116-483F-9633-6486BC16BC34}" dt="2020-11-02T09:06:00.046" v="7" actId="22"/>
          <ac:picMkLst>
            <pc:docMk/>
            <pc:sldMk cId="854704725" sldId="374"/>
            <ac:picMk id="3" creationId="{F6F475A2-34ED-4279-B8B4-E9B35B88FF6D}"/>
          </ac:picMkLst>
        </pc:picChg>
        <pc:picChg chg="del">
          <ac:chgData name="Sharma Computer Academy" userId="08476b32c11f4418" providerId="LiveId" clId="{E2475F90-F116-483F-9633-6486BC16BC34}" dt="2020-11-02T09:05:58.881" v="6" actId="478"/>
          <ac:picMkLst>
            <pc:docMk/>
            <pc:sldMk cId="854704725" sldId="374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2.653" v="9" actId="22"/>
        <pc:sldMkLst>
          <pc:docMk/>
          <pc:sldMk cId="854704725" sldId="375"/>
        </pc:sldMkLst>
        <pc:picChg chg="add">
          <ac:chgData name="Sharma Computer Academy" userId="08476b32c11f4418" providerId="LiveId" clId="{E2475F90-F116-483F-9633-6486BC16BC34}" dt="2020-11-02T09:06:02.653" v="9" actId="22"/>
          <ac:picMkLst>
            <pc:docMk/>
            <pc:sldMk cId="854704725" sldId="375"/>
            <ac:picMk id="3" creationId="{2D898E80-3F84-4DE0-87E1-265DC3A571F1}"/>
          </ac:picMkLst>
        </pc:picChg>
        <pc:picChg chg="del">
          <ac:chgData name="Sharma Computer Academy" userId="08476b32c11f4418" providerId="LiveId" clId="{E2475F90-F116-483F-9633-6486BC16BC34}" dt="2020-11-02T09:06:01.516" v="8" actId="478"/>
          <ac:picMkLst>
            <pc:docMk/>
            <pc:sldMk cId="854704725" sldId="375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5.862" v="11" actId="22"/>
        <pc:sldMkLst>
          <pc:docMk/>
          <pc:sldMk cId="854704725" sldId="376"/>
        </pc:sldMkLst>
        <pc:picChg chg="add">
          <ac:chgData name="Sharma Computer Academy" userId="08476b32c11f4418" providerId="LiveId" clId="{E2475F90-F116-483F-9633-6486BC16BC34}" dt="2020-11-02T09:06:05.862" v="11" actId="22"/>
          <ac:picMkLst>
            <pc:docMk/>
            <pc:sldMk cId="854704725" sldId="376"/>
            <ac:picMk id="3" creationId="{0AE38AEC-ABEB-4098-BF49-1E0A3FBA4613}"/>
          </ac:picMkLst>
        </pc:picChg>
        <pc:picChg chg="del">
          <ac:chgData name="Sharma Computer Academy" userId="08476b32c11f4418" providerId="LiveId" clId="{E2475F90-F116-483F-9633-6486BC16BC34}" dt="2020-11-02T09:06:04.061" v="10" actId="478"/>
          <ac:picMkLst>
            <pc:docMk/>
            <pc:sldMk cId="854704725" sldId="376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08.694" v="13" actId="22"/>
        <pc:sldMkLst>
          <pc:docMk/>
          <pc:sldMk cId="854704725" sldId="377"/>
        </pc:sldMkLst>
        <pc:picChg chg="add">
          <ac:chgData name="Sharma Computer Academy" userId="08476b32c11f4418" providerId="LiveId" clId="{E2475F90-F116-483F-9633-6486BC16BC34}" dt="2020-11-02T09:06:08.694" v="13" actId="22"/>
          <ac:picMkLst>
            <pc:docMk/>
            <pc:sldMk cId="854704725" sldId="377"/>
            <ac:picMk id="3" creationId="{27CAD3EA-697D-41FC-9EC9-46A7FB4DCD87}"/>
          </ac:picMkLst>
        </pc:picChg>
        <pc:picChg chg="del">
          <ac:chgData name="Sharma Computer Academy" userId="08476b32c11f4418" providerId="LiveId" clId="{E2475F90-F116-483F-9633-6486BC16BC34}" dt="2020-11-02T09:06:07.201" v="12" actId="478"/>
          <ac:picMkLst>
            <pc:docMk/>
            <pc:sldMk cId="854704725" sldId="377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1.502" v="15" actId="22"/>
        <pc:sldMkLst>
          <pc:docMk/>
          <pc:sldMk cId="854704725" sldId="378"/>
        </pc:sldMkLst>
        <pc:picChg chg="add">
          <ac:chgData name="Sharma Computer Academy" userId="08476b32c11f4418" providerId="LiveId" clId="{E2475F90-F116-483F-9633-6486BC16BC34}" dt="2020-11-02T09:06:11.502" v="15" actId="22"/>
          <ac:picMkLst>
            <pc:docMk/>
            <pc:sldMk cId="854704725" sldId="378"/>
            <ac:picMk id="3" creationId="{4390627A-FD15-444D-A005-393097C081EC}"/>
          </ac:picMkLst>
        </pc:picChg>
        <pc:picChg chg="del">
          <ac:chgData name="Sharma Computer Academy" userId="08476b32c11f4418" providerId="LiveId" clId="{E2475F90-F116-483F-9633-6486BC16BC34}" dt="2020-11-02T09:06:10.412" v="14" actId="478"/>
          <ac:picMkLst>
            <pc:docMk/>
            <pc:sldMk cId="854704725" sldId="378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4.084" v="17" actId="22"/>
        <pc:sldMkLst>
          <pc:docMk/>
          <pc:sldMk cId="854704725" sldId="379"/>
        </pc:sldMkLst>
        <pc:picChg chg="add">
          <ac:chgData name="Sharma Computer Academy" userId="08476b32c11f4418" providerId="LiveId" clId="{E2475F90-F116-483F-9633-6486BC16BC34}" dt="2020-11-02T09:06:14.084" v="17" actId="22"/>
          <ac:picMkLst>
            <pc:docMk/>
            <pc:sldMk cId="854704725" sldId="379"/>
            <ac:picMk id="3" creationId="{3AC839B4-A85C-41C5-9AFA-807145B99E8A}"/>
          </ac:picMkLst>
        </pc:picChg>
        <pc:picChg chg="del">
          <ac:chgData name="Sharma Computer Academy" userId="08476b32c11f4418" providerId="LiveId" clId="{E2475F90-F116-483F-9633-6486BC16BC34}" dt="2020-11-02T09:06:12.981" v="16" actId="478"/>
          <ac:picMkLst>
            <pc:docMk/>
            <pc:sldMk cId="854704725" sldId="379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6.422" v="19" actId="22"/>
        <pc:sldMkLst>
          <pc:docMk/>
          <pc:sldMk cId="854704725" sldId="380"/>
        </pc:sldMkLst>
        <pc:picChg chg="add">
          <ac:chgData name="Sharma Computer Academy" userId="08476b32c11f4418" providerId="LiveId" clId="{E2475F90-F116-483F-9633-6486BC16BC34}" dt="2020-11-02T09:06:16.422" v="19" actId="22"/>
          <ac:picMkLst>
            <pc:docMk/>
            <pc:sldMk cId="854704725" sldId="380"/>
            <ac:picMk id="3" creationId="{0F79DC85-663B-4E7F-947F-477C453F2284}"/>
          </ac:picMkLst>
        </pc:picChg>
        <pc:picChg chg="del">
          <ac:chgData name="Sharma Computer Academy" userId="08476b32c11f4418" providerId="LiveId" clId="{E2475F90-F116-483F-9633-6486BC16BC34}" dt="2020-11-02T09:06:15.413" v="18" actId="478"/>
          <ac:picMkLst>
            <pc:docMk/>
            <pc:sldMk cId="854704725" sldId="380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19.645" v="21" actId="22"/>
        <pc:sldMkLst>
          <pc:docMk/>
          <pc:sldMk cId="854704725" sldId="381"/>
        </pc:sldMkLst>
        <pc:picChg chg="add">
          <ac:chgData name="Sharma Computer Academy" userId="08476b32c11f4418" providerId="LiveId" clId="{E2475F90-F116-483F-9633-6486BC16BC34}" dt="2020-11-02T09:06:19.645" v="21" actId="22"/>
          <ac:picMkLst>
            <pc:docMk/>
            <pc:sldMk cId="854704725" sldId="381"/>
            <ac:picMk id="3" creationId="{975DBB1A-4A6F-4364-B739-24143B571E4B}"/>
          </ac:picMkLst>
        </pc:picChg>
        <pc:picChg chg="del">
          <ac:chgData name="Sharma Computer Academy" userId="08476b32c11f4418" providerId="LiveId" clId="{E2475F90-F116-483F-9633-6486BC16BC34}" dt="2020-11-02T09:06:18.284" v="20" actId="478"/>
          <ac:picMkLst>
            <pc:docMk/>
            <pc:sldMk cId="854704725" sldId="381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22.533" v="23" actId="22"/>
        <pc:sldMkLst>
          <pc:docMk/>
          <pc:sldMk cId="854704725" sldId="382"/>
        </pc:sldMkLst>
        <pc:picChg chg="add">
          <ac:chgData name="Sharma Computer Academy" userId="08476b32c11f4418" providerId="LiveId" clId="{E2475F90-F116-483F-9633-6486BC16BC34}" dt="2020-11-02T09:06:22.533" v="23" actId="22"/>
          <ac:picMkLst>
            <pc:docMk/>
            <pc:sldMk cId="854704725" sldId="382"/>
            <ac:picMk id="3" creationId="{727B3D2A-DB8E-4F53-891A-33016AAA3AC0}"/>
          </ac:picMkLst>
        </pc:picChg>
        <pc:picChg chg="del">
          <ac:chgData name="Sharma Computer Academy" userId="08476b32c11f4418" providerId="LiveId" clId="{E2475F90-F116-483F-9633-6486BC16BC34}" dt="2020-11-02T09:06:21.339" v="22" actId="478"/>
          <ac:picMkLst>
            <pc:docMk/>
            <pc:sldMk cId="854704725" sldId="382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24.857" v="25" actId="22"/>
        <pc:sldMkLst>
          <pc:docMk/>
          <pc:sldMk cId="854704725" sldId="383"/>
        </pc:sldMkLst>
        <pc:picChg chg="add">
          <ac:chgData name="Sharma Computer Academy" userId="08476b32c11f4418" providerId="LiveId" clId="{E2475F90-F116-483F-9633-6486BC16BC34}" dt="2020-11-02T09:06:24.857" v="25" actId="22"/>
          <ac:picMkLst>
            <pc:docMk/>
            <pc:sldMk cId="854704725" sldId="383"/>
            <ac:picMk id="3" creationId="{5BD1D751-EBA5-4C0D-B28F-C44AB4E973CC}"/>
          </ac:picMkLst>
        </pc:picChg>
        <pc:picChg chg="del">
          <ac:chgData name="Sharma Computer Academy" userId="08476b32c11f4418" providerId="LiveId" clId="{E2475F90-F116-483F-9633-6486BC16BC34}" dt="2020-11-02T09:06:23.871" v="24" actId="478"/>
          <ac:picMkLst>
            <pc:docMk/>
            <pc:sldMk cId="854704725" sldId="383"/>
            <ac:picMk id="6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27.366" v="27" actId="22"/>
        <pc:sldMkLst>
          <pc:docMk/>
          <pc:sldMk cId="0" sldId="384"/>
        </pc:sldMkLst>
        <pc:picChg chg="del">
          <ac:chgData name="Sharma Computer Academy" userId="08476b32c11f4418" providerId="LiveId" clId="{E2475F90-F116-483F-9633-6486BC16BC34}" dt="2020-11-02T09:06:26.346" v="26" actId="478"/>
          <ac:picMkLst>
            <pc:docMk/>
            <pc:sldMk cId="0" sldId="384"/>
            <ac:picMk id="5" creationId="{00000000-0000-0000-0000-000000000000}"/>
          </ac:picMkLst>
        </pc:picChg>
        <pc:picChg chg="add">
          <ac:chgData name="Sharma Computer Academy" userId="08476b32c11f4418" providerId="LiveId" clId="{E2475F90-F116-483F-9633-6486BC16BC34}" dt="2020-11-02T09:06:27.366" v="27" actId="22"/>
          <ac:picMkLst>
            <pc:docMk/>
            <pc:sldMk cId="0" sldId="384"/>
            <ac:picMk id="7" creationId="{5B35D37B-AD70-4C42-B13C-9E847F817738}"/>
          </ac:picMkLst>
        </pc:picChg>
      </pc:sldChg>
      <pc:sldChg chg="addSp delSp mod">
        <pc:chgData name="Sharma Computer Academy" userId="08476b32c11f4418" providerId="LiveId" clId="{E2475F90-F116-483F-9633-6486BC16BC34}" dt="2020-11-02T09:06:29.645" v="29" actId="22"/>
        <pc:sldMkLst>
          <pc:docMk/>
          <pc:sldMk cId="0" sldId="385"/>
        </pc:sldMkLst>
        <pc:picChg chg="del">
          <ac:chgData name="Sharma Computer Academy" userId="08476b32c11f4418" providerId="LiveId" clId="{E2475F90-F116-483F-9633-6486BC16BC34}" dt="2020-11-02T09:06:28.677" v="28" actId="478"/>
          <ac:picMkLst>
            <pc:docMk/>
            <pc:sldMk cId="0" sldId="385"/>
            <ac:picMk id="5" creationId="{00000000-0000-0000-0000-000000000000}"/>
          </ac:picMkLst>
        </pc:picChg>
        <pc:picChg chg="add">
          <ac:chgData name="Sharma Computer Academy" userId="08476b32c11f4418" providerId="LiveId" clId="{E2475F90-F116-483F-9633-6486BC16BC34}" dt="2020-11-02T09:06:29.645" v="29" actId="22"/>
          <ac:picMkLst>
            <pc:docMk/>
            <pc:sldMk cId="0" sldId="385"/>
            <ac:picMk id="7" creationId="{8F08DCC1-8265-4434-8784-46F4F80C3E4B}"/>
          </ac:picMkLst>
        </pc:picChg>
      </pc:sldChg>
      <pc:sldChg chg="addSp delSp mod">
        <pc:chgData name="Sharma Computer Academy" userId="08476b32c11f4418" providerId="LiveId" clId="{E2475F90-F116-483F-9633-6486BC16BC34}" dt="2020-11-02T09:06:32.484" v="31" actId="22"/>
        <pc:sldMkLst>
          <pc:docMk/>
          <pc:sldMk cId="0" sldId="386"/>
        </pc:sldMkLst>
        <pc:picChg chg="add">
          <ac:chgData name="Sharma Computer Academy" userId="08476b32c11f4418" providerId="LiveId" clId="{E2475F90-F116-483F-9633-6486BC16BC34}" dt="2020-11-02T09:06:32.484" v="31" actId="22"/>
          <ac:picMkLst>
            <pc:docMk/>
            <pc:sldMk cId="0" sldId="386"/>
            <ac:picMk id="2" creationId="{35E31BF4-BE7D-4A9D-BE4F-F6C4A94CC707}"/>
          </ac:picMkLst>
        </pc:picChg>
        <pc:picChg chg="del">
          <ac:chgData name="Sharma Computer Academy" userId="08476b32c11f4418" providerId="LiveId" clId="{E2475F90-F116-483F-9633-6486BC16BC34}" dt="2020-11-02T09:06:31.401" v="30" actId="478"/>
          <ac:picMkLst>
            <pc:docMk/>
            <pc:sldMk cId="0" sldId="386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34.880" v="33" actId="22"/>
        <pc:sldMkLst>
          <pc:docMk/>
          <pc:sldMk cId="0" sldId="387"/>
        </pc:sldMkLst>
        <pc:picChg chg="add">
          <ac:chgData name="Sharma Computer Academy" userId="08476b32c11f4418" providerId="LiveId" clId="{E2475F90-F116-483F-9633-6486BC16BC34}" dt="2020-11-02T09:06:34.880" v="33" actId="22"/>
          <ac:picMkLst>
            <pc:docMk/>
            <pc:sldMk cId="0" sldId="387"/>
            <ac:picMk id="3" creationId="{DAFBD1AC-E8FD-4EDD-BD3C-1C8C2CBC59B3}"/>
          </ac:picMkLst>
        </pc:picChg>
        <pc:picChg chg="del">
          <ac:chgData name="Sharma Computer Academy" userId="08476b32c11f4418" providerId="LiveId" clId="{E2475F90-F116-483F-9633-6486BC16BC34}" dt="2020-11-02T09:06:33.742" v="32" actId="478"/>
          <ac:picMkLst>
            <pc:docMk/>
            <pc:sldMk cId="0" sldId="387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37.235" v="35" actId="22"/>
        <pc:sldMkLst>
          <pc:docMk/>
          <pc:sldMk cId="0" sldId="388"/>
        </pc:sldMkLst>
        <pc:picChg chg="add">
          <ac:chgData name="Sharma Computer Academy" userId="08476b32c11f4418" providerId="LiveId" clId="{E2475F90-F116-483F-9633-6486BC16BC34}" dt="2020-11-02T09:06:37.235" v="35" actId="22"/>
          <ac:picMkLst>
            <pc:docMk/>
            <pc:sldMk cId="0" sldId="388"/>
            <ac:picMk id="3" creationId="{65A46016-3FE5-44F6-AC68-3D629602ADE0}"/>
          </ac:picMkLst>
        </pc:picChg>
        <pc:picChg chg="del">
          <ac:chgData name="Sharma Computer Academy" userId="08476b32c11f4418" providerId="LiveId" clId="{E2475F90-F116-483F-9633-6486BC16BC34}" dt="2020-11-02T09:06:36.218" v="34" actId="478"/>
          <ac:picMkLst>
            <pc:docMk/>
            <pc:sldMk cId="0" sldId="388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39.822" v="37" actId="22"/>
        <pc:sldMkLst>
          <pc:docMk/>
          <pc:sldMk cId="0" sldId="389"/>
        </pc:sldMkLst>
        <pc:picChg chg="add">
          <ac:chgData name="Sharma Computer Academy" userId="08476b32c11f4418" providerId="LiveId" clId="{E2475F90-F116-483F-9633-6486BC16BC34}" dt="2020-11-02T09:06:39.822" v="37" actId="22"/>
          <ac:picMkLst>
            <pc:docMk/>
            <pc:sldMk cId="0" sldId="389"/>
            <ac:picMk id="3" creationId="{2611B36F-1EF9-44C5-B7F9-866C2274EA30}"/>
          </ac:picMkLst>
        </pc:picChg>
        <pc:picChg chg="del">
          <ac:chgData name="Sharma Computer Academy" userId="08476b32c11f4418" providerId="LiveId" clId="{E2475F90-F116-483F-9633-6486BC16BC34}" dt="2020-11-02T09:06:38.776" v="36" actId="478"/>
          <ac:picMkLst>
            <pc:docMk/>
            <pc:sldMk cId="0" sldId="389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42.965" v="39" actId="22"/>
        <pc:sldMkLst>
          <pc:docMk/>
          <pc:sldMk cId="0" sldId="390"/>
        </pc:sldMkLst>
        <pc:picChg chg="add">
          <ac:chgData name="Sharma Computer Academy" userId="08476b32c11f4418" providerId="LiveId" clId="{E2475F90-F116-483F-9633-6486BC16BC34}" dt="2020-11-02T09:06:42.965" v="39" actId="22"/>
          <ac:picMkLst>
            <pc:docMk/>
            <pc:sldMk cId="0" sldId="390"/>
            <ac:picMk id="3" creationId="{E8252518-9BBB-4868-925A-10C9A969C9EB}"/>
          </ac:picMkLst>
        </pc:picChg>
        <pc:picChg chg="del">
          <ac:chgData name="Sharma Computer Academy" userId="08476b32c11f4418" providerId="LiveId" clId="{E2475F90-F116-483F-9633-6486BC16BC34}" dt="2020-11-02T09:06:41.197" v="38" actId="478"/>
          <ac:picMkLst>
            <pc:docMk/>
            <pc:sldMk cId="0" sldId="390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45.489" v="41" actId="22"/>
        <pc:sldMkLst>
          <pc:docMk/>
          <pc:sldMk cId="0" sldId="391"/>
        </pc:sldMkLst>
        <pc:picChg chg="add">
          <ac:chgData name="Sharma Computer Academy" userId="08476b32c11f4418" providerId="LiveId" clId="{E2475F90-F116-483F-9633-6486BC16BC34}" dt="2020-11-02T09:06:45.489" v="41" actId="22"/>
          <ac:picMkLst>
            <pc:docMk/>
            <pc:sldMk cId="0" sldId="391"/>
            <ac:picMk id="3" creationId="{3FA973CB-A2BE-4B31-99E8-9C1D3089B04B}"/>
          </ac:picMkLst>
        </pc:picChg>
        <pc:picChg chg="del">
          <ac:chgData name="Sharma Computer Academy" userId="08476b32c11f4418" providerId="LiveId" clId="{E2475F90-F116-483F-9633-6486BC16BC34}" dt="2020-11-02T09:06:44.470" v="40" actId="478"/>
          <ac:picMkLst>
            <pc:docMk/>
            <pc:sldMk cId="0" sldId="391"/>
            <ac:picMk id="5" creationId="{00000000-0000-0000-0000-000000000000}"/>
          </ac:picMkLst>
        </pc:picChg>
      </pc:sldChg>
      <pc:sldChg chg="addSp delSp mod">
        <pc:chgData name="Sharma Computer Academy" userId="08476b32c11f4418" providerId="LiveId" clId="{E2475F90-F116-483F-9633-6486BC16BC34}" dt="2020-11-02T09:06:48.197" v="43" actId="22"/>
        <pc:sldMkLst>
          <pc:docMk/>
          <pc:sldMk cId="0" sldId="392"/>
        </pc:sldMkLst>
        <pc:picChg chg="add">
          <ac:chgData name="Sharma Computer Academy" userId="08476b32c11f4418" providerId="LiveId" clId="{E2475F90-F116-483F-9633-6486BC16BC34}" dt="2020-11-02T09:06:48.197" v="43" actId="22"/>
          <ac:picMkLst>
            <pc:docMk/>
            <pc:sldMk cId="0" sldId="392"/>
            <ac:picMk id="3" creationId="{534CCA89-06C3-49BC-A268-5D142C4C929C}"/>
          </ac:picMkLst>
        </pc:picChg>
        <pc:picChg chg="del">
          <ac:chgData name="Sharma Computer Academy" userId="08476b32c11f4418" providerId="LiveId" clId="{E2475F90-F116-483F-9633-6486BC16BC34}" dt="2020-11-02T09:06:46.941" v="42" actId="478"/>
          <ac:picMkLst>
            <pc:docMk/>
            <pc:sldMk cId="0" sldId="392"/>
            <ac:picMk id="5" creationId="{00000000-0000-0000-0000-000000000000}"/>
          </ac:picMkLst>
        </pc:picChg>
      </pc:sldChg>
    </pc:docChg>
  </pc:docChgLst>
  <pc:docChgLst>
    <pc:chgData name="Sharma Computer Academy" userId="08476b32c11f4418" providerId="LiveId" clId="{4323689A-8259-4312-AE17-1B3893E0F736}"/>
    <pc:docChg chg="undo custSel addSld delSld modSld">
      <pc:chgData name="Sharma Computer Academy" userId="08476b32c11f4418" providerId="LiveId" clId="{4323689A-8259-4312-AE17-1B3893E0F736}" dt="2022-02-08T05:59:51.582" v="572" actId="47"/>
      <pc:docMkLst>
        <pc:docMk/>
      </pc:docMkLst>
      <pc:sldChg chg="modSp mod">
        <pc:chgData name="Sharma Computer Academy" userId="08476b32c11f4418" providerId="LiveId" clId="{4323689A-8259-4312-AE17-1B3893E0F736}" dt="2022-01-31T19:34:26.003" v="3" actId="207"/>
        <pc:sldMkLst>
          <pc:docMk/>
          <pc:sldMk cId="0" sldId="371"/>
        </pc:sldMkLst>
        <pc:spChg chg="mod">
          <ac:chgData name="Sharma Computer Academy" userId="08476b32c11f4418" providerId="LiveId" clId="{4323689A-8259-4312-AE17-1B3893E0F736}" dt="2022-01-31T19:34:26.003" v="3" actId="207"/>
          <ac:spMkLst>
            <pc:docMk/>
            <pc:sldMk cId="0" sldId="3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48:20.591" v="84" actId="207"/>
        <pc:sldMkLst>
          <pc:docMk/>
          <pc:sldMk cId="854704725" sldId="372"/>
        </pc:sldMkLst>
        <pc:spChg chg="mod">
          <ac:chgData name="Sharma Computer Academy" userId="08476b32c11f4418" providerId="LiveId" clId="{4323689A-8259-4312-AE17-1B3893E0F736}" dt="2022-01-31T19:48:20.591" v="84" actId="207"/>
          <ac:spMkLst>
            <pc:docMk/>
            <pc:sldMk cId="854704725" sldId="37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39:02.111" v="55" actId="113"/>
        <pc:sldMkLst>
          <pc:docMk/>
          <pc:sldMk cId="854704725" sldId="373"/>
        </pc:sldMkLst>
        <pc:spChg chg="mod">
          <ac:chgData name="Sharma Computer Academy" userId="08476b32c11f4418" providerId="LiveId" clId="{4323689A-8259-4312-AE17-1B3893E0F736}" dt="2022-01-31T19:39:02.111" v="55" actId="113"/>
          <ac:spMkLst>
            <pc:docMk/>
            <pc:sldMk cId="854704725" sldId="37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46:37.370" v="66" actId="207"/>
        <pc:sldMkLst>
          <pc:docMk/>
          <pc:sldMk cId="854704725" sldId="374"/>
        </pc:sldMkLst>
        <pc:spChg chg="mod">
          <ac:chgData name="Sharma Computer Academy" userId="08476b32c11f4418" providerId="LiveId" clId="{4323689A-8259-4312-AE17-1B3893E0F736}" dt="2022-01-31T19:46:37.370" v="66" actId="207"/>
          <ac:spMkLst>
            <pc:docMk/>
            <pc:sldMk cId="854704725" sldId="37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48:09.071" v="83" actId="113"/>
        <pc:sldMkLst>
          <pc:docMk/>
          <pc:sldMk cId="854704725" sldId="375"/>
        </pc:sldMkLst>
        <pc:spChg chg="mod">
          <ac:chgData name="Sharma Computer Academy" userId="08476b32c11f4418" providerId="LiveId" clId="{4323689A-8259-4312-AE17-1B3893E0F736}" dt="2022-01-31T19:48:09.071" v="83" actId="113"/>
          <ac:spMkLst>
            <pc:docMk/>
            <pc:sldMk cId="854704725" sldId="37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50:06.505" v="111" actId="27636"/>
        <pc:sldMkLst>
          <pc:docMk/>
          <pc:sldMk cId="854704725" sldId="376"/>
        </pc:sldMkLst>
        <pc:spChg chg="mod">
          <ac:chgData name="Sharma Computer Academy" userId="08476b32c11f4418" providerId="LiveId" clId="{4323689A-8259-4312-AE17-1B3893E0F736}" dt="2022-01-31T19:50:06.505" v="111" actId="27636"/>
          <ac:spMkLst>
            <pc:docMk/>
            <pc:sldMk cId="854704725" sldId="37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55:35.689" v="177" actId="207"/>
        <pc:sldMkLst>
          <pc:docMk/>
          <pc:sldMk cId="854704725" sldId="377"/>
        </pc:sldMkLst>
        <pc:spChg chg="mod">
          <ac:chgData name="Sharma Computer Academy" userId="08476b32c11f4418" providerId="LiveId" clId="{4323689A-8259-4312-AE17-1B3893E0F736}" dt="2022-01-31T19:55:35.689" v="177" actId="207"/>
          <ac:spMkLst>
            <pc:docMk/>
            <pc:sldMk cId="854704725" sldId="37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53:30.283" v="146" actId="255"/>
        <pc:sldMkLst>
          <pc:docMk/>
          <pc:sldMk cId="854704725" sldId="378"/>
        </pc:sldMkLst>
        <pc:spChg chg="mod">
          <ac:chgData name="Sharma Computer Academy" userId="08476b32c11f4418" providerId="LiveId" clId="{4323689A-8259-4312-AE17-1B3893E0F736}" dt="2022-01-31T19:53:30.283" v="146" actId="255"/>
          <ac:spMkLst>
            <pc:docMk/>
            <pc:sldMk cId="854704725" sldId="37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19:55:57.481" v="180" actId="20577"/>
        <pc:sldMkLst>
          <pc:docMk/>
          <pc:sldMk cId="854704725" sldId="379"/>
        </pc:sldMkLst>
        <pc:spChg chg="mod">
          <ac:chgData name="Sharma Computer Academy" userId="08476b32c11f4418" providerId="LiveId" clId="{4323689A-8259-4312-AE17-1B3893E0F736}" dt="2022-01-31T19:55:57.481" v="180" actId="20577"/>
          <ac:spMkLst>
            <pc:docMk/>
            <pc:sldMk cId="854704725" sldId="37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2-08T05:54:39.157" v="508" actId="255"/>
        <pc:sldMkLst>
          <pc:docMk/>
          <pc:sldMk cId="854704725" sldId="380"/>
        </pc:sldMkLst>
        <pc:spChg chg="mod">
          <ac:chgData name="Sharma Computer Academy" userId="08476b32c11f4418" providerId="LiveId" clId="{4323689A-8259-4312-AE17-1B3893E0F736}" dt="2022-02-08T05:54:39.157" v="508" actId="255"/>
          <ac:spMkLst>
            <pc:docMk/>
            <pc:sldMk cId="854704725" sldId="38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20:00:10.660" v="266" actId="113"/>
        <pc:sldMkLst>
          <pc:docMk/>
          <pc:sldMk cId="854704725" sldId="381"/>
        </pc:sldMkLst>
        <pc:spChg chg="mod">
          <ac:chgData name="Sharma Computer Academy" userId="08476b32c11f4418" providerId="LiveId" clId="{4323689A-8259-4312-AE17-1B3893E0F736}" dt="2022-01-31T20:00:10.660" v="266" actId="113"/>
          <ac:spMkLst>
            <pc:docMk/>
            <pc:sldMk cId="854704725" sldId="381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4323689A-8259-4312-AE17-1B3893E0F736}" dt="2022-01-31T20:26:29.025" v="370" actId="207"/>
        <pc:sldMkLst>
          <pc:docMk/>
          <pc:sldMk cId="854704725" sldId="382"/>
        </pc:sldMkLst>
        <pc:spChg chg="mod">
          <ac:chgData name="Sharma Computer Academy" userId="08476b32c11f4418" providerId="LiveId" clId="{4323689A-8259-4312-AE17-1B3893E0F736}" dt="2022-01-31T20:26:29.025" v="370" actId="207"/>
          <ac:spMkLst>
            <pc:docMk/>
            <pc:sldMk cId="854704725" sldId="38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20:26:35.365" v="372" actId="207"/>
        <pc:sldMkLst>
          <pc:docMk/>
          <pc:sldMk cId="854704725" sldId="383"/>
        </pc:sldMkLst>
        <pc:spChg chg="mod">
          <ac:chgData name="Sharma Computer Academy" userId="08476b32c11f4418" providerId="LiveId" clId="{4323689A-8259-4312-AE17-1B3893E0F736}" dt="2022-01-31T20:26:35.365" v="372" actId="207"/>
          <ac:spMkLst>
            <pc:docMk/>
            <pc:sldMk cId="854704725" sldId="38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20:32:51.337" v="507" actId="255"/>
        <pc:sldMkLst>
          <pc:docMk/>
          <pc:sldMk cId="0" sldId="384"/>
        </pc:sldMkLst>
        <pc:spChg chg="mod">
          <ac:chgData name="Sharma Computer Academy" userId="08476b32c11f4418" providerId="LiveId" clId="{4323689A-8259-4312-AE17-1B3893E0F736}" dt="2022-01-31T20:32:51.337" v="507" actId="255"/>
          <ac:spMkLst>
            <pc:docMk/>
            <pc:sldMk cId="0" sldId="3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323689A-8259-4312-AE17-1B3893E0F736}" dt="2022-01-31T20:31:28.802" v="473"/>
        <pc:sldMkLst>
          <pc:docMk/>
          <pc:sldMk cId="0" sldId="385"/>
        </pc:sldMkLst>
        <pc:spChg chg="mod">
          <ac:chgData name="Sharma Computer Academy" userId="08476b32c11f4418" providerId="LiveId" clId="{4323689A-8259-4312-AE17-1B3893E0F736}" dt="2022-01-31T20:31:26.606" v="472" actId="6549"/>
          <ac:spMkLst>
            <pc:docMk/>
            <pc:sldMk cId="0" sldId="3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1-31T20:32:39.756" v="506" actId="6549"/>
        <pc:sldMkLst>
          <pc:docMk/>
          <pc:sldMk cId="0" sldId="386"/>
        </pc:sldMkLst>
        <pc:spChg chg="mod">
          <ac:chgData name="Sharma Computer Academy" userId="08476b32c11f4418" providerId="LiveId" clId="{4323689A-8259-4312-AE17-1B3893E0F736}" dt="2022-01-31T20:32:39.756" v="506" actId="6549"/>
          <ac:spMkLst>
            <pc:docMk/>
            <pc:sldMk cId="0" sldId="386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4323689A-8259-4312-AE17-1B3893E0F736}" dt="2022-02-08T05:58:54.363" v="550"/>
        <pc:sldMkLst>
          <pc:docMk/>
          <pc:sldMk cId="0" sldId="387"/>
        </pc:sldMkLst>
        <pc:spChg chg="mod">
          <ac:chgData name="Sharma Computer Academy" userId="08476b32c11f4418" providerId="LiveId" clId="{4323689A-8259-4312-AE17-1B3893E0F736}" dt="2022-02-08T05:58:54.363" v="550"/>
          <ac:spMkLst>
            <pc:docMk/>
            <pc:sldMk cId="0" sldId="387"/>
            <ac:spMk id="2" creationId="{00000000-0000-0000-0000-000000000000}"/>
          </ac:spMkLst>
        </pc:spChg>
        <pc:spChg chg="add mod">
          <ac:chgData name="Sharma Computer Academy" userId="08476b32c11f4418" providerId="LiveId" clId="{4323689A-8259-4312-AE17-1B3893E0F736}" dt="2022-02-08T05:58:13.284" v="543" actId="27636"/>
          <ac:spMkLst>
            <pc:docMk/>
            <pc:sldMk cId="0" sldId="387"/>
            <ac:spMk id="6" creationId="{B583A43E-9777-47CA-A16D-829041E71A85}"/>
          </ac:spMkLst>
        </pc:spChg>
        <pc:picChg chg="del">
          <ac:chgData name="Sharma Computer Academy" userId="08476b32c11f4418" providerId="LiveId" clId="{4323689A-8259-4312-AE17-1B3893E0F736}" dt="2022-02-08T05:57:24.979" v="509" actId="478"/>
          <ac:picMkLst>
            <pc:docMk/>
            <pc:sldMk cId="0" sldId="387"/>
            <ac:picMk id="1026" creationId="{00000000-0000-0000-0000-000000000000}"/>
          </ac:picMkLst>
        </pc:picChg>
      </pc:sldChg>
      <pc:sldChg chg="addSp delSp modSp add del mod">
        <pc:chgData name="Sharma Computer Academy" userId="08476b32c11f4418" providerId="LiveId" clId="{4323689A-8259-4312-AE17-1B3893E0F736}" dt="2022-02-08T05:58:25.642" v="549" actId="27636"/>
        <pc:sldMkLst>
          <pc:docMk/>
          <pc:sldMk cId="0" sldId="388"/>
        </pc:sldMkLst>
        <pc:spChg chg="add mod">
          <ac:chgData name="Sharma Computer Academy" userId="08476b32c11f4418" providerId="LiveId" clId="{4323689A-8259-4312-AE17-1B3893E0F736}" dt="2022-02-08T05:58:25.642" v="549" actId="27636"/>
          <ac:spMkLst>
            <pc:docMk/>
            <pc:sldMk cId="0" sldId="388"/>
            <ac:spMk id="6" creationId="{9088746D-6813-42E8-836D-42BD9720BA1B}"/>
          </ac:spMkLst>
        </pc:spChg>
        <pc:picChg chg="del">
          <ac:chgData name="Sharma Computer Academy" userId="08476b32c11f4418" providerId="LiveId" clId="{4323689A-8259-4312-AE17-1B3893E0F736}" dt="2022-02-08T05:58:21.785" v="546" actId="478"/>
          <ac:picMkLst>
            <pc:docMk/>
            <pc:sldMk cId="0" sldId="388"/>
            <ac:picMk id="2050" creationId="{00000000-0000-0000-0000-000000000000}"/>
          </ac:picMkLst>
        </pc:picChg>
      </pc:sldChg>
      <pc:sldChg chg="addSp delSp modSp mod">
        <pc:chgData name="Sharma Computer Academy" userId="08476b32c11f4418" providerId="LiveId" clId="{4323689A-8259-4312-AE17-1B3893E0F736}" dt="2022-02-08T05:59:33.893" v="568" actId="113"/>
        <pc:sldMkLst>
          <pc:docMk/>
          <pc:sldMk cId="0" sldId="390"/>
        </pc:sldMkLst>
        <pc:spChg chg="add mod">
          <ac:chgData name="Sharma Computer Academy" userId="08476b32c11f4418" providerId="LiveId" clId="{4323689A-8259-4312-AE17-1B3893E0F736}" dt="2022-02-08T05:59:33.893" v="568" actId="113"/>
          <ac:spMkLst>
            <pc:docMk/>
            <pc:sldMk cId="0" sldId="390"/>
            <ac:spMk id="6" creationId="{CE0C0851-D5F0-4631-9F6C-FD0AB54A3C08}"/>
          </ac:spMkLst>
        </pc:spChg>
        <pc:picChg chg="del">
          <ac:chgData name="Sharma Computer Academy" userId="08476b32c11f4418" providerId="LiveId" clId="{4323689A-8259-4312-AE17-1B3893E0F736}" dt="2022-02-08T05:59:14.307" v="551" actId="478"/>
          <ac:picMkLst>
            <pc:docMk/>
            <pc:sldMk cId="0" sldId="390"/>
            <ac:picMk id="3074" creationId="{00000000-0000-0000-0000-000000000000}"/>
          </ac:picMkLst>
        </pc:picChg>
      </pc:sldChg>
      <pc:sldChg chg="del">
        <pc:chgData name="Sharma Computer Academy" userId="08476b32c11f4418" providerId="LiveId" clId="{4323689A-8259-4312-AE17-1B3893E0F736}" dt="2022-02-08T05:59:51.582" v="572" actId="47"/>
        <pc:sldMkLst>
          <pc:docMk/>
          <pc:sldMk cId="0" sldId="391"/>
        </pc:sldMkLst>
      </pc:sldChg>
      <pc:sldChg chg="modSp add mod">
        <pc:chgData name="Sharma Computer Academy" userId="08476b32c11f4418" providerId="LiveId" clId="{4323689A-8259-4312-AE17-1B3893E0F736}" dt="2022-01-31T19:58:41.890" v="239" actId="113"/>
        <pc:sldMkLst>
          <pc:docMk/>
          <pc:sldMk cId="2506082333" sldId="393"/>
        </pc:sldMkLst>
        <pc:spChg chg="mod">
          <ac:chgData name="Sharma Computer Academy" userId="08476b32c11f4418" providerId="LiveId" clId="{4323689A-8259-4312-AE17-1B3893E0F736}" dt="2022-01-31T19:58:41.890" v="239" actId="113"/>
          <ac:spMkLst>
            <pc:docMk/>
            <pc:sldMk cId="2506082333" sldId="393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4323689A-8259-4312-AE17-1B3893E0F736}" dt="2022-01-31T20:01:14.804" v="285" actId="113"/>
        <pc:sldMkLst>
          <pc:docMk/>
          <pc:sldMk cId="919053138" sldId="394"/>
        </pc:sldMkLst>
        <pc:spChg chg="mod">
          <ac:chgData name="Sharma Computer Academy" userId="08476b32c11f4418" providerId="LiveId" clId="{4323689A-8259-4312-AE17-1B3893E0F736}" dt="2022-01-31T20:01:14.804" v="285" actId="113"/>
          <ac:spMkLst>
            <pc:docMk/>
            <pc:sldMk cId="919053138" sldId="39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323689A-8259-4312-AE17-1B3893E0F736}" dt="2022-02-08T05:59:45.572" v="571" actId="20577"/>
        <pc:sldMkLst>
          <pc:docMk/>
          <pc:sldMk cId="2446472693" sldId="395"/>
        </pc:sldMkLst>
        <pc:spChg chg="mod">
          <ac:chgData name="Sharma Computer Academy" userId="08476b32c11f4418" providerId="LiveId" clId="{4323689A-8259-4312-AE17-1B3893E0F736}" dt="2022-02-08T05:59:45.572" v="571" actId="20577"/>
          <ac:spMkLst>
            <pc:docMk/>
            <pc:sldMk cId="2446472693" sldId="3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u="sng" dirty="0" err="1">
                <a:solidFill>
                  <a:schemeClr val="accent6"/>
                </a:solidFill>
                <a:latin typeface="Georgia" pitchFamily="18" charset="0"/>
              </a:rPr>
              <a:t>Jquery</a:t>
            </a: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 Code:</a:t>
            </a:r>
            <a:endParaRPr lang="en-IN" sz="2400" b="1" u="sng" dirty="0">
              <a:solidFill>
                <a:schemeClr val="accent6"/>
              </a:solidFill>
              <a:latin typeface="Georgia" pitchFamily="18" charset="0"/>
            </a:endParaRPr>
          </a:p>
          <a:p>
            <a:pPr marL="0" indent="0">
              <a:buNone/>
            </a:pPr>
            <a:endParaRPr lang="en-IN" sz="22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$(“.highlight").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</a:t>
            </a:r>
            <a:r>
              <a:rPr lang="en-IN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",“coral");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&lt;/script&gt; 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6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endParaRPr lang="en-IN" sz="22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&lt;ul 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	&lt;li class="highlight"&gt;JavaScript&lt;/li&gt;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	&lt;li&gt;Java&lt;/li&gt;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	&lt;li class="highlight"&gt;</a:t>
            </a:r>
            <a:r>
              <a:rPr lang="en-IN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JQuery</a:t>
            </a: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&lt;/li&gt;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&lt;/</a:t>
            </a:r>
            <a:r>
              <a:rPr lang="en-IN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ul</a:t>
            </a:r>
            <a:r>
              <a:rPr lang="en-IN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&gt;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839B4-A85C-41C5-9AFA-807145B9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00"/>
                </a:solidFill>
              </a:rPr>
              <a:t>element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Elements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can also be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selected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rgbClr val="00B050"/>
                </a:solidFill>
              </a:rPr>
              <a:t>basis</a:t>
            </a:r>
            <a:r>
              <a:rPr lang="en-IN" sz="2800" dirty="0">
                <a:solidFill>
                  <a:schemeClr val="bg1"/>
                </a:solidFill>
              </a:rPr>
              <a:t> of their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tag</a:t>
            </a:r>
            <a:r>
              <a:rPr lang="en-IN" sz="2800" dirty="0">
                <a:solidFill>
                  <a:schemeClr val="bg1"/>
                </a:solidFill>
              </a:rPr>
              <a:t> names.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For example, all </a:t>
            </a:r>
            <a:r>
              <a:rPr lang="en-IN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anchors</a:t>
            </a:r>
            <a:r>
              <a:rPr lang="en-IN" sz="2800" u="sng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can be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selected</a:t>
            </a:r>
            <a:r>
              <a:rPr lang="en-IN" sz="2800" dirty="0">
                <a:solidFill>
                  <a:schemeClr val="bg1"/>
                </a:solidFill>
              </a:rPr>
              <a:t> as 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$(“a”)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    Similarly all </a:t>
            </a:r>
            <a:r>
              <a:rPr lang="en-IN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paragraphs</a:t>
            </a:r>
            <a:r>
              <a:rPr lang="en-IN" sz="2800" dirty="0">
                <a:solidFill>
                  <a:schemeClr val="bg1"/>
                </a:solidFill>
              </a:rPr>
              <a:t> can be selected as: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$(“p”) </a:t>
            </a:r>
          </a:p>
          <a:p>
            <a:pPr marL="0" indent="0">
              <a:buNone/>
            </a:pPr>
            <a:endParaRPr lang="en-IN" dirty="0"/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9DC85-663B-4E7F-947F-477C453F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00"/>
                </a:solidFill>
              </a:rPr>
              <a:t>element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</a:rPr>
              <a:t>We</a:t>
            </a:r>
            <a:r>
              <a:rPr lang="en-IN" sz="2800" dirty="0">
                <a:solidFill>
                  <a:schemeClr val="bg1"/>
                </a:solidFill>
              </a:rPr>
              <a:t> also can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combine selectors </a:t>
            </a:r>
            <a:r>
              <a:rPr lang="en-IN" sz="2800" dirty="0">
                <a:solidFill>
                  <a:schemeClr val="bg1"/>
                </a:solidFill>
              </a:rPr>
              <a:t>as: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	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$(“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li.highlight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This </a:t>
            </a:r>
            <a:r>
              <a:rPr lang="en-IN" sz="2800" b="1" dirty="0">
                <a:solidFill>
                  <a:srgbClr val="00B050"/>
                </a:solidFill>
              </a:rPr>
              <a:t>selects</a:t>
            </a:r>
            <a:r>
              <a:rPr lang="en-IN" sz="2800" dirty="0">
                <a:solidFill>
                  <a:schemeClr val="bg1"/>
                </a:solidFill>
              </a:rPr>
              <a:t> only </a:t>
            </a:r>
            <a:r>
              <a:rPr lang="en-IN" sz="2800" b="1" dirty="0" err="1">
                <a:solidFill>
                  <a:schemeClr val="accent6">
                    <a:lumMod val="75000"/>
                  </a:schemeClr>
                </a:solidFill>
              </a:rPr>
              <a:t>listitems</a:t>
            </a:r>
            <a:r>
              <a:rPr lang="en-IN" sz="2800" b="1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with class as </a:t>
            </a:r>
            <a:r>
              <a:rPr lang="en-IN" sz="2800" dirty="0">
                <a:solidFill>
                  <a:srgbClr val="00B0F0"/>
                </a:solidFill>
              </a:rPr>
              <a:t>“</a:t>
            </a:r>
            <a:r>
              <a:rPr lang="en-IN" sz="2800" b="1" dirty="0">
                <a:solidFill>
                  <a:srgbClr val="00B0F0"/>
                </a:solidFill>
              </a:rPr>
              <a:t>highlight</a:t>
            </a:r>
            <a:r>
              <a:rPr lang="en-IN" sz="2800" dirty="0">
                <a:solidFill>
                  <a:srgbClr val="00B0F0"/>
                </a:solidFill>
              </a:rPr>
              <a:t>”</a:t>
            </a:r>
            <a:br>
              <a:rPr lang="en-IN" sz="2800" dirty="0">
                <a:solidFill>
                  <a:srgbClr val="00B0F0"/>
                </a:solidFill>
              </a:rPr>
            </a:br>
            <a:endParaRPr lang="en-IN" sz="2800" dirty="0">
              <a:solidFill>
                <a:srgbClr val="00B0F0"/>
              </a:solidFill>
            </a:endParaRP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9DC85-663B-4E7F-947F-477C453F2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608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attribute</a:t>
            </a:r>
            <a:r>
              <a:rPr lang="en-US" sz="4000" b="1" dirty="0">
                <a:solidFill>
                  <a:schemeClr val="bg1"/>
                </a:solidFill>
              </a:rPr>
              <a:t> 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Till now </a:t>
            </a:r>
            <a:r>
              <a:rPr lang="en-IN" sz="2800" dirty="0">
                <a:solidFill>
                  <a:schemeClr val="bg1"/>
                </a:solidFill>
              </a:rPr>
              <a:t>we have 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selected</a:t>
            </a:r>
            <a:r>
              <a:rPr lang="en-IN" sz="2800" dirty="0">
                <a:solidFill>
                  <a:schemeClr val="bg1"/>
                </a:solidFill>
              </a:rPr>
              <a:t> elements from their </a:t>
            </a:r>
            <a:r>
              <a:rPr lang="en-IN" sz="2800" b="1" dirty="0">
                <a:solidFill>
                  <a:srgbClr val="FFFF00"/>
                </a:solidFill>
              </a:rPr>
              <a:t>class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or their </a:t>
            </a:r>
            <a:r>
              <a:rPr lang="en-IN" sz="2800" b="1" dirty="0">
                <a:solidFill>
                  <a:srgbClr val="FFFF00"/>
                </a:solidFill>
              </a:rPr>
              <a:t>ID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attributes.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But with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FFC000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we can </a:t>
            </a:r>
            <a:r>
              <a:rPr lang="en-IN" sz="2800" b="1" dirty="0">
                <a:solidFill>
                  <a:srgbClr val="00B050"/>
                </a:solidFill>
              </a:rPr>
              <a:t>actually</a:t>
            </a:r>
            <a:r>
              <a:rPr lang="en-IN" sz="2800" dirty="0">
                <a:solidFill>
                  <a:schemeClr val="bg1"/>
                </a:solidFill>
              </a:rPr>
              <a:t> find elements </a:t>
            </a:r>
            <a:r>
              <a:rPr lang="en-IN" sz="2800" i="1" dirty="0">
                <a:solidFill>
                  <a:srgbClr val="00B0F0"/>
                </a:solidFill>
              </a:rPr>
              <a:t>based on any kind of attribute.</a:t>
            </a:r>
          </a:p>
          <a:p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DBB1A-4A6F-4364-B739-24143B5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attribute</a:t>
            </a:r>
            <a:r>
              <a:rPr lang="en-US" sz="4000" b="1" dirty="0">
                <a:solidFill>
                  <a:schemeClr val="bg1"/>
                </a:solidFill>
              </a:rPr>
              <a:t> 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</a:t>
            </a:r>
            <a:r>
              <a:rPr lang="en-IN" sz="2800" dirty="0">
                <a:solidFill>
                  <a:schemeClr val="bg1"/>
                </a:solidFill>
              </a:rPr>
              <a:t> for this </a:t>
            </a:r>
            <a:r>
              <a:rPr lang="en-IN" sz="2800" b="1" dirty="0">
                <a:solidFill>
                  <a:srgbClr val="00B050"/>
                </a:solidFill>
              </a:rPr>
              <a:t>selector</a:t>
            </a:r>
            <a:r>
              <a:rPr lang="en-IN" sz="2800" dirty="0">
                <a:solidFill>
                  <a:schemeClr val="bg1"/>
                </a:solidFill>
              </a:rPr>
              <a:t> is a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square brackets </a:t>
            </a:r>
            <a:r>
              <a:rPr lang="en-IN" sz="2800" dirty="0">
                <a:solidFill>
                  <a:schemeClr val="bg1"/>
                </a:solidFill>
              </a:rPr>
              <a:t>with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2800" dirty="0">
                <a:solidFill>
                  <a:schemeClr val="bg1"/>
                </a:solidFill>
              </a:rPr>
              <a:t> of the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desired attribute </a:t>
            </a:r>
            <a:r>
              <a:rPr lang="en-IN" sz="2800" dirty="0">
                <a:solidFill>
                  <a:schemeClr val="bg1"/>
                </a:solidFill>
              </a:rPr>
              <a:t>inside it.</a:t>
            </a:r>
          </a:p>
          <a:p>
            <a:pPr marL="0" lvl="0" indent="0">
              <a:buClr>
                <a:srgbClr val="F0A22E"/>
              </a:buClr>
              <a:buNone/>
            </a:pPr>
            <a:endParaRPr lang="en-US" sz="2800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lvl="0" indent="0">
              <a:buClr>
                <a:srgbClr val="F0A22E"/>
              </a:buClr>
              <a:buNone/>
            </a:pPr>
            <a:endParaRPr lang="en-US" sz="2800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itchFamily="18" charset="0"/>
              </a:rPr>
              <a:t>Syntax: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$(“</a:t>
            </a:r>
            <a:r>
              <a:rPr lang="en-US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element[attribute=value]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5DBB1A-4A6F-4364-B739-24143B57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905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Find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rgbClr val="00B050"/>
                </a:solidFill>
              </a:rPr>
              <a:t>anchor tag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is equal to </a:t>
            </a:r>
            <a:r>
              <a:rPr lang="en-IN" sz="2800" b="1" dirty="0">
                <a:solidFill>
                  <a:srgbClr val="00B0F0"/>
                </a:solidFill>
              </a:rPr>
              <a:t>http://www.youtube.com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$("a[</a:t>
            </a:r>
            <a:r>
              <a:rPr lang="en-IN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='http://www.youtube.com']").css("font-size","30px");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b="1" dirty="0">
                <a:solidFill>
                  <a:srgbClr val="FFC000"/>
                </a:solidFill>
              </a:rPr>
              <a:t>Find</a:t>
            </a:r>
            <a:r>
              <a:rPr lang="en-IN" sz="2800" dirty="0">
                <a:solidFill>
                  <a:schemeClr val="bg1"/>
                </a:solidFill>
              </a:rPr>
              <a:t> the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input elements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attribute starts with </a:t>
            </a:r>
            <a:r>
              <a:rPr lang="en-IN" sz="2800" b="1" dirty="0">
                <a:solidFill>
                  <a:srgbClr val="00B0F0"/>
                </a:solidFill>
              </a:rPr>
              <a:t>‘txt’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IN" sz="28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$("input[name^='txt']").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 "blue");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B3D2A-DB8E-4F53-891A-33016AAA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Find</a:t>
            </a:r>
            <a:r>
              <a:rPr lang="en-IN" sz="2800" dirty="0">
                <a:solidFill>
                  <a:schemeClr val="bg1"/>
                </a:solidFill>
              </a:rPr>
              <a:t> the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input elements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attribute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ends</a:t>
            </a:r>
            <a:r>
              <a:rPr lang="en-IN" sz="2800" dirty="0">
                <a:solidFill>
                  <a:schemeClr val="bg1"/>
                </a:solidFill>
              </a:rPr>
              <a:t> with </a:t>
            </a:r>
            <a:r>
              <a:rPr lang="en-IN" sz="2800" b="1" dirty="0">
                <a:solidFill>
                  <a:srgbClr val="00B0F0"/>
                </a:solidFill>
              </a:rPr>
              <a:t>‘txt’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IN" sz="28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$("input[name$='txt']").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 "red");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b="1" dirty="0">
                <a:solidFill>
                  <a:srgbClr val="FFC000"/>
                </a:solidFill>
              </a:rPr>
              <a:t>Find</a:t>
            </a:r>
            <a:r>
              <a:rPr lang="en-IN" sz="2800" dirty="0">
                <a:solidFill>
                  <a:schemeClr val="bg1"/>
                </a:solidFill>
              </a:rPr>
              <a:t> the</a:t>
            </a:r>
            <a:r>
              <a:rPr lang="en-IN" sz="2800" dirty="0"/>
              <a:t> </a:t>
            </a:r>
            <a:r>
              <a:rPr lang="en-IN" sz="2800" b="1" dirty="0">
                <a:solidFill>
                  <a:srgbClr val="00B050"/>
                </a:solidFill>
              </a:rPr>
              <a:t>input elements </a:t>
            </a:r>
            <a:r>
              <a:rPr lang="en-IN" sz="2800" dirty="0">
                <a:solidFill>
                  <a:schemeClr val="bg1"/>
                </a:solidFill>
              </a:rPr>
              <a:t>whose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attribute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contains</a:t>
            </a:r>
            <a:r>
              <a:rPr lang="en-IN" sz="2800" dirty="0">
                <a:solidFill>
                  <a:schemeClr val="bg1"/>
                </a:solidFill>
              </a:rPr>
              <a:t> a </a:t>
            </a:r>
            <a:r>
              <a:rPr lang="en-IN" sz="2800" b="1" dirty="0">
                <a:solidFill>
                  <a:srgbClr val="00B0F0"/>
                </a:solidFill>
              </a:rPr>
              <a:t>‘txt’ 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IN" sz="28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$("input[name*='txt']").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", "blue");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1D751-EBA5-4C0D-B28F-C44AB4E97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PARENT CHILD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 err="1">
                <a:solidFill>
                  <a:srgbClr val="FFC000"/>
                </a:solidFill>
              </a:rPr>
              <a:t>jQuery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also </a:t>
            </a:r>
            <a:r>
              <a:rPr lang="en-US" sz="3000" b="1" dirty="0">
                <a:solidFill>
                  <a:srgbClr val="00B050"/>
                </a:solidFill>
              </a:rPr>
              <a:t>allows us </a:t>
            </a:r>
            <a:r>
              <a:rPr lang="en-US" sz="3000" dirty="0">
                <a:solidFill>
                  <a:schemeClr val="bg1"/>
                </a:solidFill>
              </a:rPr>
              <a:t>to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elements </a:t>
            </a:r>
            <a:r>
              <a:rPr lang="en-US" sz="3000" dirty="0">
                <a:solidFill>
                  <a:schemeClr val="bg1"/>
                </a:solidFill>
              </a:rPr>
              <a:t>based on their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parent elements</a:t>
            </a:r>
            <a:r>
              <a:rPr lang="en-US" sz="3000" dirty="0">
                <a:solidFill>
                  <a:srgbClr val="FFFF00"/>
                </a:solidFill>
              </a:rPr>
              <a:t>. </a:t>
            </a:r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There are </a:t>
            </a: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two variations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One , which will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only match elements </a:t>
            </a:r>
            <a:r>
              <a:rPr lang="en-US" sz="2600" dirty="0">
                <a:solidFill>
                  <a:schemeClr val="bg1"/>
                </a:solidFill>
              </a:rPr>
              <a:t>which are a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direct child to the parent</a:t>
            </a:r>
            <a:r>
              <a:rPr lang="en-US" sz="2600" i="1" dirty="0">
                <a:solidFill>
                  <a:srgbClr val="FFFF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</a:rPr>
              <a:t>Another ,  which will </a:t>
            </a: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match all the way down </a:t>
            </a:r>
            <a:r>
              <a:rPr lang="en-US" sz="2600" dirty="0">
                <a:solidFill>
                  <a:schemeClr val="bg1"/>
                </a:solidFill>
              </a:rPr>
              <a:t>through the hierarchy, </a:t>
            </a:r>
            <a:r>
              <a:rPr lang="en-US" sz="2600" dirty="0" err="1">
                <a:solidFill>
                  <a:schemeClr val="bg1"/>
                </a:solidFill>
              </a:rPr>
              <a:t>eg.</a:t>
            </a:r>
            <a:r>
              <a:rPr lang="en-US" sz="2600" dirty="0">
                <a:solidFill>
                  <a:schemeClr val="bg1"/>
                </a:solidFill>
              </a:rPr>
              <a:t> A </a:t>
            </a:r>
            <a:r>
              <a:rPr lang="en-US" sz="2600" b="1" dirty="0">
                <a:solidFill>
                  <a:schemeClr val="accent6"/>
                </a:solidFill>
              </a:rPr>
              <a:t>child</a:t>
            </a:r>
            <a:r>
              <a:rPr lang="en-US" sz="2600" dirty="0">
                <a:solidFill>
                  <a:schemeClr val="bg1"/>
                </a:solidFill>
              </a:rPr>
              <a:t> of a </a:t>
            </a:r>
            <a:r>
              <a:rPr lang="en-US" sz="2600" b="1" dirty="0">
                <a:solidFill>
                  <a:schemeClr val="accent6"/>
                </a:solidFill>
              </a:rPr>
              <a:t>child </a:t>
            </a:r>
            <a:r>
              <a:rPr lang="en-US" sz="2600" dirty="0">
                <a:solidFill>
                  <a:schemeClr val="bg1"/>
                </a:solidFill>
              </a:rPr>
              <a:t>of an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5D37B-AD70-4C42-B13C-9E847F81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FOR DIRECT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syntax</a:t>
            </a:r>
            <a:r>
              <a:rPr lang="en-US" sz="2800" dirty="0">
                <a:solidFill>
                  <a:schemeClr val="bg1"/>
                </a:solidFill>
              </a:rPr>
              <a:t> for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finding children </a:t>
            </a:r>
            <a:r>
              <a:rPr lang="en-US" sz="2800" dirty="0">
                <a:solidFill>
                  <a:schemeClr val="bg1"/>
                </a:solidFill>
              </a:rPr>
              <a:t>which are </a:t>
            </a:r>
            <a:r>
              <a:rPr lang="en-US" sz="2800" b="1" dirty="0">
                <a:solidFill>
                  <a:schemeClr val="accent6"/>
                </a:solidFill>
              </a:rPr>
              <a:t>direct descendants</a:t>
            </a:r>
            <a:r>
              <a:rPr lang="en-US" sz="2800" dirty="0">
                <a:solidFill>
                  <a:schemeClr val="bg1"/>
                </a:solidFill>
              </a:rPr>
              <a:t> of an </a:t>
            </a:r>
            <a:r>
              <a:rPr lang="en-US" sz="2800" b="1" dirty="0">
                <a:solidFill>
                  <a:srgbClr val="00B050"/>
                </a:solidFill>
              </a:rPr>
              <a:t>element</a:t>
            </a:r>
            <a:r>
              <a:rPr lang="en-US" sz="2800" dirty="0">
                <a:solidFill>
                  <a:schemeClr val="bg1"/>
                </a:solidFill>
              </a:rPr>
              <a:t> :</a:t>
            </a:r>
          </a:p>
          <a:p>
            <a:pPr>
              <a:buNone/>
            </a:pPr>
            <a:r>
              <a:rPr lang="en-US" sz="2800" dirty="0"/>
              <a:t>       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$(“div&gt;a”);</a:t>
            </a:r>
          </a:p>
          <a:p>
            <a:endParaRPr lang="en-US" sz="2800" dirty="0"/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selector</a:t>
            </a:r>
            <a:r>
              <a:rPr lang="en-US" sz="2800" dirty="0">
                <a:solidFill>
                  <a:schemeClr val="bg1"/>
                </a:solidFill>
              </a:rPr>
              <a:t> will find all </a:t>
            </a:r>
            <a:r>
              <a:rPr lang="en-US" sz="2800" b="1" dirty="0">
                <a:solidFill>
                  <a:srgbClr val="00B050"/>
                </a:solidFill>
              </a:rPr>
              <a:t>links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which are </a:t>
            </a:r>
            <a:r>
              <a:rPr lang="en-US" sz="2800" b="1" dirty="0">
                <a:solidFill>
                  <a:schemeClr val="accent6"/>
                </a:solidFill>
              </a:rPr>
              <a:t>direct child </a:t>
            </a:r>
            <a:r>
              <a:rPr lang="en-US" sz="2800" dirty="0">
                <a:solidFill>
                  <a:schemeClr val="bg1"/>
                </a:solidFill>
              </a:rPr>
              <a:t>of 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div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element.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8DCC1-8265-4434-8784-46F4F80C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Replacing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greater-than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symbol with a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simple space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will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change this </a:t>
            </a:r>
            <a:r>
              <a:rPr lang="en-US" sz="2800" dirty="0">
                <a:solidFill>
                  <a:schemeClr val="bg1"/>
                </a:solidFill>
              </a:rPr>
              <a:t>to match all </a:t>
            </a:r>
            <a:r>
              <a:rPr lang="en-US" sz="2800" b="1" dirty="0">
                <a:solidFill>
                  <a:srgbClr val="00B050"/>
                </a:solidFill>
              </a:rPr>
              <a:t>links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within a </a:t>
            </a:r>
            <a:r>
              <a:rPr lang="en-US" sz="2800" b="1" dirty="0">
                <a:solidFill>
                  <a:srgbClr val="00B050"/>
                </a:solidFill>
              </a:rPr>
              <a:t>div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elements,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matter </a:t>
            </a:r>
            <a:r>
              <a:rPr lang="en-US" sz="2800" dirty="0">
                <a:solidFill>
                  <a:schemeClr val="bg1"/>
                </a:solidFill>
              </a:rPr>
              <a:t>if they are </a:t>
            </a:r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directly related </a:t>
            </a:r>
            <a:r>
              <a:rPr lang="en-US" sz="2800" dirty="0">
                <a:solidFill>
                  <a:schemeClr val="bg1"/>
                </a:solidFill>
              </a:rPr>
              <a:t>or not: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$(“div a”);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SYNTAX FOR ANY CHILD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31BF4-BE7D-4A9D-BE4F-F6C4A94C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To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Selectors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Selectors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Syntaxes And Uses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/>
                </a:solidFill>
              </a:rPr>
              <a:t>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2768A-6A01-4ADB-B13C-CAA1153A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 (Direct Child)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FBD1AC-E8FD-4EDD-BD3C-1C8C2CBC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3A43E-9777-47CA-A16D-829041E7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&gt;Direct Child Selector&lt;/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"#div1&gt;ul"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(Direct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46016-3FE5-44F6-AC68-3D629602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8746D-6813-42E8-836D-42BD9720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&gt;C++&lt;/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&gt;Java&lt;/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&gt;PHP&lt;/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OUTPUT</a:t>
            </a:r>
            <a:r>
              <a:rPr lang="en-US" sz="4000" b="1" dirty="0">
                <a:solidFill>
                  <a:srgbClr val="FFFF00"/>
                </a:solidFill>
              </a:rPr>
              <a:t>(Direct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outputjq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1B36F-1EF9-44C5-B7F9-866C2274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(Any Child)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252518-9BBB-4868-925A-10C9A969C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C0851-D5F0-4631-9F6C-FD0AB54A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&gt;Indirect Child Selector&lt;/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"jquery.js"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US" sz="2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sz="2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 ul"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2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sz="4000" b="1" dirty="0">
                <a:solidFill>
                  <a:srgbClr val="FFFF00"/>
                </a:solidFill>
              </a:rPr>
              <a:t>(Any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A46016-3FE5-44F6-AC68-3D629602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8746D-6813-42E8-836D-42BD9720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&gt;C++&lt;/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&gt;Java&lt;/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&gt;PHP&lt;/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47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OUTPUT</a:t>
            </a:r>
            <a:r>
              <a:rPr lang="en-US" sz="4000" b="1" dirty="0">
                <a:solidFill>
                  <a:srgbClr val="FFFF00"/>
                </a:solidFill>
              </a:rPr>
              <a:t>(Any Child)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outputjq2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4CCA89-06C3-49BC-A268-5D142C4C9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SELECTORS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 </a:t>
            </a:r>
            <a:r>
              <a:rPr lang="en-IN" sz="2800" b="1" dirty="0">
                <a:solidFill>
                  <a:srgbClr val="00B050"/>
                </a:solidFill>
              </a:rPr>
              <a:t>very common task </a:t>
            </a:r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 err="1">
                <a:solidFill>
                  <a:srgbClr val="FFC000"/>
                </a:solidFill>
              </a:rPr>
              <a:t>jQuery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is to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modify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content</a:t>
            </a:r>
            <a:r>
              <a:rPr lang="en-IN" sz="2800" dirty="0">
                <a:solidFill>
                  <a:schemeClr val="bg1"/>
                </a:solidFill>
              </a:rPr>
              <a:t> of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to do this</a:t>
            </a:r>
            <a:r>
              <a:rPr lang="en-IN" sz="2800" dirty="0">
                <a:solidFill>
                  <a:schemeClr val="bg1"/>
                </a:solidFill>
              </a:rPr>
              <a:t>, we need to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find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element(s)</a:t>
            </a:r>
            <a:r>
              <a:rPr lang="en-IN" sz="2800" dirty="0">
                <a:solidFill>
                  <a:schemeClr val="bg1"/>
                </a:solidFill>
              </a:rPr>
              <a:t> that we  wish to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This is where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selector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support in </a:t>
            </a:r>
            <a:r>
              <a:rPr lang="en-IN" sz="2800" b="1" dirty="0">
                <a:solidFill>
                  <a:srgbClr val="FFC000"/>
                </a:solidFill>
              </a:rPr>
              <a:t>jQuery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will help us out.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B95C2-52BE-4614-99F3-46D2C7E3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 TO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SELECTORS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 </a:t>
            </a: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selector</a:t>
            </a:r>
            <a:r>
              <a:rPr lang="en-IN" sz="2800" dirty="0">
                <a:solidFill>
                  <a:schemeClr val="bg1"/>
                </a:solidFill>
              </a:rPr>
              <a:t> in </a:t>
            </a:r>
            <a:r>
              <a:rPr lang="en-IN" sz="2800" b="1" dirty="0" err="1">
                <a:solidFill>
                  <a:srgbClr val="FFC000"/>
                </a:solidFill>
              </a:rPr>
              <a:t>jQuery</a:t>
            </a:r>
            <a:r>
              <a:rPr lang="en-IN" sz="2800" dirty="0">
                <a:solidFill>
                  <a:schemeClr val="bg1"/>
                </a:solidFill>
              </a:rPr>
              <a:t> is a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way</a:t>
            </a:r>
            <a:r>
              <a:rPr lang="en-IN" sz="2800" dirty="0">
                <a:solidFill>
                  <a:schemeClr val="bg1"/>
                </a:solidFill>
              </a:rPr>
              <a:t> to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find elements </a:t>
            </a:r>
            <a:r>
              <a:rPr lang="en-IN" sz="2800" dirty="0">
                <a:solidFill>
                  <a:schemeClr val="bg1"/>
                </a:solidFill>
              </a:rPr>
              <a:t>of our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2800" dirty="0">
                <a:solidFill>
                  <a:schemeClr val="bg1"/>
                </a:solidFill>
              </a:rPr>
              <a:t> can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elements </a:t>
            </a:r>
            <a:r>
              <a:rPr lang="en-IN" sz="2800" dirty="0">
                <a:solidFill>
                  <a:schemeClr val="bg1"/>
                </a:solidFill>
              </a:rPr>
              <a:t>based on their </a:t>
            </a:r>
            <a:r>
              <a:rPr lang="en-IN" sz="2800" b="1" i="1" dirty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b="1" i="1" dirty="0">
                <a:solidFill>
                  <a:srgbClr val="00B050"/>
                </a:solidFill>
              </a:rPr>
              <a:t>classes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/>
              <a:t> </a:t>
            </a:r>
            <a:r>
              <a:rPr lang="en-IN" sz="2800" b="1" i="1" dirty="0">
                <a:solidFill>
                  <a:srgbClr val="FFC000"/>
                </a:solidFill>
              </a:rPr>
              <a:t>values of attributes </a:t>
            </a:r>
            <a:r>
              <a:rPr lang="en-IN" sz="2800" dirty="0">
                <a:solidFill>
                  <a:schemeClr val="bg1"/>
                </a:solidFill>
              </a:rPr>
              <a:t>and much more.  </a:t>
            </a:r>
            <a:endParaRPr lang="en-IN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86BC8-B6A5-430B-A72E-990F60A2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GENERAL  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Since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selectors</a:t>
            </a:r>
            <a:r>
              <a:rPr lang="en-IN" sz="2800" dirty="0">
                <a:solidFill>
                  <a:schemeClr val="bg1"/>
                </a:solidFill>
              </a:rPr>
              <a:t> are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common </a:t>
            </a:r>
            <a:r>
              <a:rPr lang="en-IN" sz="2800" dirty="0">
                <a:solidFill>
                  <a:schemeClr val="bg1"/>
                </a:solidFill>
              </a:rPr>
              <a:t>part of  </a:t>
            </a:r>
            <a:r>
              <a:rPr lang="en-IN" sz="2800" b="1" dirty="0" err="1">
                <a:solidFill>
                  <a:srgbClr val="FFC000"/>
                </a:solidFill>
              </a:rPr>
              <a:t>jQuery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they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come</a:t>
            </a:r>
            <a:r>
              <a:rPr lang="en-IN" sz="2800" dirty="0">
                <a:solidFill>
                  <a:schemeClr val="bg1"/>
                </a:solidFill>
              </a:rPr>
              <a:t> in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several forms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endParaRPr lang="en-IN" sz="2800" i="1" dirty="0">
              <a:solidFill>
                <a:srgbClr val="C00000"/>
              </a:solidFill>
            </a:endParaRPr>
          </a:p>
          <a:p>
            <a:endParaRPr lang="en-IN" sz="2800" i="1" dirty="0">
              <a:solidFill>
                <a:srgbClr val="C00000"/>
              </a:solidFill>
            </a:endParaRPr>
          </a:p>
          <a:p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selector takes a query as an argument , locates the element and returns a </a:t>
            </a:r>
            <a:r>
              <a:rPr lang="en-IN" sz="2800" i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jQuery</a:t>
            </a:r>
            <a:r>
              <a:rPr lang="en-IN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object.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475A2-34ED-4279-B8B4-E9B35B88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GENERAL  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Therefore,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selecting </a:t>
            </a:r>
            <a:r>
              <a:rPr lang="en-IN" sz="2800" dirty="0">
                <a:solidFill>
                  <a:schemeClr val="bg1"/>
                </a:solidFill>
              </a:rPr>
              <a:t>a set of </a:t>
            </a:r>
            <a:r>
              <a:rPr lang="en-IN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elements</a:t>
            </a:r>
            <a:r>
              <a:rPr lang="en-IN" sz="2800" dirty="0">
                <a:solidFill>
                  <a:schemeClr val="bg1"/>
                </a:solidFill>
              </a:rPr>
              <a:t>  is as </a:t>
            </a:r>
            <a:r>
              <a:rPr lang="en-IN" sz="2800" b="1" dirty="0">
                <a:solidFill>
                  <a:srgbClr val="00B050"/>
                </a:solidFill>
              </a:rPr>
              <a:t>simple</a:t>
            </a:r>
            <a:r>
              <a:rPr lang="en-IN" sz="2800" dirty="0">
                <a:solidFill>
                  <a:schemeClr val="bg1"/>
                </a:solidFill>
              </a:rPr>
              <a:t>  as this: </a:t>
            </a:r>
            <a:br>
              <a:rPr lang="en-IN" sz="2800" dirty="0"/>
            </a:br>
            <a:br>
              <a:rPr lang="en-IN" sz="2800" dirty="0"/>
            </a:br>
            <a:r>
              <a:rPr lang="en-IN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$(&lt;query here&gt;) </a:t>
            </a:r>
            <a:br>
              <a:rPr lang="en-IN" sz="2400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br>
              <a:rPr lang="en-IN" sz="2800" dirty="0"/>
            </a:br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With the </a:t>
            </a:r>
            <a:r>
              <a:rPr lang="en-IN" sz="2800" b="1" dirty="0" err="1">
                <a:solidFill>
                  <a:schemeClr val="accent6"/>
                </a:solidFill>
              </a:rPr>
              <a:t>jQuery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object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returned</a:t>
            </a:r>
            <a:r>
              <a:rPr lang="en-IN" sz="2800" dirty="0">
                <a:solidFill>
                  <a:schemeClr val="bg1"/>
                </a:solidFill>
              </a:rPr>
              <a:t>, we can then </a:t>
            </a:r>
            <a:r>
              <a:rPr lang="en-IN" sz="2800" b="1" dirty="0">
                <a:solidFill>
                  <a:srgbClr val="00B050"/>
                </a:solidFill>
              </a:rPr>
              <a:t>start using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altering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  <a:endParaRPr lang="en-IN" sz="2800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98E80-3F84-4DE0-87E1-265DC3A5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id</a:t>
            </a:r>
            <a:r>
              <a:rPr lang="en-US" sz="4000" b="1" dirty="0">
                <a:solidFill>
                  <a:schemeClr val="bg1"/>
                </a:solidFill>
              </a:rPr>
              <a:t>  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 </a:t>
            </a:r>
            <a:r>
              <a:rPr lang="en-IN" sz="2800" b="1" dirty="0">
                <a:solidFill>
                  <a:srgbClr val="00B050"/>
                </a:solidFill>
              </a:rPr>
              <a:t>very common </a:t>
            </a:r>
            <a:r>
              <a:rPr lang="en-IN" sz="2800" dirty="0">
                <a:solidFill>
                  <a:schemeClr val="bg1"/>
                </a:solidFill>
              </a:rPr>
              <a:t>selector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2800" dirty="0">
                <a:solidFill>
                  <a:schemeClr val="bg1"/>
                </a:solidFill>
              </a:rPr>
              <a:t> is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en-IN" sz="2800" b="1" dirty="0">
                <a:solidFill>
                  <a:srgbClr val="7030A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based.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It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en-IN" sz="2800" dirty="0">
                <a:solidFill>
                  <a:schemeClr val="bg1"/>
                </a:solidFill>
              </a:rPr>
              <a:t> attribute of a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element </a:t>
            </a:r>
            <a:r>
              <a:rPr lang="en-IN" sz="2800" dirty="0">
                <a:solidFill>
                  <a:schemeClr val="bg1"/>
                </a:solidFill>
              </a:rPr>
              <a:t>to </a:t>
            </a:r>
            <a:r>
              <a:rPr lang="en-IN" sz="2800" b="1" dirty="0">
                <a:solidFill>
                  <a:srgbClr val="00B050"/>
                </a:solidFill>
              </a:rPr>
              <a:t>locate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desired element</a:t>
            </a:r>
            <a:r>
              <a:rPr lang="en-IN" sz="2800" dirty="0">
                <a:solidFill>
                  <a:schemeClr val="bg1"/>
                </a:solidFill>
              </a:rPr>
              <a:t>. </a:t>
            </a:r>
          </a:p>
          <a:p>
            <a:pPr marL="0" indent="0">
              <a:buNone/>
            </a:pPr>
            <a:endParaRPr lang="en-US" sz="2800" b="1" u="sng" dirty="0">
              <a:solidFill>
                <a:schemeClr val="accent5">
                  <a:lumMod val="60000"/>
                  <a:lumOff val="40000"/>
                </a:schemeClr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$(“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#</a:t>
            </a:r>
            <a:r>
              <a:rPr lang="en-US" sz="24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idvalue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”) </a:t>
            </a:r>
          </a:p>
          <a:p>
            <a:pPr marL="0" indent="0">
              <a:buNone/>
            </a:pPr>
            <a:endParaRPr lang="en-US" sz="2800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$(“#div1”)</a:t>
            </a:r>
            <a:endParaRPr lang="en-IN" sz="24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38AEC-ABEB-4098-BF49-1E0A3FBA4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err="1">
                <a:solidFill>
                  <a:schemeClr val="accent6"/>
                </a:solidFill>
                <a:latin typeface="Georgia" pitchFamily="18" charset="0"/>
              </a:rPr>
              <a:t>Jquery</a:t>
            </a: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 Code:</a:t>
            </a:r>
            <a:endParaRPr lang="en-IN" sz="2400" b="1" u="sng" dirty="0">
              <a:solidFill>
                <a:schemeClr val="accent6"/>
              </a:solidFill>
              <a:latin typeface="Georgia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$("#p1").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("font-</a:t>
            </a:r>
            <a:r>
              <a:rPr lang="en-I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weight","bold</a:t>
            </a: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&lt;/script&gt; 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FFFF0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chemeClr val="accent6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&lt;p id="p1"&gt;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This is a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para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altered with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jQuery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&lt;/p&gt;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AD3EA-697D-41FC-9EC9-46A7FB4D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THE  </a:t>
            </a:r>
            <a:r>
              <a:rPr lang="en-US" sz="4000" b="1" dirty="0">
                <a:solidFill>
                  <a:srgbClr val="FFFF00"/>
                </a:solidFill>
              </a:rPr>
              <a:t>class  </a:t>
            </a:r>
            <a:r>
              <a:rPr lang="en-US" sz="4000" b="1" dirty="0">
                <a:solidFill>
                  <a:schemeClr val="bg1"/>
                </a:solidFill>
              </a:rPr>
              <a:t>SELECTOR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Elements</a:t>
            </a:r>
            <a:r>
              <a:rPr lang="en-IN" sz="2800" dirty="0">
                <a:solidFill>
                  <a:schemeClr val="bg1"/>
                </a:solidFill>
              </a:rPr>
              <a:t> with a </a:t>
            </a:r>
            <a:r>
              <a:rPr lang="en-IN" sz="2800" b="1" i="1" dirty="0">
                <a:solidFill>
                  <a:srgbClr val="00B0F0"/>
                </a:solidFill>
              </a:rPr>
              <a:t>specific class </a:t>
            </a:r>
            <a:r>
              <a:rPr lang="en-IN" sz="2800" dirty="0">
                <a:solidFill>
                  <a:schemeClr val="bg1"/>
                </a:solidFill>
              </a:rPr>
              <a:t>can be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matched</a:t>
            </a:r>
            <a:r>
              <a:rPr lang="en-IN" sz="2800" dirty="0">
                <a:solidFill>
                  <a:schemeClr val="bg1"/>
                </a:solidFill>
              </a:rPr>
              <a:t> by writing a </a:t>
            </a:r>
            <a:r>
              <a:rPr lang="en-IN" sz="2800" b="1" dirty="0">
                <a:solidFill>
                  <a:srgbClr val="FFFF00"/>
                </a:solidFill>
              </a:rPr>
              <a:t>.</a:t>
            </a:r>
            <a:r>
              <a:rPr lang="en-IN" sz="2800" dirty="0">
                <a:solidFill>
                  <a:schemeClr val="bg1"/>
                </a:solidFill>
              </a:rPr>
              <a:t> character </a:t>
            </a:r>
            <a:r>
              <a:rPr lang="en-IN" sz="2800" b="1" dirty="0">
                <a:solidFill>
                  <a:srgbClr val="00B050"/>
                </a:solidFill>
              </a:rPr>
              <a:t>followed by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r>
              <a:rPr lang="en-IN" sz="2800" dirty="0">
                <a:solidFill>
                  <a:schemeClr val="bg1"/>
                </a:solidFill>
              </a:rPr>
              <a:t> of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  <a:br>
              <a:rPr lang="en-IN" sz="2800" dirty="0"/>
            </a:br>
            <a:endParaRPr lang="en-IN" sz="2800" dirty="0"/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$(“.</a:t>
            </a:r>
            <a:r>
              <a:rPr lang="en-US" sz="22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classvalue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”) </a:t>
            </a:r>
          </a:p>
          <a:p>
            <a:pPr marL="0" indent="0">
              <a:buNone/>
            </a:pPr>
            <a:endParaRPr lang="en-US" sz="2800" dirty="0">
              <a:latin typeface="Georgia" pitchFamily="18" charset="0"/>
            </a:endParaRP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>
                <a:latin typeface="Georgia" pitchFamily="18" charset="0"/>
              </a:rPr>
              <a:t>	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$(“.highlight”)</a:t>
            </a:r>
            <a:endParaRPr lang="en-IN" sz="22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IN" dirty="0"/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0627A-FD15-444D-A005-393097C0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1086</Words>
  <Application>Microsoft Office PowerPoint</Application>
  <PresentationFormat>On-screen Show (4:3)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Georgia</vt:lpstr>
      <vt:lpstr>Office Theme</vt:lpstr>
      <vt:lpstr>PowerPoint Presentation</vt:lpstr>
      <vt:lpstr>TODAY’S AGENDA</vt:lpstr>
      <vt:lpstr>INTRODUCTION TO  SELECTORS</vt:lpstr>
      <vt:lpstr>INTRODUCTION TO  SELECTORS</vt:lpstr>
      <vt:lpstr>GENERAL  SYNTAX</vt:lpstr>
      <vt:lpstr>GENERAL  SYNTAX</vt:lpstr>
      <vt:lpstr>THE  id  SELECTOR</vt:lpstr>
      <vt:lpstr>EXAMPLE</vt:lpstr>
      <vt:lpstr>THE  class  SELECTOR</vt:lpstr>
      <vt:lpstr>EXAMPLE</vt:lpstr>
      <vt:lpstr>THE  element SELECTOR</vt:lpstr>
      <vt:lpstr>THE  element SELECTOR</vt:lpstr>
      <vt:lpstr>THE  attribute SELECTOR</vt:lpstr>
      <vt:lpstr>THE  attribute SELECTOR</vt:lpstr>
      <vt:lpstr>EXAMPLES</vt:lpstr>
      <vt:lpstr>EXAMPLES</vt:lpstr>
      <vt:lpstr>PARENT CHILD SELECTORS</vt:lpstr>
      <vt:lpstr>SYNTAX FOR DIRECT CHILD</vt:lpstr>
      <vt:lpstr>SYNTAX FOR ANY CHILD</vt:lpstr>
      <vt:lpstr>EXAMPLE (Direct Child)</vt:lpstr>
      <vt:lpstr>EXAMPLE(Direct Child)</vt:lpstr>
      <vt:lpstr>OUTPUT(Direct Child)</vt:lpstr>
      <vt:lpstr>EXAMPLE(Any Child)</vt:lpstr>
      <vt:lpstr>EXAMPLE(Any Child)</vt:lpstr>
      <vt:lpstr>OUTPUT(Any Child)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271</cp:revision>
  <dcterms:created xsi:type="dcterms:W3CDTF">2017-12-26T10:06:07Z</dcterms:created>
  <dcterms:modified xsi:type="dcterms:W3CDTF">2022-02-08T06:00:00Z</dcterms:modified>
</cp:coreProperties>
</file>