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71" r:id="rId3"/>
    <p:sldId id="372" r:id="rId4"/>
    <p:sldId id="395" r:id="rId5"/>
    <p:sldId id="396" r:id="rId6"/>
    <p:sldId id="397" r:id="rId7"/>
    <p:sldId id="398" r:id="rId8"/>
    <p:sldId id="399" r:id="rId9"/>
    <p:sldId id="373" r:id="rId10"/>
    <p:sldId id="374" r:id="rId11"/>
    <p:sldId id="375" r:id="rId12"/>
    <p:sldId id="376" r:id="rId13"/>
    <p:sldId id="400" r:id="rId14"/>
    <p:sldId id="401" r:id="rId15"/>
    <p:sldId id="402" r:id="rId16"/>
    <p:sldId id="403" r:id="rId17"/>
    <p:sldId id="404" r:id="rId18"/>
    <p:sldId id="418" r:id="rId19"/>
    <p:sldId id="417" r:id="rId20"/>
    <p:sldId id="377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9" r:id="rId43"/>
    <p:sldId id="428" r:id="rId44"/>
    <p:sldId id="43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225DC01-D637-4386-901A-555554922974}"/>
    <pc:docChg chg="custSel addSld modSld">
      <pc:chgData name="Sharma Computer Academy" userId="08476b32c11f4418" providerId="LiveId" clId="{A225DC01-D637-4386-901A-555554922974}" dt="2022-02-08T06:53:24.774" v="930" actId="113"/>
      <pc:docMkLst>
        <pc:docMk/>
      </pc:docMkLst>
      <pc:sldChg chg="modSp mod">
        <pc:chgData name="Sharma Computer Academy" userId="08476b32c11f4418" providerId="LiveId" clId="{A225DC01-D637-4386-901A-555554922974}" dt="2022-02-08T06:01:46.311" v="378" actId="20577"/>
        <pc:sldMkLst>
          <pc:docMk/>
          <pc:sldMk cId="1383913310" sldId="399"/>
        </pc:sldMkLst>
        <pc:graphicFrameChg chg="modGraphic">
          <ac:chgData name="Sharma Computer Academy" userId="08476b32c11f4418" providerId="LiveId" clId="{A225DC01-D637-4386-901A-555554922974}" dt="2022-02-08T06:01:46.311" v="378" actId="20577"/>
          <ac:graphicFrameMkLst>
            <pc:docMk/>
            <pc:sldMk cId="1383913310" sldId="399"/>
            <ac:graphicFrameMk id="4" creationId="{76468EE7-06C2-4815-9F86-A92F190CB0DC}"/>
          </ac:graphicFrameMkLst>
        </pc:graphicFrameChg>
      </pc:sldChg>
      <pc:sldChg chg="modSp">
        <pc:chgData name="Sharma Computer Academy" userId="08476b32c11f4418" providerId="LiveId" clId="{A225DC01-D637-4386-901A-555554922974}" dt="2022-02-08T06:08:33.169" v="389" actId="20577"/>
        <pc:sldMkLst>
          <pc:docMk/>
          <pc:sldMk cId="1930099876" sldId="402"/>
        </pc:sldMkLst>
        <pc:spChg chg="mod">
          <ac:chgData name="Sharma Computer Academy" userId="08476b32c11f4418" providerId="LiveId" clId="{A225DC01-D637-4386-901A-555554922974}" dt="2022-02-08T06:08:33.169" v="389" actId="20577"/>
          <ac:spMkLst>
            <pc:docMk/>
            <pc:sldMk cId="1930099876" sldId="402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A225DC01-D637-4386-901A-555554922974}" dt="2022-02-08T06:08:52.572" v="393" actId="20577"/>
        <pc:sldMkLst>
          <pc:docMk/>
          <pc:sldMk cId="1296373342" sldId="403"/>
        </pc:sldMkLst>
        <pc:spChg chg="mod">
          <ac:chgData name="Sharma Computer Academy" userId="08476b32c11f4418" providerId="LiveId" clId="{A225DC01-D637-4386-901A-555554922974}" dt="2022-02-08T06:08:52.572" v="393" actId="20577"/>
          <ac:spMkLst>
            <pc:docMk/>
            <pc:sldMk cId="1296373342" sldId="403"/>
            <ac:spMk id="7" creationId="{00000000-0000-0000-0000-000000000000}"/>
          </ac:spMkLst>
        </pc:spChg>
      </pc:sldChg>
      <pc:sldChg chg="addSp modSp mod">
        <pc:chgData name="Sharma Computer Academy" userId="08476b32c11f4418" providerId="LiveId" clId="{A225DC01-D637-4386-901A-555554922974}" dt="2022-02-08T05:42:55.475" v="329" actId="113"/>
        <pc:sldMkLst>
          <pc:docMk/>
          <pc:sldMk cId="1545852526" sldId="404"/>
        </pc:sldMkLst>
        <pc:spChg chg="mod">
          <ac:chgData name="Sharma Computer Academy" userId="08476b32c11f4418" providerId="LiveId" clId="{A225DC01-D637-4386-901A-555554922974}" dt="2022-02-08T05:37:10.015" v="8" actId="20577"/>
          <ac:spMkLst>
            <pc:docMk/>
            <pc:sldMk cId="1545852526" sldId="404"/>
            <ac:spMk id="2" creationId="{00000000-0000-0000-0000-000000000000}"/>
          </ac:spMkLst>
        </pc:spChg>
        <pc:spChg chg="mod">
          <ac:chgData name="Sharma Computer Academy" userId="08476b32c11f4418" providerId="LiveId" clId="{A225DC01-D637-4386-901A-555554922974}" dt="2022-02-08T05:42:55.475" v="329" actId="113"/>
          <ac:spMkLst>
            <pc:docMk/>
            <pc:sldMk cId="1545852526" sldId="404"/>
            <ac:spMk id="7" creationId="{00000000-0000-0000-0000-000000000000}"/>
          </ac:spMkLst>
        </pc:spChg>
        <pc:picChg chg="add mod">
          <ac:chgData name="Sharma Computer Academy" userId="08476b32c11f4418" providerId="LiveId" clId="{A225DC01-D637-4386-901A-555554922974}" dt="2022-02-08T05:42:34.822" v="322" actId="14100"/>
          <ac:picMkLst>
            <pc:docMk/>
            <pc:sldMk cId="1545852526" sldId="404"/>
            <ac:picMk id="6" creationId="{09B26338-758F-4207-BBD0-38E817CD7048}"/>
          </ac:picMkLst>
        </pc:picChg>
      </pc:sldChg>
      <pc:sldChg chg="modSp">
        <pc:chgData name="Sharma Computer Academy" userId="08476b32c11f4418" providerId="LiveId" clId="{A225DC01-D637-4386-901A-555554922974}" dt="2022-02-08T06:10:57.754" v="394" actId="6549"/>
        <pc:sldMkLst>
          <pc:docMk/>
          <pc:sldMk cId="3267785757" sldId="407"/>
        </pc:sldMkLst>
        <pc:spChg chg="mod">
          <ac:chgData name="Sharma Computer Academy" userId="08476b32c11f4418" providerId="LiveId" clId="{A225DC01-D637-4386-901A-555554922974}" dt="2022-02-08T06:10:57.754" v="394" actId="6549"/>
          <ac:spMkLst>
            <pc:docMk/>
            <pc:sldMk cId="3267785757" sldId="407"/>
            <ac:spMk id="7" creationId="{00000000-0000-0000-0000-000000000000}"/>
          </ac:spMkLst>
        </pc:spChg>
      </pc:sldChg>
      <pc:sldChg chg="add">
        <pc:chgData name="Sharma Computer Academy" userId="08476b32c11f4418" providerId="LiveId" clId="{A225DC01-D637-4386-901A-555554922974}" dt="2022-02-08T05:37:04.888" v="0" actId="2890"/>
        <pc:sldMkLst>
          <pc:docMk/>
          <pc:sldMk cId="2851326834" sldId="417"/>
        </pc:sldMkLst>
      </pc:sldChg>
      <pc:sldChg chg="modSp add mod">
        <pc:chgData name="Sharma Computer Academy" userId="08476b32c11f4418" providerId="LiveId" clId="{A225DC01-D637-4386-901A-555554922974}" dt="2022-02-08T05:45:16.009" v="370" actId="113"/>
        <pc:sldMkLst>
          <pc:docMk/>
          <pc:sldMk cId="358233742" sldId="418"/>
        </pc:sldMkLst>
        <pc:spChg chg="mod">
          <ac:chgData name="Sharma Computer Academy" userId="08476b32c11f4418" providerId="LiveId" clId="{A225DC01-D637-4386-901A-555554922974}" dt="2022-02-08T05:45:16.009" v="370" actId="113"/>
          <ac:spMkLst>
            <pc:docMk/>
            <pc:sldMk cId="358233742" sldId="418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A225DC01-D637-4386-901A-555554922974}" dt="2022-02-08T06:21:35.886" v="480" actId="113"/>
        <pc:sldMkLst>
          <pc:docMk/>
          <pc:sldMk cId="563196087" sldId="419"/>
        </pc:sldMkLst>
        <pc:spChg chg="mod">
          <ac:chgData name="Sharma Computer Academy" userId="08476b32c11f4418" providerId="LiveId" clId="{A225DC01-D637-4386-901A-555554922974}" dt="2022-02-08T06:18:10.432" v="411" actId="20577"/>
          <ac:spMkLst>
            <pc:docMk/>
            <pc:sldMk cId="563196087" sldId="419"/>
            <ac:spMk id="2" creationId="{00000000-0000-0000-0000-000000000000}"/>
          </ac:spMkLst>
        </pc:spChg>
        <pc:spChg chg="mod">
          <ac:chgData name="Sharma Computer Academy" userId="08476b32c11f4418" providerId="LiveId" clId="{A225DC01-D637-4386-901A-555554922974}" dt="2022-02-08T06:21:35.886" v="480" actId="113"/>
          <ac:spMkLst>
            <pc:docMk/>
            <pc:sldMk cId="563196087" sldId="419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A225DC01-D637-4386-901A-555554922974}" dt="2022-02-08T06:24:34.587" v="629" actId="20577"/>
        <pc:sldMkLst>
          <pc:docMk/>
          <pc:sldMk cId="417977733" sldId="420"/>
        </pc:sldMkLst>
        <pc:spChg chg="mod">
          <ac:chgData name="Sharma Computer Academy" userId="08476b32c11f4418" providerId="LiveId" clId="{A225DC01-D637-4386-901A-555554922974}" dt="2022-02-08T06:22:26.337" v="506" actId="20577"/>
          <ac:spMkLst>
            <pc:docMk/>
            <pc:sldMk cId="417977733" sldId="420"/>
            <ac:spMk id="2" creationId="{00000000-0000-0000-0000-000000000000}"/>
          </ac:spMkLst>
        </pc:spChg>
        <pc:spChg chg="mod">
          <ac:chgData name="Sharma Computer Academy" userId="08476b32c11f4418" providerId="LiveId" clId="{A225DC01-D637-4386-901A-555554922974}" dt="2022-02-08T06:24:34.587" v="629" actId="20577"/>
          <ac:spMkLst>
            <pc:docMk/>
            <pc:sldMk cId="417977733" sldId="420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A225DC01-D637-4386-901A-555554922974}" dt="2022-02-08T06:25:30.340" v="646" actId="113"/>
        <pc:sldMkLst>
          <pc:docMk/>
          <pc:sldMk cId="3742247205" sldId="421"/>
        </pc:sldMkLst>
        <pc:spChg chg="mod">
          <ac:chgData name="Sharma Computer Academy" userId="08476b32c11f4418" providerId="LiveId" clId="{A225DC01-D637-4386-901A-555554922974}" dt="2022-02-08T06:24:49.829" v="636" actId="20577"/>
          <ac:spMkLst>
            <pc:docMk/>
            <pc:sldMk cId="3742247205" sldId="421"/>
            <ac:spMk id="2" creationId="{00000000-0000-0000-0000-000000000000}"/>
          </ac:spMkLst>
        </pc:spChg>
        <pc:spChg chg="mod">
          <ac:chgData name="Sharma Computer Academy" userId="08476b32c11f4418" providerId="LiveId" clId="{A225DC01-D637-4386-901A-555554922974}" dt="2022-02-08T06:25:30.340" v="646" actId="113"/>
          <ac:spMkLst>
            <pc:docMk/>
            <pc:sldMk cId="3742247205" sldId="421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A225DC01-D637-4386-901A-555554922974}" dt="2022-02-08T06:27:24.907" v="699" actId="255"/>
        <pc:sldMkLst>
          <pc:docMk/>
          <pc:sldMk cId="4272806515" sldId="422"/>
        </pc:sldMkLst>
        <pc:spChg chg="mod">
          <ac:chgData name="Sharma Computer Academy" userId="08476b32c11f4418" providerId="LiveId" clId="{A225DC01-D637-4386-901A-555554922974}" dt="2022-02-08T06:25:44.147" v="660" actId="20577"/>
          <ac:spMkLst>
            <pc:docMk/>
            <pc:sldMk cId="4272806515" sldId="422"/>
            <ac:spMk id="2" creationId="{00000000-0000-0000-0000-000000000000}"/>
          </ac:spMkLst>
        </pc:spChg>
        <pc:spChg chg="mod">
          <ac:chgData name="Sharma Computer Academy" userId="08476b32c11f4418" providerId="LiveId" clId="{A225DC01-D637-4386-901A-555554922974}" dt="2022-02-08T06:27:24.907" v="699" actId="255"/>
          <ac:spMkLst>
            <pc:docMk/>
            <pc:sldMk cId="4272806515" sldId="422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A225DC01-D637-4386-901A-555554922974}" dt="2022-02-08T06:27:36.085" v="702" actId="255"/>
        <pc:sldMkLst>
          <pc:docMk/>
          <pc:sldMk cId="2487271383" sldId="423"/>
        </pc:sldMkLst>
        <pc:spChg chg="mod">
          <ac:chgData name="Sharma Computer Academy" userId="08476b32c11f4418" providerId="LiveId" clId="{A225DC01-D637-4386-901A-555554922974}" dt="2022-02-08T06:27:36.085" v="702" actId="255"/>
          <ac:spMkLst>
            <pc:docMk/>
            <pc:sldMk cId="2487271383" sldId="42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A225DC01-D637-4386-901A-555554922974}" dt="2022-02-08T06:29:55.911" v="771" actId="113"/>
        <pc:sldMkLst>
          <pc:docMk/>
          <pc:sldMk cId="3939118102" sldId="424"/>
        </pc:sldMkLst>
        <pc:spChg chg="mod">
          <ac:chgData name="Sharma Computer Academy" userId="08476b32c11f4418" providerId="LiveId" clId="{A225DC01-D637-4386-901A-555554922974}" dt="2022-02-08T06:28:38.788" v="708" actId="20577"/>
          <ac:spMkLst>
            <pc:docMk/>
            <pc:sldMk cId="3939118102" sldId="424"/>
            <ac:spMk id="2" creationId="{00000000-0000-0000-0000-000000000000}"/>
          </ac:spMkLst>
        </pc:spChg>
        <pc:spChg chg="mod">
          <ac:chgData name="Sharma Computer Academy" userId="08476b32c11f4418" providerId="LiveId" clId="{A225DC01-D637-4386-901A-555554922974}" dt="2022-02-08T06:29:55.911" v="771" actId="113"/>
          <ac:spMkLst>
            <pc:docMk/>
            <pc:sldMk cId="3939118102" sldId="424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A225DC01-D637-4386-901A-555554922974}" dt="2022-02-08T06:38:49.250" v="822" actId="1035"/>
        <pc:sldMkLst>
          <pc:docMk/>
          <pc:sldMk cId="3243409675" sldId="425"/>
        </pc:sldMkLst>
        <pc:spChg chg="mod">
          <ac:chgData name="Sharma Computer Academy" userId="08476b32c11f4418" providerId="LiveId" clId="{A225DC01-D637-4386-901A-555554922974}" dt="2022-02-08T06:38:49.250" v="822" actId="1035"/>
          <ac:spMkLst>
            <pc:docMk/>
            <pc:sldMk cId="3243409675" sldId="425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A225DC01-D637-4386-901A-555554922974}" dt="2022-02-08T06:39:03.095" v="825" actId="113"/>
        <pc:sldMkLst>
          <pc:docMk/>
          <pc:sldMk cId="3999858454" sldId="426"/>
        </pc:sldMkLst>
        <pc:spChg chg="mod">
          <ac:chgData name="Sharma Computer Academy" userId="08476b32c11f4418" providerId="LiveId" clId="{A225DC01-D637-4386-901A-555554922974}" dt="2022-02-08T06:39:03.095" v="825" actId="113"/>
          <ac:spMkLst>
            <pc:docMk/>
            <pc:sldMk cId="3999858454" sldId="426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A225DC01-D637-4386-901A-555554922974}" dt="2022-02-08T06:51:10.620" v="874" actId="20577"/>
        <pc:sldMkLst>
          <pc:docMk/>
          <pc:sldMk cId="2880879374" sldId="427"/>
        </pc:sldMkLst>
        <pc:spChg chg="mod">
          <ac:chgData name="Sharma Computer Academy" userId="08476b32c11f4418" providerId="LiveId" clId="{A225DC01-D637-4386-901A-555554922974}" dt="2022-02-08T06:50:51.935" v="866" actId="20577"/>
          <ac:spMkLst>
            <pc:docMk/>
            <pc:sldMk cId="2880879374" sldId="427"/>
            <ac:spMk id="2" creationId="{00000000-0000-0000-0000-000000000000}"/>
          </ac:spMkLst>
        </pc:spChg>
        <pc:spChg chg="mod">
          <ac:chgData name="Sharma Computer Academy" userId="08476b32c11f4418" providerId="LiveId" clId="{A225DC01-D637-4386-901A-555554922974}" dt="2022-02-08T06:51:10.620" v="874" actId="20577"/>
          <ac:spMkLst>
            <pc:docMk/>
            <pc:sldMk cId="2880879374" sldId="42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A225DC01-D637-4386-901A-555554922974}" dt="2022-02-08T06:52:59.811" v="911" actId="113"/>
        <pc:sldMkLst>
          <pc:docMk/>
          <pc:sldMk cId="2677751821" sldId="428"/>
        </pc:sldMkLst>
        <pc:spChg chg="mod">
          <ac:chgData name="Sharma Computer Academy" userId="08476b32c11f4418" providerId="LiveId" clId="{A225DC01-D637-4386-901A-555554922974}" dt="2022-02-08T06:52:59.811" v="911" actId="113"/>
          <ac:spMkLst>
            <pc:docMk/>
            <pc:sldMk cId="2677751821" sldId="428"/>
            <ac:spMk id="7" creationId="{00000000-0000-0000-0000-000000000000}"/>
          </ac:spMkLst>
        </pc:spChg>
      </pc:sldChg>
      <pc:sldChg chg="modSp add">
        <pc:chgData name="Sharma Computer Academy" userId="08476b32c11f4418" providerId="LiveId" clId="{A225DC01-D637-4386-901A-555554922974}" dt="2022-02-08T06:51:23.602" v="886" actId="20577"/>
        <pc:sldMkLst>
          <pc:docMk/>
          <pc:sldMk cId="947426662" sldId="429"/>
        </pc:sldMkLst>
        <pc:spChg chg="mod">
          <ac:chgData name="Sharma Computer Academy" userId="08476b32c11f4418" providerId="LiveId" clId="{A225DC01-D637-4386-901A-555554922974}" dt="2022-02-08T06:51:23.602" v="886" actId="20577"/>
          <ac:spMkLst>
            <pc:docMk/>
            <pc:sldMk cId="947426662" sldId="429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A225DC01-D637-4386-901A-555554922974}" dt="2022-02-08T06:53:24.774" v="930" actId="113"/>
        <pc:sldMkLst>
          <pc:docMk/>
          <pc:sldMk cId="771895019" sldId="430"/>
        </pc:sldMkLst>
        <pc:spChg chg="mod">
          <ac:chgData name="Sharma Computer Academy" userId="08476b32c11f4418" providerId="LiveId" clId="{A225DC01-D637-4386-901A-555554922974}" dt="2022-02-08T06:53:24.774" v="930" actId="113"/>
          <ac:spMkLst>
            <pc:docMk/>
            <pc:sldMk cId="771895019" sldId="430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493C0C50-18F2-49C7-8BB5-B0879EEE22AB}"/>
    <pc:docChg chg="undo custSel addSld delSld modSld sldOrd">
      <pc:chgData name="Sharma Computer Academy" userId="08476b32c11f4418" providerId="LiveId" clId="{493C0C50-18F2-49C7-8BB5-B0879EEE22AB}" dt="2022-02-02T08:21:59.626" v="1805" actId="20577"/>
      <pc:docMkLst>
        <pc:docMk/>
      </pc:docMkLst>
      <pc:sldChg chg="modSp mod">
        <pc:chgData name="Sharma Computer Academy" userId="08476b32c11f4418" providerId="LiveId" clId="{493C0C50-18F2-49C7-8BB5-B0879EEE22AB}" dt="2022-02-02T08:21:59.626" v="1805" actId="20577"/>
        <pc:sldMkLst>
          <pc:docMk/>
          <pc:sldMk cId="0" sldId="371"/>
        </pc:sldMkLst>
        <pc:spChg chg="mod">
          <ac:chgData name="Sharma Computer Academy" userId="08476b32c11f4418" providerId="LiveId" clId="{493C0C50-18F2-49C7-8BB5-B0879EEE22AB}" dt="2022-02-02T08:21:59.626" v="1805" actId="20577"/>
          <ac:spMkLst>
            <pc:docMk/>
            <pc:sldMk cId="0" sldId="37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93C0C50-18F2-49C7-8BB5-B0879EEE22AB}" dt="2022-02-02T05:52:09.885" v="40" actId="20577"/>
        <pc:sldMkLst>
          <pc:docMk/>
          <pc:sldMk cId="854704725" sldId="372"/>
        </pc:sldMkLst>
        <pc:spChg chg="mod">
          <ac:chgData name="Sharma Computer Academy" userId="08476b32c11f4418" providerId="LiveId" clId="{493C0C50-18F2-49C7-8BB5-B0879EEE22AB}" dt="2022-02-02T05:49:43.927" v="12" actId="20577"/>
          <ac:spMkLst>
            <pc:docMk/>
            <pc:sldMk cId="854704725" sldId="372"/>
            <ac:spMk id="2" creationId="{00000000-0000-0000-0000-000000000000}"/>
          </ac:spMkLst>
        </pc:spChg>
        <pc:spChg chg="mod">
          <ac:chgData name="Sharma Computer Academy" userId="08476b32c11f4418" providerId="LiveId" clId="{493C0C50-18F2-49C7-8BB5-B0879EEE22AB}" dt="2022-02-02T05:52:09.885" v="40" actId="20577"/>
          <ac:spMkLst>
            <pc:docMk/>
            <pc:sldMk cId="854704725" sldId="372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93C0C50-18F2-49C7-8BB5-B0879EEE22AB}" dt="2022-02-02T06:11:07.849" v="319" actId="113"/>
        <pc:sldMkLst>
          <pc:docMk/>
          <pc:sldMk cId="854704725" sldId="373"/>
        </pc:sldMkLst>
        <pc:spChg chg="mod">
          <ac:chgData name="Sharma Computer Academy" userId="08476b32c11f4418" providerId="LiveId" clId="{493C0C50-18F2-49C7-8BB5-B0879EEE22AB}" dt="2022-02-02T06:06:16.752" v="185" actId="20577"/>
          <ac:spMkLst>
            <pc:docMk/>
            <pc:sldMk cId="854704725" sldId="373"/>
            <ac:spMk id="2" creationId="{00000000-0000-0000-0000-000000000000}"/>
          </ac:spMkLst>
        </pc:spChg>
        <pc:spChg chg="mod">
          <ac:chgData name="Sharma Computer Academy" userId="08476b32c11f4418" providerId="LiveId" clId="{493C0C50-18F2-49C7-8BB5-B0879EEE22AB}" dt="2022-02-02T06:11:07.849" v="319" actId="113"/>
          <ac:spMkLst>
            <pc:docMk/>
            <pc:sldMk cId="854704725" sldId="373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493C0C50-18F2-49C7-8BB5-B0879EEE22AB}" dt="2022-02-02T07:10:49.319" v="438"/>
        <pc:sldMkLst>
          <pc:docMk/>
          <pc:sldMk cId="854704725" sldId="374"/>
        </pc:sldMkLst>
        <pc:spChg chg="mod">
          <ac:chgData name="Sharma Computer Academy" userId="08476b32c11f4418" providerId="LiveId" clId="{493C0C50-18F2-49C7-8BB5-B0879EEE22AB}" dt="2022-02-02T07:10:20.832" v="435" actId="207"/>
          <ac:spMkLst>
            <pc:docMk/>
            <pc:sldMk cId="854704725" sldId="374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93C0C50-18F2-49C7-8BB5-B0879EEE22AB}" dt="2022-02-02T07:11:33.857" v="491" actId="5793"/>
        <pc:sldMkLst>
          <pc:docMk/>
          <pc:sldMk cId="854704725" sldId="375"/>
        </pc:sldMkLst>
        <pc:spChg chg="mod">
          <ac:chgData name="Sharma Computer Academy" userId="08476b32c11f4418" providerId="LiveId" clId="{493C0C50-18F2-49C7-8BB5-B0879EEE22AB}" dt="2022-02-02T07:11:11.255" v="470" actId="20577"/>
          <ac:spMkLst>
            <pc:docMk/>
            <pc:sldMk cId="854704725" sldId="375"/>
            <ac:spMk id="2" creationId="{00000000-0000-0000-0000-000000000000}"/>
          </ac:spMkLst>
        </pc:spChg>
        <pc:spChg chg="mod">
          <ac:chgData name="Sharma Computer Academy" userId="08476b32c11f4418" providerId="LiveId" clId="{493C0C50-18F2-49C7-8BB5-B0879EEE22AB}" dt="2022-02-02T07:11:33.857" v="491" actId="5793"/>
          <ac:spMkLst>
            <pc:docMk/>
            <pc:sldMk cId="854704725" sldId="375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93C0C50-18F2-49C7-8BB5-B0879EEE22AB}" dt="2022-02-02T07:20:38.589" v="662" actId="113"/>
        <pc:sldMkLst>
          <pc:docMk/>
          <pc:sldMk cId="854704725" sldId="376"/>
        </pc:sldMkLst>
        <pc:spChg chg="mod">
          <ac:chgData name="Sharma Computer Academy" userId="08476b32c11f4418" providerId="LiveId" clId="{493C0C50-18F2-49C7-8BB5-B0879EEE22AB}" dt="2022-02-02T07:14:32.041" v="504" actId="207"/>
          <ac:spMkLst>
            <pc:docMk/>
            <pc:sldMk cId="854704725" sldId="376"/>
            <ac:spMk id="2" creationId="{00000000-0000-0000-0000-000000000000}"/>
          </ac:spMkLst>
        </pc:spChg>
        <pc:spChg chg="mod">
          <ac:chgData name="Sharma Computer Academy" userId="08476b32c11f4418" providerId="LiveId" clId="{493C0C50-18F2-49C7-8BB5-B0879EEE22AB}" dt="2022-02-02T07:20:38.589" v="662" actId="113"/>
          <ac:spMkLst>
            <pc:docMk/>
            <pc:sldMk cId="854704725" sldId="376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93C0C50-18F2-49C7-8BB5-B0879EEE22AB}" dt="2022-02-02T07:36:39.242" v="943" actId="20577"/>
        <pc:sldMkLst>
          <pc:docMk/>
          <pc:sldMk cId="854704725" sldId="377"/>
        </pc:sldMkLst>
        <pc:spChg chg="mod">
          <ac:chgData name="Sharma Computer Academy" userId="08476b32c11f4418" providerId="LiveId" clId="{493C0C50-18F2-49C7-8BB5-B0879EEE22AB}" dt="2022-02-02T07:36:39.242" v="943" actId="20577"/>
          <ac:spMkLst>
            <pc:docMk/>
            <pc:sldMk cId="854704725" sldId="377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493C0C50-18F2-49C7-8BB5-B0879EEE22AB}" dt="2022-02-02T08:21:10.341" v="1732" actId="47"/>
        <pc:sldMkLst>
          <pc:docMk/>
          <pc:sldMk cId="854704725" sldId="378"/>
        </pc:sldMkLst>
      </pc:sldChg>
      <pc:sldChg chg="del">
        <pc:chgData name="Sharma Computer Academy" userId="08476b32c11f4418" providerId="LiveId" clId="{493C0C50-18F2-49C7-8BB5-B0879EEE22AB}" dt="2022-02-02T08:21:10.341" v="1732" actId="47"/>
        <pc:sldMkLst>
          <pc:docMk/>
          <pc:sldMk cId="854704725" sldId="379"/>
        </pc:sldMkLst>
      </pc:sldChg>
      <pc:sldChg chg="del">
        <pc:chgData name="Sharma Computer Academy" userId="08476b32c11f4418" providerId="LiveId" clId="{493C0C50-18F2-49C7-8BB5-B0879EEE22AB}" dt="2022-02-02T08:21:10.341" v="1732" actId="47"/>
        <pc:sldMkLst>
          <pc:docMk/>
          <pc:sldMk cId="854704725" sldId="380"/>
        </pc:sldMkLst>
      </pc:sldChg>
      <pc:sldChg chg="del">
        <pc:chgData name="Sharma Computer Academy" userId="08476b32c11f4418" providerId="LiveId" clId="{493C0C50-18F2-49C7-8BB5-B0879EEE22AB}" dt="2022-02-02T08:21:10.341" v="1732" actId="47"/>
        <pc:sldMkLst>
          <pc:docMk/>
          <pc:sldMk cId="854704725" sldId="381"/>
        </pc:sldMkLst>
      </pc:sldChg>
      <pc:sldChg chg="del">
        <pc:chgData name="Sharma Computer Academy" userId="08476b32c11f4418" providerId="LiveId" clId="{493C0C50-18F2-49C7-8BB5-B0879EEE22AB}" dt="2022-02-02T08:21:10.341" v="1732" actId="47"/>
        <pc:sldMkLst>
          <pc:docMk/>
          <pc:sldMk cId="854704725" sldId="382"/>
        </pc:sldMkLst>
      </pc:sldChg>
      <pc:sldChg chg="del">
        <pc:chgData name="Sharma Computer Academy" userId="08476b32c11f4418" providerId="LiveId" clId="{493C0C50-18F2-49C7-8BB5-B0879EEE22AB}" dt="2022-02-02T08:21:10.341" v="1732" actId="47"/>
        <pc:sldMkLst>
          <pc:docMk/>
          <pc:sldMk cId="854704725" sldId="383"/>
        </pc:sldMkLst>
      </pc:sldChg>
      <pc:sldChg chg="del">
        <pc:chgData name="Sharma Computer Academy" userId="08476b32c11f4418" providerId="LiveId" clId="{493C0C50-18F2-49C7-8BB5-B0879EEE22AB}" dt="2022-02-02T08:21:10.341" v="1732" actId="47"/>
        <pc:sldMkLst>
          <pc:docMk/>
          <pc:sldMk cId="0" sldId="384"/>
        </pc:sldMkLst>
      </pc:sldChg>
      <pc:sldChg chg="del">
        <pc:chgData name="Sharma Computer Academy" userId="08476b32c11f4418" providerId="LiveId" clId="{493C0C50-18F2-49C7-8BB5-B0879EEE22AB}" dt="2022-02-02T08:21:10.341" v="1732" actId="47"/>
        <pc:sldMkLst>
          <pc:docMk/>
          <pc:sldMk cId="0" sldId="385"/>
        </pc:sldMkLst>
      </pc:sldChg>
      <pc:sldChg chg="del">
        <pc:chgData name="Sharma Computer Academy" userId="08476b32c11f4418" providerId="LiveId" clId="{493C0C50-18F2-49C7-8BB5-B0879EEE22AB}" dt="2022-02-02T08:21:10.341" v="1732" actId="47"/>
        <pc:sldMkLst>
          <pc:docMk/>
          <pc:sldMk cId="0" sldId="386"/>
        </pc:sldMkLst>
      </pc:sldChg>
      <pc:sldChg chg="del">
        <pc:chgData name="Sharma Computer Academy" userId="08476b32c11f4418" providerId="LiveId" clId="{493C0C50-18F2-49C7-8BB5-B0879EEE22AB}" dt="2022-02-02T08:21:10.341" v="1732" actId="47"/>
        <pc:sldMkLst>
          <pc:docMk/>
          <pc:sldMk cId="0" sldId="387"/>
        </pc:sldMkLst>
      </pc:sldChg>
      <pc:sldChg chg="del">
        <pc:chgData name="Sharma Computer Academy" userId="08476b32c11f4418" providerId="LiveId" clId="{493C0C50-18F2-49C7-8BB5-B0879EEE22AB}" dt="2022-02-02T08:21:10.341" v="1732" actId="47"/>
        <pc:sldMkLst>
          <pc:docMk/>
          <pc:sldMk cId="0" sldId="388"/>
        </pc:sldMkLst>
      </pc:sldChg>
      <pc:sldChg chg="del">
        <pc:chgData name="Sharma Computer Academy" userId="08476b32c11f4418" providerId="LiveId" clId="{493C0C50-18F2-49C7-8BB5-B0879EEE22AB}" dt="2022-02-02T08:21:10.341" v="1732" actId="47"/>
        <pc:sldMkLst>
          <pc:docMk/>
          <pc:sldMk cId="0" sldId="389"/>
        </pc:sldMkLst>
      </pc:sldChg>
      <pc:sldChg chg="del">
        <pc:chgData name="Sharma Computer Academy" userId="08476b32c11f4418" providerId="LiveId" clId="{493C0C50-18F2-49C7-8BB5-B0879EEE22AB}" dt="2022-02-02T08:21:10.341" v="1732" actId="47"/>
        <pc:sldMkLst>
          <pc:docMk/>
          <pc:sldMk cId="0" sldId="390"/>
        </pc:sldMkLst>
      </pc:sldChg>
      <pc:sldChg chg="del">
        <pc:chgData name="Sharma Computer Academy" userId="08476b32c11f4418" providerId="LiveId" clId="{493C0C50-18F2-49C7-8BB5-B0879EEE22AB}" dt="2022-02-02T08:21:10.341" v="1732" actId="47"/>
        <pc:sldMkLst>
          <pc:docMk/>
          <pc:sldMk cId="0" sldId="391"/>
        </pc:sldMkLst>
      </pc:sldChg>
      <pc:sldChg chg="del">
        <pc:chgData name="Sharma Computer Academy" userId="08476b32c11f4418" providerId="LiveId" clId="{493C0C50-18F2-49C7-8BB5-B0879EEE22AB}" dt="2022-02-02T08:21:10.341" v="1732" actId="47"/>
        <pc:sldMkLst>
          <pc:docMk/>
          <pc:sldMk cId="0" sldId="392"/>
        </pc:sldMkLst>
      </pc:sldChg>
      <pc:sldChg chg="del">
        <pc:chgData name="Sharma Computer Academy" userId="08476b32c11f4418" providerId="LiveId" clId="{493C0C50-18F2-49C7-8BB5-B0879EEE22AB}" dt="2022-02-02T08:21:10.341" v="1732" actId="47"/>
        <pc:sldMkLst>
          <pc:docMk/>
          <pc:sldMk cId="2506082333" sldId="393"/>
        </pc:sldMkLst>
      </pc:sldChg>
      <pc:sldChg chg="del">
        <pc:chgData name="Sharma Computer Academy" userId="08476b32c11f4418" providerId="LiveId" clId="{493C0C50-18F2-49C7-8BB5-B0879EEE22AB}" dt="2022-02-02T08:21:10.341" v="1732" actId="47"/>
        <pc:sldMkLst>
          <pc:docMk/>
          <pc:sldMk cId="919053138" sldId="394"/>
        </pc:sldMkLst>
      </pc:sldChg>
      <pc:sldChg chg="addSp modSp add mod ord">
        <pc:chgData name="Sharma Computer Academy" userId="08476b32c11f4418" providerId="LiveId" clId="{493C0C50-18F2-49C7-8BB5-B0879EEE22AB}" dt="2022-02-02T05:55:18.549" v="72"/>
        <pc:sldMkLst>
          <pc:docMk/>
          <pc:sldMk cId="218469374" sldId="395"/>
        </pc:sldMkLst>
        <pc:spChg chg="mod">
          <ac:chgData name="Sharma Computer Academy" userId="08476b32c11f4418" providerId="LiveId" clId="{493C0C50-18F2-49C7-8BB5-B0879EEE22AB}" dt="2022-02-02T05:54:04.189" v="66" actId="113"/>
          <ac:spMkLst>
            <pc:docMk/>
            <pc:sldMk cId="218469374" sldId="395"/>
            <ac:spMk id="7" creationId="{00000000-0000-0000-0000-000000000000}"/>
          </ac:spMkLst>
        </pc:spChg>
        <pc:picChg chg="add mod">
          <ac:chgData name="Sharma Computer Academy" userId="08476b32c11f4418" providerId="LiveId" clId="{493C0C50-18F2-49C7-8BB5-B0879EEE22AB}" dt="2022-02-02T05:54:30.371" v="69" actId="14100"/>
          <ac:picMkLst>
            <pc:docMk/>
            <pc:sldMk cId="218469374" sldId="395"/>
            <ac:picMk id="6" creationId="{1A24094C-7B56-4B4A-B572-E921D1591083}"/>
          </ac:picMkLst>
        </pc:picChg>
      </pc:sldChg>
      <pc:sldChg chg="modSp add mod">
        <pc:chgData name="Sharma Computer Academy" userId="08476b32c11f4418" providerId="LiveId" clId="{493C0C50-18F2-49C7-8BB5-B0879EEE22AB}" dt="2022-02-02T05:56:13.670" v="101" actId="20577"/>
        <pc:sldMkLst>
          <pc:docMk/>
          <pc:sldMk cId="2315808006" sldId="396"/>
        </pc:sldMkLst>
        <pc:spChg chg="mod">
          <ac:chgData name="Sharma Computer Academy" userId="08476b32c11f4418" providerId="LiveId" clId="{493C0C50-18F2-49C7-8BB5-B0879EEE22AB}" dt="2022-02-02T05:55:28.537" v="87" actId="20577"/>
          <ac:spMkLst>
            <pc:docMk/>
            <pc:sldMk cId="2315808006" sldId="396"/>
            <ac:spMk id="2" creationId="{00000000-0000-0000-0000-000000000000}"/>
          </ac:spMkLst>
        </pc:spChg>
        <pc:spChg chg="mod">
          <ac:chgData name="Sharma Computer Academy" userId="08476b32c11f4418" providerId="LiveId" clId="{493C0C50-18F2-49C7-8BB5-B0879EEE22AB}" dt="2022-02-02T05:56:13.670" v="101" actId="20577"/>
          <ac:spMkLst>
            <pc:docMk/>
            <pc:sldMk cId="2315808006" sldId="396"/>
            <ac:spMk id="7" creationId="{00000000-0000-0000-0000-000000000000}"/>
          </ac:spMkLst>
        </pc:spChg>
      </pc:sldChg>
      <pc:sldChg chg="addSp delSp modSp add mod">
        <pc:chgData name="Sharma Computer Academy" userId="08476b32c11f4418" providerId="LiveId" clId="{493C0C50-18F2-49C7-8BB5-B0879EEE22AB}" dt="2022-02-02T06:02:32.692" v="151" actId="207"/>
        <pc:sldMkLst>
          <pc:docMk/>
          <pc:sldMk cId="3986164921" sldId="397"/>
        </pc:sldMkLst>
        <pc:spChg chg="del mod">
          <ac:chgData name="Sharma Computer Academy" userId="08476b32c11f4418" providerId="LiveId" clId="{493C0C50-18F2-49C7-8BB5-B0879EEE22AB}" dt="2022-02-02T05:57:19.526" v="105" actId="3680"/>
          <ac:spMkLst>
            <pc:docMk/>
            <pc:sldMk cId="3986164921" sldId="397"/>
            <ac:spMk id="7" creationId="{00000000-0000-0000-0000-000000000000}"/>
          </ac:spMkLst>
        </pc:spChg>
        <pc:graphicFrameChg chg="add mod ord modGraphic">
          <ac:chgData name="Sharma Computer Academy" userId="08476b32c11f4418" providerId="LiveId" clId="{493C0C50-18F2-49C7-8BB5-B0879EEE22AB}" dt="2022-02-02T06:02:32.692" v="151" actId="207"/>
          <ac:graphicFrameMkLst>
            <pc:docMk/>
            <pc:sldMk cId="3986164921" sldId="397"/>
            <ac:graphicFrameMk id="4" creationId="{76468EE7-06C2-4815-9F86-A92F190CB0DC}"/>
          </ac:graphicFrameMkLst>
        </pc:graphicFrameChg>
      </pc:sldChg>
      <pc:sldChg chg="modSp add mod">
        <pc:chgData name="Sharma Computer Academy" userId="08476b32c11f4418" providerId="LiveId" clId="{493C0C50-18F2-49C7-8BB5-B0879EEE22AB}" dt="2022-02-02T06:03:35.689" v="171" actId="1036"/>
        <pc:sldMkLst>
          <pc:docMk/>
          <pc:sldMk cId="4208687322" sldId="398"/>
        </pc:sldMkLst>
        <pc:graphicFrameChg chg="mod modGraphic">
          <ac:chgData name="Sharma Computer Academy" userId="08476b32c11f4418" providerId="LiveId" clId="{493C0C50-18F2-49C7-8BB5-B0879EEE22AB}" dt="2022-02-02T06:03:35.689" v="171" actId="1036"/>
          <ac:graphicFrameMkLst>
            <pc:docMk/>
            <pc:sldMk cId="4208687322" sldId="398"/>
            <ac:graphicFrameMk id="4" creationId="{76468EE7-06C2-4815-9F86-A92F190CB0DC}"/>
          </ac:graphicFrameMkLst>
        </pc:graphicFrameChg>
      </pc:sldChg>
      <pc:sldChg chg="addSp delSp modSp add mod">
        <pc:chgData name="Sharma Computer Academy" userId="08476b32c11f4418" providerId="LiveId" clId="{493C0C50-18F2-49C7-8BB5-B0879EEE22AB}" dt="2022-02-02T06:03:25.622" v="167" actId="113"/>
        <pc:sldMkLst>
          <pc:docMk/>
          <pc:sldMk cId="1383913310" sldId="399"/>
        </pc:sldMkLst>
        <pc:spChg chg="add del mod">
          <ac:chgData name="Sharma Computer Academy" userId="08476b32c11f4418" providerId="LiveId" clId="{493C0C50-18F2-49C7-8BB5-B0879EEE22AB}" dt="2022-02-02T06:01:17.040" v="134" actId="478"/>
          <ac:spMkLst>
            <pc:docMk/>
            <pc:sldMk cId="1383913310" sldId="399"/>
            <ac:spMk id="7" creationId="{F928BEDE-CD75-49FF-A8CC-FC0BD24B1A36}"/>
          </ac:spMkLst>
        </pc:spChg>
        <pc:graphicFrameChg chg="add del mod modGraphic">
          <ac:chgData name="Sharma Computer Academy" userId="08476b32c11f4418" providerId="LiveId" clId="{493C0C50-18F2-49C7-8BB5-B0879EEE22AB}" dt="2022-02-02T06:03:25.622" v="167" actId="113"/>
          <ac:graphicFrameMkLst>
            <pc:docMk/>
            <pc:sldMk cId="1383913310" sldId="399"/>
            <ac:graphicFrameMk id="4" creationId="{76468EE7-06C2-4815-9F86-A92F190CB0DC}"/>
          </ac:graphicFrameMkLst>
        </pc:graphicFrameChg>
      </pc:sldChg>
      <pc:sldChg chg="modSp add mod">
        <pc:chgData name="Sharma Computer Academy" userId="08476b32c11f4418" providerId="LiveId" clId="{493C0C50-18F2-49C7-8BB5-B0879EEE22AB}" dt="2022-02-02T07:20:35.326" v="661" actId="113"/>
        <pc:sldMkLst>
          <pc:docMk/>
          <pc:sldMk cId="1178886240" sldId="400"/>
        </pc:sldMkLst>
        <pc:spChg chg="mod">
          <ac:chgData name="Sharma Computer Academy" userId="08476b32c11f4418" providerId="LiveId" clId="{493C0C50-18F2-49C7-8BB5-B0879EEE22AB}" dt="2022-02-02T07:20:35.326" v="661" actId="113"/>
          <ac:spMkLst>
            <pc:docMk/>
            <pc:sldMk cId="1178886240" sldId="400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93C0C50-18F2-49C7-8BB5-B0879EEE22AB}" dt="2022-02-02T07:26:47.779" v="683" actId="113"/>
        <pc:sldMkLst>
          <pc:docMk/>
          <pc:sldMk cId="1729695373" sldId="401"/>
        </pc:sldMkLst>
        <pc:spChg chg="mod">
          <ac:chgData name="Sharma Computer Academy" userId="08476b32c11f4418" providerId="LiveId" clId="{493C0C50-18F2-49C7-8BB5-B0879EEE22AB}" dt="2022-02-02T07:26:47.779" v="683" actId="113"/>
          <ac:spMkLst>
            <pc:docMk/>
            <pc:sldMk cId="1729695373" sldId="401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493C0C50-18F2-49C7-8BB5-B0879EEE22AB}" dt="2022-02-02T07:29:53.151" v="788"/>
        <pc:sldMkLst>
          <pc:docMk/>
          <pc:sldMk cId="1930099876" sldId="402"/>
        </pc:sldMkLst>
        <pc:spChg chg="mod">
          <ac:chgData name="Sharma Computer Academy" userId="08476b32c11f4418" providerId="LiveId" clId="{493C0C50-18F2-49C7-8BB5-B0879EEE22AB}" dt="2022-02-02T07:27:21.859" v="732" actId="1037"/>
          <ac:spMkLst>
            <pc:docMk/>
            <pc:sldMk cId="1930099876" sldId="402"/>
            <ac:spMk id="2" creationId="{00000000-0000-0000-0000-000000000000}"/>
          </ac:spMkLst>
        </pc:spChg>
        <pc:spChg chg="mod">
          <ac:chgData name="Sharma Computer Academy" userId="08476b32c11f4418" providerId="LiveId" clId="{493C0C50-18F2-49C7-8BB5-B0879EEE22AB}" dt="2022-02-02T07:29:41.915" v="787" actId="113"/>
          <ac:spMkLst>
            <pc:docMk/>
            <pc:sldMk cId="1930099876" sldId="402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93C0C50-18F2-49C7-8BB5-B0879EEE22AB}" dt="2022-02-02T07:30:54.656" v="832" actId="20577"/>
        <pc:sldMkLst>
          <pc:docMk/>
          <pc:sldMk cId="1296373342" sldId="403"/>
        </pc:sldMkLst>
        <pc:spChg chg="mod">
          <ac:chgData name="Sharma Computer Academy" userId="08476b32c11f4418" providerId="LiveId" clId="{493C0C50-18F2-49C7-8BB5-B0879EEE22AB}" dt="2022-02-02T07:30:54.656" v="832" actId="20577"/>
          <ac:spMkLst>
            <pc:docMk/>
            <pc:sldMk cId="1296373342" sldId="403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493C0C50-18F2-49C7-8BB5-B0879EEE22AB}" dt="2022-02-02T07:33:52.882" v="905" actId="113"/>
        <pc:sldMkLst>
          <pc:docMk/>
          <pc:sldMk cId="1545852526" sldId="404"/>
        </pc:sldMkLst>
        <pc:spChg chg="mod">
          <ac:chgData name="Sharma Computer Academy" userId="08476b32c11f4418" providerId="LiveId" clId="{493C0C50-18F2-49C7-8BB5-B0879EEE22AB}" dt="2022-02-02T07:32:12.693" v="844" actId="20577"/>
          <ac:spMkLst>
            <pc:docMk/>
            <pc:sldMk cId="1545852526" sldId="404"/>
            <ac:spMk id="2" creationId="{00000000-0000-0000-0000-000000000000}"/>
          </ac:spMkLst>
        </pc:spChg>
        <pc:spChg chg="mod">
          <ac:chgData name="Sharma Computer Academy" userId="08476b32c11f4418" providerId="LiveId" clId="{493C0C50-18F2-49C7-8BB5-B0879EEE22AB}" dt="2022-02-02T07:33:52.882" v="905" actId="113"/>
          <ac:spMkLst>
            <pc:docMk/>
            <pc:sldMk cId="1545852526" sldId="404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493C0C50-18F2-49C7-8BB5-B0879EEE22AB}" dt="2022-02-02T07:44:32.443" v="1036"/>
        <pc:sldMkLst>
          <pc:docMk/>
          <pc:sldMk cId="3579445374" sldId="405"/>
        </pc:sldMkLst>
        <pc:spChg chg="mod">
          <ac:chgData name="Sharma Computer Academy" userId="08476b32c11f4418" providerId="LiveId" clId="{493C0C50-18F2-49C7-8BB5-B0879EEE22AB}" dt="2022-02-02T07:41:13.612" v="965" actId="20577"/>
          <ac:spMkLst>
            <pc:docMk/>
            <pc:sldMk cId="3579445374" sldId="405"/>
            <ac:spMk id="2" creationId="{00000000-0000-0000-0000-000000000000}"/>
          </ac:spMkLst>
        </pc:spChg>
        <pc:spChg chg="mod">
          <ac:chgData name="Sharma Computer Academy" userId="08476b32c11f4418" providerId="LiveId" clId="{493C0C50-18F2-49C7-8BB5-B0879EEE22AB}" dt="2022-02-02T07:44:22.950" v="1034" actId="113"/>
          <ac:spMkLst>
            <pc:docMk/>
            <pc:sldMk cId="3579445374" sldId="405"/>
            <ac:spMk id="7" creationId="{00000000-0000-0000-0000-000000000000}"/>
          </ac:spMkLst>
        </pc:spChg>
      </pc:sldChg>
      <pc:sldChg chg="modSp add mod replId">
        <pc:chgData name="Sharma Computer Academy" userId="08476b32c11f4418" providerId="LiveId" clId="{493C0C50-18F2-49C7-8BB5-B0879EEE22AB}" dt="2022-02-02T07:49:14.117" v="1052" actId="255"/>
        <pc:sldMkLst>
          <pc:docMk/>
          <pc:sldMk cId="3574569611" sldId="406"/>
        </pc:sldMkLst>
        <pc:spChg chg="mod">
          <ac:chgData name="Sharma Computer Academy" userId="08476b32c11f4418" providerId="LiveId" clId="{493C0C50-18F2-49C7-8BB5-B0879EEE22AB}" dt="2022-02-02T07:49:14.117" v="1052" actId="255"/>
          <ac:spMkLst>
            <pc:docMk/>
            <pc:sldMk cId="3574569611" sldId="406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493C0C50-18F2-49C7-8BB5-B0879EEE22AB}" dt="2022-02-02T07:51:46.823" v="1117" actId="113"/>
        <pc:sldMkLst>
          <pc:docMk/>
          <pc:sldMk cId="3267785757" sldId="407"/>
        </pc:sldMkLst>
        <pc:spChg chg="mod">
          <ac:chgData name="Sharma Computer Academy" userId="08476b32c11f4418" providerId="LiveId" clId="{493C0C50-18F2-49C7-8BB5-B0879EEE22AB}" dt="2022-02-02T07:49:53.846" v="1074" actId="20577"/>
          <ac:spMkLst>
            <pc:docMk/>
            <pc:sldMk cId="3267785757" sldId="407"/>
            <ac:spMk id="2" creationId="{00000000-0000-0000-0000-000000000000}"/>
          </ac:spMkLst>
        </pc:spChg>
        <pc:spChg chg="mod">
          <ac:chgData name="Sharma Computer Academy" userId="08476b32c11f4418" providerId="LiveId" clId="{493C0C50-18F2-49C7-8BB5-B0879EEE22AB}" dt="2022-02-02T07:51:46.823" v="1117" actId="113"/>
          <ac:spMkLst>
            <pc:docMk/>
            <pc:sldMk cId="3267785757" sldId="407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493C0C50-18F2-49C7-8BB5-B0879EEE22AB}" dt="2022-02-02T07:57:46.278" v="1272" actId="255"/>
        <pc:sldMkLst>
          <pc:docMk/>
          <pc:sldMk cId="2025919397" sldId="408"/>
        </pc:sldMkLst>
        <pc:spChg chg="mod">
          <ac:chgData name="Sharma Computer Academy" userId="08476b32c11f4418" providerId="LiveId" clId="{493C0C50-18F2-49C7-8BB5-B0879EEE22AB}" dt="2022-02-02T07:52:05.230" v="1130" actId="20577"/>
          <ac:spMkLst>
            <pc:docMk/>
            <pc:sldMk cId="2025919397" sldId="408"/>
            <ac:spMk id="2" creationId="{00000000-0000-0000-0000-000000000000}"/>
          </ac:spMkLst>
        </pc:spChg>
        <pc:spChg chg="mod">
          <ac:chgData name="Sharma Computer Academy" userId="08476b32c11f4418" providerId="LiveId" clId="{493C0C50-18F2-49C7-8BB5-B0879EEE22AB}" dt="2022-02-02T07:57:46.278" v="1272" actId="255"/>
          <ac:spMkLst>
            <pc:docMk/>
            <pc:sldMk cId="2025919397" sldId="408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93C0C50-18F2-49C7-8BB5-B0879EEE22AB}" dt="2022-02-02T07:59:38.752" v="1283" actId="255"/>
        <pc:sldMkLst>
          <pc:docMk/>
          <pc:sldMk cId="3342213668" sldId="409"/>
        </pc:sldMkLst>
        <pc:spChg chg="mod">
          <ac:chgData name="Sharma Computer Academy" userId="08476b32c11f4418" providerId="LiveId" clId="{493C0C50-18F2-49C7-8BB5-B0879EEE22AB}" dt="2022-02-02T07:59:38.752" v="1283" actId="255"/>
          <ac:spMkLst>
            <pc:docMk/>
            <pc:sldMk cId="3342213668" sldId="409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93C0C50-18F2-49C7-8BB5-B0879EEE22AB}" dt="2022-02-02T08:00:24.587" v="1305" actId="113"/>
        <pc:sldMkLst>
          <pc:docMk/>
          <pc:sldMk cId="1533402210" sldId="410"/>
        </pc:sldMkLst>
        <pc:spChg chg="mod">
          <ac:chgData name="Sharma Computer Academy" userId="08476b32c11f4418" providerId="LiveId" clId="{493C0C50-18F2-49C7-8BB5-B0879EEE22AB}" dt="2022-02-02T08:00:24.587" v="1305" actId="113"/>
          <ac:spMkLst>
            <pc:docMk/>
            <pc:sldMk cId="1533402210" sldId="410"/>
            <ac:spMk id="7" creationId="{00000000-0000-0000-0000-000000000000}"/>
          </ac:spMkLst>
        </pc:spChg>
      </pc:sldChg>
      <pc:sldChg chg="addSp delSp modSp mod setBg modAnim">
        <pc:chgData name="Sharma Computer Academy" userId="08476b32c11f4418" providerId="LiveId" clId="{493C0C50-18F2-49C7-8BB5-B0879EEE22AB}" dt="2022-02-02T08:06:58.794" v="1425" actId="20577"/>
        <pc:sldMkLst>
          <pc:docMk/>
          <pc:sldMk cId="1716045363" sldId="411"/>
        </pc:sldMkLst>
        <pc:spChg chg="mod">
          <ac:chgData name="Sharma Computer Academy" userId="08476b32c11f4418" providerId="LiveId" clId="{493C0C50-18F2-49C7-8BB5-B0879EEE22AB}" dt="2022-02-02T08:01:16.252" v="1325" actId="20577"/>
          <ac:spMkLst>
            <pc:docMk/>
            <pc:sldMk cId="1716045363" sldId="411"/>
            <ac:spMk id="2" creationId="{00000000-0000-0000-0000-000000000000}"/>
          </ac:spMkLst>
        </pc:spChg>
        <pc:spChg chg="add del">
          <ac:chgData name="Sharma Computer Academy" userId="08476b32c11f4418" providerId="LiveId" clId="{493C0C50-18F2-49C7-8BB5-B0879EEE22AB}" dt="2022-02-02T08:02:36.572" v="1360"/>
          <ac:spMkLst>
            <pc:docMk/>
            <pc:sldMk cId="1716045363" sldId="411"/>
            <ac:spMk id="4" creationId="{08E50465-A2EB-4A26-AC33-13DD6D683B2C}"/>
          </ac:spMkLst>
        </pc:spChg>
        <pc:spChg chg="mod">
          <ac:chgData name="Sharma Computer Academy" userId="08476b32c11f4418" providerId="LiveId" clId="{493C0C50-18F2-49C7-8BB5-B0879EEE22AB}" dt="2022-02-02T08:06:58.794" v="1425" actId="20577"/>
          <ac:spMkLst>
            <pc:docMk/>
            <pc:sldMk cId="1716045363" sldId="411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93C0C50-18F2-49C7-8BB5-B0879EEE22AB}" dt="2022-02-02T08:07:55.386" v="1457" actId="20577"/>
        <pc:sldMkLst>
          <pc:docMk/>
          <pc:sldMk cId="2149866613" sldId="412"/>
        </pc:sldMkLst>
        <pc:spChg chg="mod">
          <ac:chgData name="Sharma Computer Academy" userId="08476b32c11f4418" providerId="LiveId" clId="{493C0C50-18F2-49C7-8BB5-B0879EEE22AB}" dt="2022-02-02T08:07:55.386" v="1457" actId="20577"/>
          <ac:spMkLst>
            <pc:docMk/>
            <pc:sldMk cId="2149866613" sldId="412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493C0C50-18F2-49C7-8BB5-B0879EEE22AB}" dt="2022-02-02T08:10:49.336" v="1504" actId="20577"/>
        <pc:sldMkLst>
          <pc:docMk/>
          <pc:sldMk cId="2458318151" sldId="413"/>
        </pc:sldMkLst>
        <pc:spChg chg="mod">
          <ac:chgData name="Sharma Computer Academy" userId="08476b32c11f4418" providerId="LiveId" clId="{493C0C50-18F2-49C7-8BB5-B0879EEE22AB}" dt="2022-02-02T08:09:27.517" v="1480" actId="20577"/>
          <ac:spMkLst>
            <pc:docMk/>
            <pc:sldMk cId="2458318151" sldId="413"/>
            <ac:spMk id="2" creationId="{00000000-0000-0000-0000-000000000000}"/>
          </ac:spMkLst>
        </pc:spChg>
        <pc:spChg chg="mod">
          <ac:chgData name="Sharma Computer Academy" userId="08476b32c11f4418" providerId="LiveId" clId="{493C0C50-18F2-49C7-8BB5-B0879EEE22AB}" dt="2022-02-02T08:10:49.336" v="1504" actId="20577"/>
          <ac:spMkLst>
            <pc:docMk/>
            <pc:sldMk cId="2458318151" sldId="41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93C0C50-18F2-49C7-8BB5-B0879EEE22AB}" dt="2022-02-02T08:15:42.806" v="1530" actId="27636"/>
        <pc:sldMkLst>
          <pc:docMk/>
          <pc:sldMk cId="1048010453" sldId="414"/>
        </pc:sldMkLst>
        <pc:spChg chg="mod">
          <ac:chgData name="Sharma Computer Academy" userId="08476b32c11f4418" providerId="LiveId" clId="{493C0C50-18F2-49C7-8BB5-B0879EEE22AB}" dt="2022-02-02T08:15:42.806" v="1530" actId="27636"/>
          <ac:spMkLst>
            <pc:docMk/>
            <pc:sldMk cId="1048010453" sldId="414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493C0C50-18F2-49C7-8BB5-B0879EEE22AB}" dt="2022-02-02T08:19:00.764" v="1689" actId="6549"/>
        <pc:sldMkLst>
          <pc:docMk/>
          <pc:sldMk cId="806663011" sldId="415"/>
        </pc:sldMkLst>
        <pc:spChg chg="mod">
          <ac:chgData name="Sharma Computer Academy" userId="08476b32c11f4418" providerId="LiveId" clId="{493C0C50-18F2-49C7-8BB5-B0879EEE22AB}" dt="2022-02-02T08:16:32.352" v="1561" actId="20577"/>
          <ac:spMkLst>
            <pc:docMk/>
            <pc:sldMk cId="806663011" sldId="415"/>
            <ac:spMk id="2" creationId="{00000000-0000-0000-0000-000000000000}"/>
          </ac:spMkLst>
        </pc:spChg>
        <pc:spChg chg="mod">
          <ac:chgData name="Sharma Computer Academy" userId="08476b32c11f4418" providerId="LiveId" clId="{493C0C50-18F2-49C7-8BB5-B0879EEE22AB}" dt="2022-02-02T08:19:00.764" v="1689" actId="6549"/>
          <ac:spMkLst>
            <pc:docMk/>
            <pc:sldMk cId="806663011" sldId="415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93C0C50-18F2-49C7-8BB5-B0879EEE22AB}" dt="2022-02-02T08:20:13.286" v="1731" actId="1035"/>
        <pc:sldMkLst>
          <pc:docMk/>
          <pc:sldMk cId="3760072182" sldId="416"/>
        </pc:sldMkLst>
        <pc:spChg chg="mod">
          <ac:chgData name="Sharma Computer Academy" userId="08476b32c11f4418" providerId="LiveId" clId="{493C0C50-18F2-49C7-8BB5-B0879EEE22AB}" dt="2022-02-02T08:20:13.286" v="1731" actId="1035"/>
          <ac:spMkLst>
            <pc:docMk/>
            <pc:sldMk cId="3760072182" sldId="416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546" y="2589373"/>
            <a:ext cx="4400911" cy="1339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GENERAL  SYNTAX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$(&lt;selector&gt;).</a:t>
            </a: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IN" sz="2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event_name</a:t>
            </a:r>
            <a:r>
              <a:rPr lang="en-IN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&gt;(</a:t>
            </a:r>
            <a:r>
              <a:rPr lang="en-IN" sz="22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callback</a:t>
            </a:r>
            <a:r>
              <a:rPr lang="en-IN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sz="28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28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$("p").</a:t>
            </a: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click</a:t>
            </a:r>
            <a:r>
              <a:rPr lang="en-US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    	console.log("You clicked a paragraph!");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	})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IN" sz="2200" b="1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475A2-34ED-4279-B8B4-E9B35B88F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COMPLETE CODE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&gt;Event Handling Demo&lt;/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"../jquery.js"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$(document).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IN" sz="1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saveBtn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"Save button clicked"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"Save"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saveBtn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800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98E80-3F84-4DE0-87E1-265DC3A5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 </a:t>
            </a:r>
            <a:r>
              <a:rPr lang="en-US" sz="4000" b="1" dirty="0">
                <a:solidFill>
                  <a:srgbClr val="FFFF00"/>
                </a:solidFill>
              </a:rPr>
              <a:t>EVENT </a:t>
            </a:r>
            <a:r>
              <a:rPr lang="en-US" sz="4000" b="1" dirty="0">
                <a:solidFill>
                  <a:schemeClr val="bg1"/>
                </a:solidFill>
              </a:rPr>
              <a:t>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jQuery</a:t>
            </a:r>
            <a:r>
              <a:rPr lang="en-US" sz="2800" dirty="0">
                <a:solidFill>
                  <a:schemeClr val="bg1"/>
                </a:solidFill>
              </a:rPr>
              <a:t> passes an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object </a:t>
            </a:r>
            <a:r>
              <a:rPr lang="en-US" sz="2800" dirty="0">
                <a:solidFill>
                  <a:schemeClr val="bg1"/>
                </a:solidFill>
              </a:rPr>
              <a:t>to every </a:t>
            </a:r>
            <a:r>
              <a:rPr lang="en-US" sz="2800" b="1" dirty="0">
                <a:solidFill>
                  <a:schemeClr val="accent3"/>
                </a:solidFill>
              </a:rPr>
              <a:t>event handler</a:t>
            </a:r>
            <a:r>
              <a:rPr lang="en-US" sz="2800" dirty="0">
                <a:solidFill>
                  <a:schemeClr val="bg1"/>
                </a:solidFill>
              </a:rPr>
              <a:t> function.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object </a:t>
            </a:r>
            <a:r>
              <a:rPr lang="en-US" sz="2800" dirty="0">
                <a:solidFill>
                  <a:schemeClr val="bg1"/>
                </a:solidFill>
              </a:rPr>
              <a:t>includes important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b="1" dirty="0">
                <a:solidFill>
                  <a:srgbClr val="00B050"/>
                </a:solidFill>
              </a:rPr>
              <a:t>methods</a:t>
            </a:r>
            <a:r>
              <a:rPr lang="en-US" sz="2800" dirty="0">
                <a:solidFill>
                  <a:schemeClr val="bg1"/>
                </a:solidFill>
              </a:rPr>
              <a:t> as shown below:</a:t>
            </a:r>
          </a:p>
          <a:p>
            <a:pPr lvl="1"/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pageX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pageY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mouse position </a:t>
            </a:r>
            <a:r>
              <a:rPr lang="en-US" sz="2000" dirty="0">
                <a:solidFill>
                  <a:schemeClr val="bg1"/>
                </a:solidFill>
              </a:rPr>
              <a:t>at the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</a:t>
            </a:r>
            <a:r>
              <a:rPr lang="en-US" sz="2000" dirty="0">
                <a:solidFill>
                  <a:schemeClr val="bg1"/>
                </a:solidFill>
              </a:rPr>
              <a:t> the </a:t>
            </a:r>
            <a:r>
              <a:rPr lang="en-US" sz="2000" b="1" dirty="0">
                <a:solidFill>
                  <a:schemeClr val="accent3"/>
                </a:solidFill>
              </a:rPr>
              <a:t>event occurred</a:t>
            </a:r>
          </a:p>
          <a:p>
            <a:pPr lvl="1"/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which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button </a:t>
            </a:r>
            <a:r>
              <a:rPr lang="en-US" sz="2000" dirty="0">
                <a:solidFill>
                  <a:schemeClr val="bg1"/>
                </a:solidFill>
              </a:rPr>
              <a:t>or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2000" dirty="0">
                <a:solidFill>
                  <a:schemeClr val="bg1"/>
                </a:solidFill>
              </a:rPr>
              <a:t> that was </a:t>
            </a:r>
            <a:r>
              <a:rPr lang="en-US" sz="2000" b="1" dirty="0">
                <a:solidFill>
                  <a:schemeClr val="accent3"/>
                </a:solidFill>
              </a:rPr>
              <a:t>pressed</a:t>
            </a:r>
            <a:endParaRPr lang="en-IN" b="1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 </a:t>
            </a:r>
            <a:r>
              <a:rPr lang="en-US" sz="4000" b="1" dirty="0">
                <a:solidFill>
                  <a:srgbClr val="FFFF00"/>
                </a:solidFill>
              </a:rPr>
              <a:t>EVENT </a:t>
            </a:r>
            <a:r>
              <a:rPr lang="en-US" sz="4000" b="1" dirty="0">
                <a:solidFill>
                  <a:schemeClr val="bg1"/>
                </a:solidFill>
              </a:rPr>
              <a:t>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pPr lvl="1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target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element </a:t>
            </a:r>
            <a:r>
              <a:rPr lang="en-US" sz="2000" dirty="0">
                <a:solidFill>
                  <a:schemeClr val="bg1"/>
                </a:solidFill>
              </a:rPr>
              <a:t>that </a:t>
            </a:r>
            <a:r>
              <a:rPr lang="en-US" sz="2000" b="1" dirty="0">
                <a:solidFill>
                  <a:schemeClr val="accent3"/>
                </a:solidFill>
              </a:rPr>
              <a:t>initiated</a:t>
            </a:r>
            <a:r>
              <a:rPr lang="en-US" sz="2000" dirty="0">
                <a:solidFill>
                  <a:schemeClr val="bg1"/>
                </a:solidFill>
              </a:rPr>
              <a:t> the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preventDefault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Prevent</a:t>
            </a:r>
            <a:r>
              <a:rPr lang="en-US" sz="2000" dirty="0">
                <a:solidFill>
                  <a:schemeClr val="bg1"/>
                </a:solidFill>
              </a:rPr>
              <a:t> the 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default action </a:t>
            </a:r>
            <a:r>
              <a:rPr lang="en-US" sz="2000" dirty="0">
                <a:solidFill>
                  <a:schemeClr val="bg1"/>
                </a:solidFill>
              </a:rPr>
              <a:t>of the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stopPropagation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Stop</a:t>
            </a:r>
            <a:r>
              <a:rPr lang="en-US" sz="2000" dirty="0">
                <a:solidFill>
                  <a:schemeClr val="bg1"/>
                </a:solidFill>
              </a:rPr>
              <a:t> the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2000" dirty="0">
                <a:solidFill>
                  <a:schemeClr val="bg1"/>
                </a:solidFill>
              </a:rPr>
              <a:t> from </a:t>
            </a:r>
            <a:r>
              <a:rPr lang="en-US" sz="2000" b="1" dirty="0">
                <a:solidFill>
                  <a:srgbClr val="FFC000"/>
                </a:solidFill>
              </a:rPr>
              <a:t>bubbling up </a:t>
            </a:r>
            <a:r>
              <a:rPr lang="en-US" sz="2000" dirty="0">
                <a:solidFill>
                  <a:schemeClr val="bg1"/>
                </a:solidFill>
              </a:rPr>
              <a:t>to other </a:t>
            </a:r>
            <a:r>
              <a:rPr lang="en-US" sz="2000" b="1" dirty="0">
                <a:solidFill>
                  <a:schemeClr val="accent3"/>
                </a:solidFill>
              </a:rPr>
              <a:t>elements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888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COMPLETE CODE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&gt;Event Object Demo&lt;/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"../jquery.js"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$(document).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saveBtn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"Save button clicked at x:"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.pageX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",y:"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.pageY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"Save"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saveBtn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98E80-3F84-4DE0-87E1-265DC3A5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969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“this” IN EVENT HANDLER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US" sz="2800" dirty="0">
                <a:solidFill>
                  <a:schemeClr val="bg1"/>
                </a:solidFill>
              </a:rPr>
              <a:t> keyword in an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2800" dirty="0">
                <a:solidFill>
                  <a:schemeClr val="bg1"/>
                </a:solidFill>
              </a:rPr>
              <a:t>represents the </a:t>
            </a:r>
            <a:r>
              <a:rPr lang="en-US" sz="2800" b="1" dirty="0">
                <a:solidFill>
                  <a:schemeClr val="accent3"/>
                </a:solidFill>
              </a:rPr>
              <a:t>DOM element </a:t>
            </a:r>
            <a:r>
              <a:rPr lang="en-US" sz="2800" dirty="0">
                <a:solidFill>
                  <a:schemeClr val="bg1"/>
                </a:solidFill>
              </a:rPr>
              <a:t>which </a:t>
            </a:r>
            <a:r>
              <a:rPr lang="en-US" sz="2800" b="1" dirty="0">
                <a:solidFill>
                  <a:srgbClr val="FFC000"/>
                </a:solidFill>
              </a:rPr>
              <a:t>raised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$(document).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	$(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"input[type='button']"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	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button clicked"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endParaRPr lang="en-IN" b="1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009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COMPLETE CODE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1" dirty="0">
                <a:solidFill>
                  <a:srgbClr val="F8F8F2"/>
                </a:solidFill>
                <a:latin typeface="Consolas" panose="020B0609020204030204" pitchFamily="49" charset="0"/>
              </a:rPr>
              <a:t>this Keyword 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Demo&lt;/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"../jquery.js"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$(document).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"input[type='button']"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button clicked"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"Save"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saveBtn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"Delete"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delBtn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"Clear"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clearBtn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IN" sz="2800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98E80-3F84-4DE0-87E1-265DC3A5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6373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EXERCISE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Given below </a:t>
            </a:r>
            <a:r>
              <a:rPr lang="en-US" sz="2800" dirty="0">
                <a:solidFill>
                  <a:schemeClr val="bg1"/>
                </a:solidFill>
              </a:rPr>
              <a:t>are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 buttons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b="1" dirty="0">
                <a:solidFill>
                  <a:schemeClr val="accent3"/>
                </a:solidFill>
              </a:rPr>
              <a:t>three </a:t>
            </a:r>
            <a:r>
              <a:rPr lang="en-US" sz="2800" b="1" dirty="0" err="1">
                <a:solidFill>
                  <a:schemeClr val="accent3"/>
                </a:solidFill>
              </a:rPr>
              <a:t>divs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b="1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26338-758F-4207-BBD0-38E817CD7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08" y="2348879"/>
            <a:ext cx="7619824" cy="415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52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EXERCISE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Write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2800" dirty="0">
                <a:solidFill>
                  <a:schemeClr val="bg1"/>
                </a:solidFill>
              </a:rPr>
              <a:t>for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each</a:t>
            </a:r>
            <a:r>
              <a:rPr lang="en-US" sz="2800" dirty="0">
                <a:solidFill>
                  <a:schemeClr val="bg1"/>
                </a:solidFill>
              </a:rPr>
              <a:t> of the </a:t>
            </a:r>
            <a:r>
              <a:rPr lang="en-US" sz="2800" b="1" dirty="0">
                <a:solidFill>
                  <a:schemeClr val="accent3"/>
                </a:solidFill>
              </a:rPr>
              <a:t>buttons</a:t>
            </a:r>
            <a:r>
              <a:rPr lang="en-US" sz="2800" dirty="0">
                <a:solidFill>
                  <a:schemeClr val="bg1"/>
                </a:solidFill>
              </a:rPr>
              <a:t> so that: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1. On clicking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RED button </a:t>
            </a: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bgcolor</a:t>
            </a:r>
            <a:r>
              <a:rPr lang="en-US" sz="2400" dirty="0">
                <a:solidFill>
                  <a:schemeClr val="bg1"/>
                </a:solidFill>
              </a:rPr>
              <a:t> of </a:t>
            </a:r>
            <a:r>
              <a:rPr lang="en-US" sz="2400" b="1" dirty="0">
                <a:solidFill>
                  <a:schemeClr val="accent6"/>
                </a:solidFill>
              </a:rPr>
              <a:t>first div </a:t>
            </a:r>
            <a:r>
              <a:rPr lang="en-US" sz="2400" dirty="0">
                <a:solidFill>
                  <a:schemeClr val="bg1"/>
                </a:solidFill>
              </a:rPr>
              <a:t>should become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red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2. On clicking </a:t>
            </a:r>
            <a:r>
              <a:rPr lang="en-US" sz="2400" b="1" dirty="0">
                <a:solidFill>
                  <a:schemeClr val="accent3"/>
                </a:solidFill>
              </a:rPr>
              <a:t>GREEN button </a:t>
            </a:r>
            <a:r>
              <a:rPr lang="en-US" sz="2400" dirty="0">
                <a:solidFill>
                  <a:schemeClr val="bg1"/>
                </a:solidFill>
              </a:rPr>
              <a:t>the color of </a:t>
            </a:r>
            <a:r>
              <a:rPr lang="en-US" sz="2400" b="1" dirty="0">
                <a:solidFill>
                  <a:schemeClr val="accent6"/>
                </a:solidFill>
              </a:rPr>
              <a:t>second div </a:t>
            </a:r>
            <a:r>
              <a:rPr lang="en-US" sz="2400" dirty="0">
                <a:solidFill>
                  <a:schemeClr val="bg1"/>
                </a:solidFill>
              </a:rPr>
              <a:t>should become </a:t>
            </a:r>
            <a:r>
              <a:rPr lang="en-US" sz="2400" b="1" dirty="0">
                <a:solidFill>
                  <a:schemeClr val="accent3"/>
                </a:solidFill>
              </a:rPr>
              <a:t>green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3. On clicking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 button </a:t>
            </a:r>
            <a:r>
              <a:rPr lang="en-US" sz="2400" dirty="0">
                <a:solidFill>
                  <a:schemeClr val="bg1"/>
                </a:solidFill>
              </a:rPr>
              <a:t>the color of </a:t>
            </a:r>
            <a:r>
              <a:rPr lang="en-US" sz="2400" b="1" dirty="0">
                <a:solidFill>
                  <a:schemeClr val="accent6"/>
                </a:solidFill>
              </a:rPr>
              <a:t>third div </a:t>
            </a:r>
            <a:r>
              <a:rPr lang="en-US" sz="2400" dirty="0">
                <a:solidFill>
                  <a:schemeClr val="bg1"/>
                </a:solidFill>
              </a:rPr>
              <a:t>should become </a:t>
            </a:r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blue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4. On clicking 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CLEAR button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all 3 </a:t>
            </a:r>
            <a:r>
              <a:rPr lang="en-US" sz="2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divs</a:t>
            </a: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should be </a:t>
            </a:r>
            <a:r>
              <a:rPr lang="en-US" sz="2400" b="1" dirty="0">
                <a:solidFill>
                  <a:schemeClr val="accent6"/>
                </a:solidFill>
              </a:rPr>
              <a:t>reset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default color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b="1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233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HOVER EVENTS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jQuery</a:t>
            </a:r>
            <a:r>
              <a:rPr lang="en-US" sz="2800" dirty="0">
                <a:solidFill>
                  <a:schemeClr val="bg1"/>
                </a:solidFill>
              </a:rPr>
              <a:t> provides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various methods </a:t>
            </a:r>
            <a:r>
              <a:rPr lang="en-US" sz="2800" dirty="0">
                <a:solidFill>
                  <a:schemeClr val="bg1"/>
                </a:solidFill>
              </a:rPr>
              <a:t>for </a:t>
            </a:r>
            <a:r>
              <a:rPr lang="en-US" sz="2800" b="1" dirty="0">
                <a:solidFill>
                  <a:schemeClr val="accent3"/>
                </a:solidFill>
              </a:rPr>
              <a:t>mouse hover </a:t>
            </a:r>
            <a:r>
              <a:rPr lang="en-US" sz="2800" dirty="0">
                <a:solidFill>
                  <a:schemeClr val="bg1"/>
                </a:solidFill>
              </a:rPr>
              <a:t>events like :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mouseenter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mouseleave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mousemove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mouseover</a:t>
            </a:r>
          </a:p>
          <a:p>
            <a:pPr lvl="1"/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mouseout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</a:p>
          <a:p>
            <a:pPr lvl="1"/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mouseup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b="1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132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 To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Jquery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Events</a:t>
            </a: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Types Of Events In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Jquery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</a:rPr>
              <a:t>ShortCut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 Way Of Event Handling</a:t>
            </a: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6"/>
                </a:solidFill>
              </a:rPr>
              <a:t>Event </a:t>
            </a:r>
            <a:r>
              <a:rPr lang="en-US" sz="2800" b="1">
                <a:solidFill>
                  <a:schemeClr val="accent6"/>
                </a:solidFill>
              </a:rPr>
              <a:t>Handling Using on()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2768A-6A01-4ADB-B13C-CAA1153AB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err="1">
                <a:solidFill>
                  <a:schemeClr val="accent6"/>
                </a:solidFill>
                <a:latin typeface="Georgia" pitchFamily="18" charset="0"/>
              </a:rPr>
              <a:t>Jquery</a:t>
            </a:r>
            <a:r>
              <a:rPr lang="en-US" sz="2400" b="1" u="sng" dirty="0">
                <a:solidFill>
                  <a:schemeClr val="accent6"/>
                </a:solidFill>
                <a:latin typeface="Georgia" pitchFamily="18" charset="0"/>
              </a:rPr>
              <a:t> Code:</a:t>
            </a:r>
            <a:endParaRPr lang="en-IN" sz="2400" b="1" u="sng" dirty="0">
              <a:solidFill>
                <a:schemeClr val="accent6"/>
              </a:solidFill>
              <a:latin typeface="Georgia" pitchFamily="18" charset="0"/>
            </a:endParaRPr>
          </a:p>
          <a:p>
            <a:pPr marL="0" indent="0">
              <a:buNone/>
            </a:pPr>
            <a:endParaRPr lang="en-IN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$(document).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mouseenter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$(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"background-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mouseleave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$(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"background-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FFFF00"/>
              </a:solidFill>
              <a:latin typeface="Georgia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6"/>
                </a:solidFill>
                <a:latin typeface="Georgia" pitchFamily="18" charset="0"/>
              </a:rPr>
              <a:t>HTML Code:</a:t>
            </a:r>
          </a:p>
          <a:p>
            <a:pPr marL="0" indent="0">
              <a:buNone/>
            </a:pPr>
            <a:endParaRPr lang="en-IN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  </a:t>
            </a:r>
            <a:r>
              <a:rPr lang="en-US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US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"width: 100px; height: 100px; background-color: red"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fontAlgn="base"/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AD3EA-697D-41FC-9EC9-46A7FB4D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JQUERY hover()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rgbClr val="FFC000"/>
                </a:solidFill>
              </a:rPr>
              <a:t>jQuery</a:t>
            </a:r>
            <a:r>
              <a:rPr lang="en-US" sz="2800" dirty="0">
                <a:solidFill>
                  <a:schemeClr val="bg1"/>
                </a:solidFill>
              </a:rPr>
              <a:t> method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hover() </a:t>
            </a:r>
            <a:r>
              <a:rPr lang="en-US" sz="2800" dirty="0">
                <a:solidFill>
                  <a:schemeClr val="bg1"/>
                </a:solidFill>
              </a:rPr>
              <a:t>attaches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two event handler functions</a:t>
            </a:r>
            <a:r>
              <a:rPr lang="en-US" sz="2800" dirty="0">
                <a:solidFill>
                  <a:schemeClr val="bg1"/>
                </a:solidFill>
              </a:rPr>
              <a:t> to the </a:t>
            </a:r>
            <a:r>
              <a:rPr lang="en-US" sz="2800" b="1" dirty="0">
                <a:solidFill>
                  <a:schemeClr val="accent3"/>
                </a:solidFill>
              </a:rPr>
              <a:t>selected element </a:t>
            </a:r>
            <a:r>
              <a:rPr lang="en-US" sz="2800" dirty="0">
                <a:solidFill>
                  <a:schemeClr val="bg1"/>
                </a:solidFill>
              </a:rPr>
              <a:t>that is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executed</a:t>
            </a:r>
            <a:r>
              <a:rPr lang="en-US" sz="2800" dirty="0">
                <a:solidFill>
                  <a:schemeClr val="bg1"/>
                </a:solidFill>
              </a:rPr>
              <a:t> when the </a:t>
            </a:r>
            <a:r>
              <a:rPr lang="en-US" sz="2800" b="1" dirty="0">
                <a:solidFill>
                  <a:schemeClr val="accent6"/>
                </a:solidFill>
              </a:rPr>
              <a:t>mouse pointer </a:t>
            </a:r>
            <a:r>
              <a:rPr lang="en-US" sz="2800" dirty="0">
                <a:solidFill>
                  <a:schemeClr val="bg1"/>
                </a:solidFill>
              </a:rPr>
              <a:t>either </a:t>
            </a:r>
            <a:r>
              <a:rPr lang="en-US" sz="2800" b="1" dirty="0">
                <a:solidFill>
                  <a:schemeClr val="accent5"/>
                </a:solidFill>
              </a:rPr>
              <a:t>enters</a:t>
            </a:r>
            <a:r>
              <a:rPr lang="en-US" sz="2800" dirty="0">
                <a:solidFill>
                  <a:schemeClr val="bg1"/>
                </a:solidFill>
              </a:rPr>
              <a:t> or </a:t>
            </a:r>
            <a:r>
              <a:rPr lang="en-US" sz="2800" b="1" dirty="0">
                <a:solidFill>
                  <a:schemeClr val="accent5"/>
                </a:solidFill>
              </a:rPr>
              <a:t>leaves</a:t>
            </a:r>
            <a:r>
              <a:rPr lang="en-US" sz="2800" dirty="0">
                <a:solidFill>
                  <a:schemeClr val="bg1"/>
                </a:solidFill>
              </a:rPr>
              <a:t> the elements.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5"/>
                </a:solidFill>
              </a:rPr>
              <a:t>first function </a:t>
            </a:r>
            <a:r>
              <a:rPr lang="en-US" sz="2800" dirty="0">
                <a:solidFill>
                  <a:schemeClr val="bg1"/>
                </a:solidFill>
              </a:rPr>
              <a:t>is </a:t>
            </a:r>
            <a:r>
              <a:rPr lang="en-US" sz="2800" b="1" dirty="0">
                <a:solidFill>
                  <a:schemeClr val="accent3"/>
                </a:solidFill>
              </a:rPr>
              <a:t>executed</a:t>
            </a:r>
            <a:r>
              <a:rPr lang="en-US" sz="2800" dirty="0">
                <a:solidFill>
                  <a:schemeClr val="bg1"/>
                </a:solidFill>
              </a:rPr>
              <a:t> when the user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places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chemeClr val="accent6"/>
                </a:solidFill>
              </a:rPr>
              <a:t>mouse pointer </a:t>
            </a:r>
            <a:r>
              <a:rPr lang="en-US" sz="2800" dirty="0">
                <a:solidFill>
                  <a:schemeClr val="bg1"/>
                </a:solidFill>
              </a:rPr>
              <a:t>over an </a:t>
            </a:r>
            <a:r>
              <a:rPr lang="en-US" sz="2800" b="1" dirty="0">
                <a:solidFill>
                  <a:schemeClr val="accent3"/>
                </a:solidFill>
              </a:rPr>
              <a:t>element</a:t>
            </a:r>
            <a:r>
              <a:rPr lang="en-US" sz="2800" dirty="0">
                <a:solidFill>
                  <a:schemeClr val="bg1"/>
                </a:solidFill>
              </a:rPr>
              <a:t>, whereas the </a:t>
            </a:r>
            <a:r>
              <a:rPr lang="en-US" sz="2800" b="1" dirty="0">
                <a:solidFill>
                  <a:schemeClr val="accent5"/>
                </a:solidFill>
              </a:rPr>
              <a:t>second function</a:t>
            </a:r>
            <a:r>
              <a:rPr lang="en-US" sz="2800" dirty="0">
                <a:solidFill>
                  <a:schemeClr val="bg1"/>
                </a:solidFill>
              </a:rPr>
              <a:t> is </a:t>
            </a:r>
            <a:r>
              <a:rPr lang="en-US" sz="2800" b="1" dirty="0">
                <a:solidFill>
                  <a:schemeClr val="accent3"/>
                </a:solidFill>
              </a:rPr>
              <a:t>executed</a:t>
            </a:r>
            <a:r>
              <a:rPr lang="en-US" sz="2800" dirty="0">
                <a:solidFill>
                  <a:schemeClr val="bg1"/>
                </a:solidFill>
              </a:rPr>
              <a:t> when the user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removes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chemeClr val="accent6"/>
                </a:solidFill>
              </a:rPr>
              <a:t>mouse pointer </a:t>
            </a:r>
            <a:r>
              <a:rPr lang="en-US" sz="2800" dirty="0">
                <a:solidFill>
                  <a:schemeClr val="bg1"/>
                </a:solidFill>
              </a:rPr>
              <a:t>from that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en-IN" b="1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944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 err="1">
                <a:solidFill>
                  <a:schemeClr val="accent6"/>
                </a:solidFill>
                <a:latin typeface="Georgia" pitchFamily="18" charset="0"/>
              </a:rPr>
              <a:t>Jquery</a:t>
            </a:r>
            <a:r>
              <a:rPr lang="en-US" sz="2400" b="1" u="sng" dirty="0">
                <a:solidFill>
                  <a:schemeClr val="accent6"/>
                </a:solidFill>
                <a:latin typeface="Georgia" pitchFamily="18" charset="0"/>
              </a:rPr>
              <a:t> Code:</a:t>
            </a:r>
            <a:endParaRPr lang="en-IN" sz="2400" b="1" u="sng" dirty="0">
              <a:solidFill>
                <a:schemeClr val="accent6"/>
              </a:solidFill>
              <a:latin typeface="Georgia" pitchFamily="18" charset="0"/>
            </a:endParaRPr>
          </a:p>
          <a:p>
            <a:pPr marL="0" indent="0">
              <a:buNone/>
            </a:pPr>
            <a:endParaRPr lang="en-IN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$(document).</a:t>
            </a:r>
            <a:r>
              <a:rPr lang="en-IN" sz="15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15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IN" sz="15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5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5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5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$(</a:t>
            </a:r>
            <a:r>
              <a:rPr lang="en-IN" sz="15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5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"background-</a:t>
            </a:r>
            <a:r>
              <a:rPr lang="en-IN" sz="15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5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5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$(</a:t>
            </a:r>
            <a:r>
              <a:rPr lang="en-IN" sz="15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5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"background-</a:t>
            </a:r>
            <a:r>
              <a:rPr lang="en-IN" sz="15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5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pPr marL="0" indent="0">
              <a:buNone/>
            </a:pP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FFFF00"/>
              </a:solidFill>
              <a:latin typeface="Georgia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6"/>
                </a:solidFill>
                <a:latin typeface="Georgia" pitchFamily="18" charset="0"/>
              </a:rPr>
              <a:t>HTML Code:</a:t>
            </a:r>
          </a:p>
          <a:p>
            <a:pPr marL="0" indent="0">
              <a:buNone/>
            </a:pPr>
            <a:endParaRPr lang="en-IN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  </a:t>
            </a:r>
            <a:r>
              <a:rPr lang="en-US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US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"width: 100px; height: 100px; background-color: red"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fontAlgn="base"/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AD3EA-697D-41FC-9EC9-46A7FB4D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569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EVENT BINDING USING 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jQuery</a:t>
            </a:r>
            <a:r>
              <a:rPr lang="en-US" sz="2800" dirty="0">
                <a:solidFill>
                  <a:schemeClr val="bg1"/>
                </a:solidFill>
              </a:rPr>
              <a:t> allows us to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attach</a:t>
            </a:r>
            <a:r>
              <a:rPr lang="en-US" sz="2800" dirty="0">
                <a:solidFill>
                  <a:schemeClr val="bg1"/>
                </a:solidFill>
              </a:rPr>
              <a:t> an </a:t>
            </a:r>
            <a:r>
              <a:rPr lang="en-US" sz="2800" b="1" dirty="0">
                <a:solidFill>
                  <a:schemeClr val="accent6"/>
                </a:solidFill>
              </a:rPr>
              <a:t>event handler </a:t>
            </a:r>
            <a:r>
              <a:rPr lang="en-US" sz="2800" dirty="0">
                <a:solidFill>
                  <a:schemeClr val="bg1"/>
                </a:solidFill>
              </a:rPr>
              <a:t>for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one</a:t>
            </a:r>
            <a:r>
              <a:rPr lang="en-US" sz="2800" dirty="0">
                <a:solidFill>
                  <a:schemeClr val="bg1"/>
                </a:solidFill>
              </a:rPr>
              <a:t> or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more</a:t>
            </a:r>
            <a:r>
              <a:rPr lang="en-US" sz="2800" dirty="0">
                <a:solidFill>
                  <a:schemeClr val="bg1"/>
                </a:solidFill>
              </a:rPr>
              <a:t> events to the </a:t>
            </a:r>
            <a:r>
              <a:rPr lang="en-US" sz="2800" b="1" dirty="0">
                <a:solidFill>
                  <a:schemeClr val="accent3"/>
                </a:solidFill>
              </a:rPr>
              <a:t>selected element </a:t>
            </a:r>
            <a:r>
              <a:rPr lang="en-US" sz="2800" dirty="0">
                <a:solidFill>
                  <a:schemeClr val="bg1"/>
                </a:solidFill>
              </a:rPr>
              <a:t>using the </a:t>
            </a:r>
            <a:r>
              <a:rPr lang="en-US" sz="28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on() </a:t>
            </a:r>
            <a:r>
              <a:rPr lang="en-US" sz="2800" dirty="0">
                <a:solidFill>
                  <a:schemeClr val="bg1"/>
                </a:solidFill>
              </a:rPr>
              <a:t>method.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Internally</a:t>
            </a:r>
            <a:r>
              <a:rPr lang="en-US" sz="2800" dirty="0">
                <a:solidFill>
                  <a:schemeClr val="bg1"/>
                </a:solidFill>
              </a:rPr>
              <a:t> all of the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shorthand methods </a:t>
            </a:r>
            <a:r>
              <a:rPr lang="en-US" sz="2800" dirty="0">
                <a:solidFill>
                  <a:schemeClr val="bg1"/>
                </a:solidFill>
              </a:rPr>
              <a:t>use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on() </a:t>
            </a:r>
            <a:r>
              <a:rPr lang="en-US" sz="2800" dirty="0">
                <a:solidFill>
                  <a:schemeClr val="bg1"/>
                </a:solidFill>
              </a:rPr>
              <a:t>method.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on() </a:t>
            </a:r>
            <a:r>
              <a:rPr lang="en-US" sz="2800" dirty="0">
                <a:solidFill>
                  <a:schemeClr val="bg1"/>
                </a:solidFill>
              </a:rPr>
              <a:t>method gives us more </a:t>
            </a:r>
            <a:r>
              <a:rPr lang="en-US" sz="2800" b="1" dirty="0">
                <a:solidFill>
                  <a:schemeClr val="accent3"/>
                </a:solidFill>
              </a:rPr>
              <a:t>flexibility</a:t>
            </a:r>
            <a:r>
              <a:rPr lang="en-US" sz="2800" dirty="0">
                <a:solidFill>
                  <a:schemeClr val="bg1"/>
                </a:solidFill>
              </a:rPr>
              <a:t> in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binding.</a:t>
            </a:r>
            <a:endParaRPr lang="en-IN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778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SYNTAX OF on()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$(&lt;selector&gt;).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on(types, selector, data,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fn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)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2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sz="24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28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Meaning Of Arguments:</a:t>
            </a:r>
          </a:p>
          <a:p>
            <a:pPr marL="0" indent="0">
              <a:buNone/>
            </a:pPr>
            <a:endParaRPr lang="en-IN" b="1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22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Types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: 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One or more </a:t>
            </a: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space-separated event types</a:t>
            </a:r>
            <a:endParaRPr lang="en-US" sz="22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2. </a:t>
            </a:r>
            <a:r>
              <a:rPr lang="en-US" sz="22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Selector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: 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Selector string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3. </a:t>
            </a:r>
            <a:r>
              <a:rPr lang="en-US" sz="22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Data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: </a:t>
            </a: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Data 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to be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passed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 to the </a:t>
            </a: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handler</a:t>
            </a:r>
            <a:endParaRPr lang="en-US" sz="2200" dirty="0">
              <a:solidFill>
                <a:schemeClr val="accent1">
                  <a:lumMod val="20000"/>
                  <a:lumOff val="8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. </a:t>
            </a:r>
            <a:r>
              <a:rPr lang="en-US" sz="2200" u="sng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Fn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: 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A </a:t>
            </a: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function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 to execute when the event is </a:t>
            </a:r>
            <a:r>
              <a:rPr lang="en-US" sz="2200" b="1" dirty="0">
                <a:solidFill>
                  <a:schemeClr val="accent3"/>
                </a:solidFill>
                <a:latin typeface="+mj-lt"/>
              </a:rPr>
              <a:t>triggered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.</a:t>
            </a:r>
          </a:p>
          <a:p>
            <a:pPr marL="0" indent="0">
              <a:buNone/>
            </a:pPr>
            <a:endParaRPr lang="en-IN" sz="22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591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sz="2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saveBtn</a:t>
            </a:r>
            <a:r>
              <a:rPr lang="en-US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2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"Save Button clicked"</a:t>
            </a:r>
            <a:r>
              <a:rPr lang="en-US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FFFF00"/>
              </a:solidFill>
              <a:latin typeface="Georgia" pitchFamily="18" charset="0"/>
            </a:endParaRPr>
          </a:p>
          <a:p>
            <a:pPr fontAlgn="base"/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AD3EA-697D-41FC-9EC9-46A7FB4D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2213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COMPLETE CODE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&gt;Event Handling Demo&lt;/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"../jquery.js"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$(document).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saveBtn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"Save Button clicked"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"Save"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saveBtn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800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98E80-3F84-4DE0-87E1-265DC3A5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3402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USING SELECTOR WITH 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 can use </a:t>
            </a:r>
            <a:r>
              <a:rPr lang="en-US" sz="2800" b="1" dirty="0">
                <a:solidFill>
                  <a:schemeClr val="accent3"/>
                </a:solidFill>
              </a:rPr>
              <a:t>selector</a:t>
            </a:r>
            <a:r>
              <a:rPr lang="en-US" sz="2800" dirty="0">
                <a:solidFill>
                  <a:schemeClr val="bg1"/>
                </a:solidFill>
              </a:rPr>
              <a:t> to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filter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descendants</a:t>
            </a:r>
            <a:r>
              <a:rPr lang="en-US" sz="2800" dirty="0">
                <a:solidFill>
                  <a:schemeClr val="bg1"/>
                </a:solidFill>
              </a:rPr>
              <a:t> of the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selected element </a:t>
            </a:r>
            <a:r>
              <a:rPr lang="en-US" sz="2800" dirty="0">
                <a:solidFill>
                  <a:schemeClr val="bg1"/>
                </a:solidFill>
              </a:rPr>
              <a:t>that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triggered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endParaRPr lang="en-US" sz="2800" b="1" u="sng" dirty="0">
              <a:solidFill>
                <a:schemeClr val="bg1"/>
              </a:solidFill>
            </a:endParaRPr>
          </a:p>
          <a:p>
            <a:r>
              <a:rPr lang="en-US" sz="28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 </a:t>
            </a:r>
          </a:p>
          <a:p>
            <a:pPr marL="0" indent="0">
              <a:buNone/>
            </a:pP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$("#</a:t>
            </a:r>
            <a:r>
              <a:rPr lang="en-IN" sz="1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myDiv</a:t>
            </a:r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").on("click", "input[type='button']", </a:t>
            </a:r>
            <a:r>
              <a:rPr lang="en-IN" sz="18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() 	   	  {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         	    alert("Button clicked");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                });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604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COMPLETE CODE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&gt;Event Handling Demo&lt;/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"../jquery.js"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$(document).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IN" sz="13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"input[type='button']"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 clicked"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&gt;Demo: Event binding&lt;/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"Save"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saveBtn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b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"Add"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addBtn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"Delete"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delBtn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98E80-3F84-4DE0-87E1-265DC3A5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9866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BINDING MULTIPLE EVENTS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We can </a:t>
            </a:r>
            <a:r>
              <a:rPr lang="en-US" sz="2800" dirty="0">
                <a:solidFill>
                  <a:schemeClr val="bg1"/>
                </a:solidFill>
              </a:rPr>
              <a:t>also specify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multiple event types </a:t>
            </a:r>
            <a:r>
              <a:rPr lang="en-US" sz="2800" dirty="0">
                <a:solidFill>
                  <a:schemeClr val="bg1"/>
                </a:solidFill>
              </a:rPr>
              <a:t>separated by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space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en-US" sz="2800" b="1" u="sng" dirty="0">
              <a:solidFill>
                <a:schemeClr val="bg1"/>
              </a:solidFill>
            </a:endParaRPr>
          </a:p>
          <a:p>
            <a:endParaRPr lang="en-US" sz="2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 </a:t>
            </a:r>
          </a:p>
          <a:p>
            <a:pPr marL="0" indent="0">
              <a:buNone/>
            </a:pP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 '</a:t>
            </a: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myDiv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 ).on('</a:t>
            </a: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mouseenter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mouseleave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', function()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	$(this).text('The mouse entered or left from the div' 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});</a:t>
            </a:r>
            <a:endParaRPr lang="en-IN" sz="1800" b="1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831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INTRODUCTION TO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EVENTS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most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 applications</a:t>
            </a:r>
            <a:r>
              <a:rPr lang="en-US" sz="2800" dirty="0">
                <a:solidFill>
                  <a:schemeClr val="bg1"/>
                </a:solidFill>
              </a:rPr>
              <a:t>, the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2800" dirty="0">
                <a:solidFill>
                  <a:schemeClr val="bg1"/>
                </a:solidFill>
              </a:rPr>
              <a:t> does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some action </a:t>
            </a:r>
            <a:r>
              <a:rPr lang="en-US" sz="2800" dirty="0">
                <a:solidFill>
                  <a:schemeClr val="bg1"/>
                </a:solidFill>
              </a:rPr>
              <a:t>to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perform</a:t>
            </a:r>
            <a:r>
              <a:rPr lang="en-US" sz="2800" dirty="0">
                <a:solidFill>
                  <a:schemeClr val="bg1"/>
                </a:solidFill>
              </a:rPr>
              <a:t> an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operation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example</a:t>
            </a:r>
            <a:r>
              <a:rPr lang="en-US" sz="2800" dirty="0">
                <a:solidFill>
                  <a:schemeClr val="bg1"/>
                </a:solidFill>
              </a:rPr>
              <a:t>, user </a:t>
            </a:r>
            <a:r>
              <a:rPr lang="en-US" sz="2800" b="1" dirty="0">
                <a:solidFill>
                  <a:srgbClr val="FFC000"/>
                </a:solidFill>
              </a:rPr>
              <a:t>clicks</a:t>
            </a:r>
            <a:r>
              <a:rPr lang="en-US" sz="2800" dirty="0">
                <a:solidFill>
                  <a:schemeClr val="bg1"/>
                </a:solidFill>
              </a:rPr>
              <a:t> on </a:t>
            </a:r>
            <a:r>
              <a:rPr lang="en-US" sz="28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save button </a:t>
            </a:r>
            <a:r>
              <a:rPr lang="en-US" sz="2800" dirty="0">
                <a:solidFill>
                  <a:schemeClr val="bg1"/>
                </a:solidFill>
              </a:rPr>
              <a:t>to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save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edited data </a:t>
            </a:r>
            <a:r>
              <a:rPr lang="en-US" sz="2800" dirty="0">
                <a:solidFill>
                  <a:schemeClr val="bg1"/>
                </a:solidFill>
              </a:rPr>
              <a:t>in a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page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B95C2-52BE-4614-99F3-46D2C7E3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COMPLETE CODE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&gt;Binding Multiple Events With on&lt;/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"../jquery.js"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$(document).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mouseenter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mouseleave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$(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"background-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&gt;Demo: Event binding&lt;/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"width: 100px; height: 100px; background-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: red"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98E80-3F84-4DE0-87E1-265DC3A5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8010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BINDING MULTIPLE EVENTS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WITH DIFFERENT HANDLERS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We can </a:t>
            </a:r>
            <a:r>
              <a:rPr lang="en-US" sz="2800" dirty="0">
                <a:solidFill>
                  <a:schemeClr val="bg1"/>
                </a:solidFill>
              </a:rPr>
              <a:t>also specify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different handlers </a:t>
            </a:r>
            <a:r>
              <a:rPr lang="en-US" sz="2800" dirty="0">
                <a:solidFill>
                  <a:schemeClr val="bg1"/>
                </a:solidFill>
              </a:rPr>
              <a:t>for </a:t>
            </a:r>
            <a:r>
              <a:rPr lang="en-US" sz="2800" b="1" dirty="0">
                <a:solidFill>
                  <a:schemeClr val="accent3"/>
                </a:solidFill>
              </a:rPr>
              <a:t>different event types</a:t>
            </a:r>
            <a:r>
              <a:rPr lang="en-US" sz="2800" dirty="0">
                <a:solidFill>
                  <a:schemeClr val="bg1"/>
                </a:solidFill>
              </a:rPr>
              <a:t> by just using </a:t>
            </a:r>
            <a:r>
              <a:rPr lang="en-US" sz="28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on()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method </a:t>
            </a:r>
            <a:r>
              <a:rPr lang="en-US" sz="28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on() </a:t>
            </a:r>
            <a:r>
              <a:rPr lang="en-US" sz="2800" dirty="0">
                <a:solidFill>
                  <a:schemeClr val="bg1"/>
                </a:solidFill>
              </a:rPr>
              <a:t>accepts an </a:t>
            </a:r>
            <a:r>
              <a:rPr lang="en-US" sz="2800" b="1" dirty="0">
                <a:solidFill>
                  <a:schemeClr val="accent3"/>
                </a:solidFill>
              </a:rPr>
              <a:t>object</a:t>
            </a:r>
            <a:r>
              <a:rPr lang="en-US" sz="2800" dirty="0">
                <a:solidFill>
                  <a:schemeClr val="bg1"/>
                </a:solidFill>
              </a:rPr>
              <a:t> containing </a:t>
            </a:r>
            <a:r>
              <a:rPr lang="en-US" sz="2800" b="1" dirty="0">
                <a:solidFill>
                  <a:srgbClr val="FFC000"/>
                </a:solidFill>
              </a:rPr>
              <a:t>multiple events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handlers</a:t>
            </a:r>
            <a:endParaRPr lang="en-US" sz="2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66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COMPLETE CODE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&gt;Binding Multiple Events With on&lt;/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"../jquery.js"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$(document).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mouseenter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$(</a:t>
            </a:r>
            <a:r>
              <a:rPr lang="en-IN" sz="12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"background-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mouseleave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$(</a:t>
            </a:r>
            <a:r>
              <a:rPr lang="en-IN" sz="12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"background-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"width: 100px; height: 100px; background-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: red"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98E80-3F84-4DE0-87E1-265DC3A5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0072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FORM EVENTS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</a:t>
            </a:r>
            <a:r>
              <a:rPr lang="en-US" sz="2800" b="1" dirty="0">
                <a:solidFill>
                  <a:schemeClr val="accent5"/>
                </a:solidFill>
              </a:rPr>
              <a:t>form event </a:t>
            </a:r>
            <a:r>
              <a:rPr lang="en-US" sz="2800" dirty="0">
                <a:solidFill>
                  <a:schemeClr val="bg1"/>
                </a:solidFill>
              </a:rPr>
              <a:t>is </a:t>
            </a:r>
            <a:r>
              <a:rPr lang="en-US" sz="2800" b="1" dirty="0">
                <a:solidFill>
                  <a:schemeClr val="accent6"/>
                </a:solidFill>
              </a:rPr>
              <a:t>fired</a:t>
            </a:r>
            <a:r>
              <a:rPr lang="en-US" sz="2800" dirty="0">
                <a:solidFill>
                  <a:schemeClr val="bg1"/>
                </a:solidFill>
              </a:rPr>
              <a:t> when a form control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receives</a:t>
            </a:r>
            <a:r>
              <a:rPr lang="en-US" sz="2800" dirty="0">
                <a:solidFill>
                  <a:schemeClr val="bg1"/>
                </a:solidFill>
              </a:rPr>
              <a:t> or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looses</a:t>
            </a:r>
            <a:r>
              <a:rPr lang="en-US" sz="2800" dirty="0">
                <a:solidFill>
                  <a:schemeClr val="bg1"/>
                </a:solidFill>
              </a:rPr>
              <a:t> focus 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accent5"/>
                </a:solidFill>
              </a:rPr>
              <a:t>Form events </a:t>
            </a:r>
            <a:r>
              <a:rPr lang="en-US" sz="2800" dirty="0">
                <a:solidFill>
                  <a:schemeClr val="bg1"/>
                </a:solidFill>
              </a:rPr>
              <a:t>are also </a:t>
            </a:r>
            <a:r>
              <a:rPr lang="en-US" sz="2800" b="1" dirty="0">
                <a:solidFill>
                  <a:schemeClr val="accent3"/>
                </a:solidFill>
              </a:rPr>
              <a:t>fired</a:t>
            </a:r>
            <a:r>
              <a:rPr lang="en-US" sz="2800" dirty="0">
                <a:solidFill>
                  <a:schemeClr val="bg1"/>
                </a:solidFill>
              </a:rPr>
              <a:t> when the 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user modifies </a:t>
            </a:r>
            <a:r>
              <a:rPr lang="en-US" sz="2800" dirty="0">
                <a:solidFill>
                  <a:schemeClr val="bg1"/>
                </a:solidFill>
              </a:rPr>
              <a:t>a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form control </a:t>
            </a:r>
            <a:r>
              <a:rPr lang="en-US" sz="2800" dirty="0">
                <a:solidFill>
                  <a:schemeClr val="bg1"/>
                </a:solidFill>
              </a:rPr>
              <a:t>value such as by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typing text </a:t>
            </a:r>
            <a:r>
              <a:rPr lang="en-US" sz="2800" dirty="0">
                <a:solidFill>
                  <a:schemeClr val="bg1"/>
                </a:solidFill>
              </a:rPr>
              <a:t>in a </a:t>
            </a:r>
            <a:r>
              <a:rPr lang="en-US" sz="2800" b="1" dirty="0">
                <a:solidFill>
                  <a:schemeClr val="accent3"/>
                </a:solidFill>
              </a:rPr>
              <a:t>text input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 any option </a:t>
            </a:r>
            <a:r>
              <a:rPr lang="en-US" sz="2800" dirty="0">
                <a:solidFill>
                  <a:schemeClr val="bg1"/>
                </a:solidFill>
              </a:rPr>
              <a:t>in a 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select box </a:t>
            </a:r>
            <a:r>
              <a:rPr lang="en-US" sz="2800" dirty="0">
                <a:solidFill>
                  <a:schemeClr val="bg1"/>
                </a:solidFill>
              </a:rPr>
              <a:t>etc. </a:t>
            </a:r>
            <a:endParaRPr lang="en-US" sz="2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319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THE change()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jQuery </a:t>
            </a:r>
            <a:r>
              <a:rPr lang="en-US" sz="2800" b="1" dirty="0">
                <a:solidFill>
                  <a:schemeClr val="accent6"/>
                </a:solidFill>
              </a:rPr>
              <a:t>change() </a:t>
            </a:r>
            <a:r>
              <a:rPr lang="en-US" sz="2800" dirty="0">
                <a:solidFill>
                  <a:schemeClr val="bg1"/>
                </a:solidFill>
              </a:rPr>
              <a:t>method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attaches</a:t>
            </a:r>
            <a:r>
              <a:rPr lang="en-US" sz="2800" dirty="0">
                <a:solidFill>
                  <a:schemeClr val="bg1"/>
                </a:solidFill>
              </a:rPr>
              <a:t> an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event handler function</a:t>
            </a:r>
            <a:r>
              <a:rPr lang="en-US" sz="2800" dirty="0">
                <a:solidFill>
                  <a:schemeClr val="bg1"/>
                </a:solidFill>
              </a:rPr>
              <a:t> to the </a:t>
            </a:r>
            <a:r>
              <a:rPr lang="en-US" sz="2800" b="1" dirty="0">
                <a:solidFill>
                  <a:schemeClr val="accent3"/>
                </a:solidFill>
              </a:rPr>
              <a:t>&lt;input&gt;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chemeClr val="accent3"/>
                </a:solidFill>
              </a:rPr>
              <a:t>&lt;</a:t>
            </a:r>
            <a:r>
              <a:rPr lang="en-US" sz="2800" b="1" dirty="0" err="1">
                <a:solidFill>
                  <a:schemeClr val="accent3"/>
                </a:solidFill>
              </a:rPr>
              <a:t>textarea</a:t>
            </a:r>
            <a:r>
              <a:rPr lang="en-US" sz="2800" b="1" dirty="0">
                <a:solidFill>
                  <a:schemeClr val="accent3"/>
                </a:solidFill>
              </a:rPr>
              <a:t>&gt;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b="1" dirty="0">
                <a:solidFill>
                  <a:schemeClr val="accent3"/>
                </a:solidFill>
              </a:rPr>
              <a:t>&lt;select&gt;</a:t>
            </a:r>
            <a:r>
              <a:rPr lang="en-US" sz="2800" dirty="0">
                <a:solidFill>
                  <a:schemeClr val="bg1"/>
                </a:solidFill>
              </a:rPr>
              <a:t> elements 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This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handler</a:t>
            </a:r>
            <a:r>
              <a:rPr lang="en-US" sz="2800" dirty="0">
                <a:solidFill>
                  <a:schemeClr val="bg1"/>
                </a:solidFill>
              </a:rPr>
              <a:t> gets </a:t>
            </a:r>
            <a:r>
              <a:rPr lang="en-US" sz="2800" b="1" dirty="0">
                <a:solidFill>
                  <a:schemeClr val="accent3"/>
                </a:solidFill>
              </a:rPr>
              <a:t>executed</a:t>
            </a:r>
            <a:r>
              <a:rPr lang="en-US" sz="2800" dirty="0">
                <a:solidFill>
                  <a:schemeClr val="bg1"/>
                </a:solidFill>
              </a:rPr>
              <a:t> when the </a:t>
            </a:r>
            <a:r>
              <a:rPr lang="en-US" sz="2800" b="1" dirty="0">
                <a:solidFill>
                  <a:srgbClr val="FFC000"/>
                </a:solidFill>
              </a:rPr>
              <a:t>value</a:t>
            </a:r>
            <a:r>
              <a:rPr lang="en-US" sz="2800" dirty="0">
                <a:solidFill>
                  <a:schemeClr val="bg1"/>
                </a:solidFill>
              </a:rPr>
              <a:t> of the element changes. </a:t>
            </a:r>
            <a:endParaRPr lang="en-US" sz="2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97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$(document).</a:t>
            </a:r>
            <a:r>
              <a:rPr lang="en-US" sz="18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US" sz="18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"select"</a:t>
            </a: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8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selectedOption</a:t>
            </a: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$(</a:t>
            </a:r>
            <a:r>
              <a:rPr lang="en-US" sz="18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8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 have selected - "</a:t>
            </a: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selectedOption</a:t>
            </a: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98E80-3F84-4DE0-87E1-265DC3A5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2247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COMPLETE CODE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&gt;Executing a Function on Change Event in jQuery&lt;/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"../jquery.js"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$(document).</a:t>
            </a:r>
            <a:r>
              <a:rPr lang="en-US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US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"select"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selectedOption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$(</a:t>
            </a:r>
            <a:r>
              <a:rPr lang="en-US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 have selected - "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selectedOption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98E80-3F84-4DE0-87E1-265DC3A5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2806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COMPLETE CODE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&gt;City:&lt;/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&gt;London&lt;/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&gt;Paris&lt;/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&gt;New York&lt;/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&gt;Note:&lt;/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Select any value from the dropdown select and see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the result.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98E80-3F84-4DE0-87E1-265DC3A5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7271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THE submit()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jQuery </a:t>
            </a:r>
            <a:r>
              <a:rPr lang="en-US" sz="2800" b="1" dirty="0">
                <a:solidFill>
                  <a:schemeClr val="accent6"/>
                </a:solidFill>
              </a:rPr>
              <a:t>submit() </a:t>
            </a:r>
            <a:r>
              <a:rPr lang="en-US" sz="2800" dirty="0">
                <a:solidFill>
                  <a:schemeClr val="bg1"/>
                </a:solidFill>
              </a:rPr>
              <a:t>method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attaches</a:t>
            </a:r>
            <a:r>
              <a:rPr lang="en-US" sz="2800" dirty="0">
                <a:solidFill>
                  <a:schemeClr val="bg1"/>
                </a:solidFill>
              </a:rPr>
              <a:t> an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event handler function</a:t>
            </a:r>
            <a:r>
              <a:rPr lang="en-US" sz="2800" dirty="0">
                <a:solidFill>
                  <a:schemeClr val="bg1"/>
                </a:solidFill>
              </a:rPr>
              <a:t> to the </a:t>
            </a:r>
            <a:r>
              <a:rPr lang="en-US" sz="2800" b="1" dirty="0">
                <a:solidFill>
                  <a:schemeClr val="accent3"/>
                </a:solidFill>
              </a:rPr>
              <a:t>&lt;form&gt;</a:t>
            </a:r>
            <a:r>
              <a:rPr lang="en-US" sz="2800" dirty="0">
                <a:solidFill>
                  <a:schemeClr val="bg1"/>
                </a:solidFill>
              </a:rPr>
              <a:t> element 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This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handler</a:t>
            </a:r>
            <a:r>
              <a:rPr lang="en-US" sz="2800" dirty="0">
                <a:solidFill>
                  <a:schemeClr val="bg1"/>
                </a:solidFill>
              </a:rPr>
              <a:t> gets </a:t>
            </a:r>
            <a:r>
              <a:rPr lang="en-US" sz="2800" b="1" dirty="0">
                <a:solidFill>
                  <a:schemeClr val="accent3"/>
                </a:solidFill>
              </a:rPr>
              <a:t>executed</a:t>
            </a:r>
            <a:r>
              <a:rPr lang="en-US" sz="2800" dirty="0">
                <a:solidFill>
                  <a:schemeClr val="bg1"/>
                </a:solidFill>
              </a:rPr>
              <a:t> when the </a:t>
            </a:r>
            <a:r>
              <a:rPr lang="en-US" sz="2800" b="1" dirty="0">
                <a:solidFill>
                  <a:srgbClr val="FFC000"/>
                </a:solidFill>
              </a:rPr>
              <a:t>user</a:t>
            </a:r>
            <a:r>
              <a:rPr lang="en-US" sz="2800" dirty="0">
                <a:solidFill>
                  <a:schemeClr val="bg1"/>
                </a:solidFill>
              </a:rPr>
              <a:t> attempts to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submit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b="1" dirty="0">
                <a:solidFill>
                  <a:schemeClr val="accent6"/>
                </a:solidFill>
              </a:rPr>
              <a:t>form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endParaRPr lang="en-US" sz="2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911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&gt;Executing a Function on Form Submit Event in jQuery&lt;/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"../jquery.js"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$(document).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status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status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status) 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"#result"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"Invalid String"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"crimson"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98E80-3F84-4DE0-87E1-265DC3A5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340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INTRODUCTION TO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EVENTS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Here,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clicking</a:t>
            </a:r>
            <a:r>
              <a:rPr lang="en-US" sz="2800" dirty="0">
                <a:solidFill>
                  <a:schemeClr val="bg1"/>
                </a:solidFill>
              </a:rPr>
              <a:t> on the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2800" dirty="0">
                <a:solidFill>
                  <a:schemeClr val="bg1"/>
                </a:solidFill>
              </a:rPr>
              <a:t> is a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user's action</a:t>
            </a:r>
            <a:r>
              <a:rPr lang="en-US" sz="2800" dirty="0">
                <a:solidFill>
                  <a:schemeClr val="bg1"/>
                </a:solidFill>
              </a:rPr>
              <a:t>, which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triggers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click event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b="1" dirty="0">
                <a:solidFill>
                  <a:schemeClr val="accent3"/>
                </a:solidFill>
              </a:rPr>
              <a:t>click event handler </a:t>
            </a:r>
            <a:r>
              <a:rPr lang="en-US" sz="2800" dirty="0">
                <a:solidFill>
                  <a:schemeClr val="bg1"/>
                </a:solidFill>
              </a:rPr>
              <a:t>(function)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saves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chemeClr val="accent5"/>
                </a:solidFill>
              </a:rPr>
              <a:t>data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B95C2-52BE-4614-99F3-46D2C7E3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24094C-7B56-4B4A-B572-E921D1591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645024"/>
            <a:ext cx="7416824" cy="219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9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&gt;Note:&lt;/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If try to submit any invalid value. It will produce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an error.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action.jsp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"users"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&gt;First Name:&lt;/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98E80-3F84-4DE0-87E1-265DC3A5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9858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THE focus() &amp; blur()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jQuery </a:t>
            </a:r>
            <a:r>
              <a:rPr lang="en-US" sz="2800" b="1" dirty="0">
                <a:solidFill>
                  <a:schemeClr val="accent6"/>
                </a:solidFill>
              </a:rPr>
              <a:t>focus() </a:t>
            </a:r>
            <a:r>
              <a:rPr lang="en-US" sz="2800" dirty="0">
                <a:solidFill>
                  <a:schemeClr val="bg1"/>
                </a:solidFill>
              </a:rPr>
              <a:t>method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attaches</a:t>
            </a:r>
            <a:r>
              <a:rPr lang="en-US" sz="2800" dirty="0">
                <a:solidFill>
                  <a:schemeClr val="bg1"/>
                </a:solidFill>
              </a:rPr>
              <a:t> an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event handler function</a:t>
            </a:r>
            <a:r>
              <a:rPr lang="en-US" sz="2800" dirty="0">
                <a:solidFill>
                  <a:schemeClr val="bg1"/>
                </a:solidFill>
              </a:rPr>
              <a:t> to the </a:t>
            </a:r>
            <a:r>
              <a:rPr lang="en-US" sz="2800" b="1" dirty="0">
                <a:solidFill>
                  <a:schemeClr val="accent3"/>
                </a:solidFill>
              </a:rPr>
              <a:t>&lt;form&gt;</a:t>
            </a:r>
            <a:r>
              <a:rPr lang="en-US" sz="2800" dirty="0">
                <a:solidFill>
                  <a:schemeClr val="bg1"/>
                </a:solidFill>
              </a:rPr>
              <a:t> element 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This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handler</a:t>
            </a:r>
            <a:r>
              <a:rPr lang="en-US" sz="2800" dirty="0">
                <a:solidFill>
                  <a:schemeClr val="bg1"/>
                </a:solidFill>
              </a:rPr>
              <a:t> gets </a:t>
            </a:r>
            <a:r>
              <a:rPr lang="en-US" sz="2800" b="1" dirty="0">
                <a:solidFill>
                  <a:schemeClr val="accent3"/>
                </a:solidFill>
              </a:rPr>
              <a:t>executed</a:t>
            </a:r>
            <a:r>
              <a:rPr lang="en-US" sz="2800" dirty="0">
                <a:solidFill>
                  <a:schemeClr val="bg1"/>
                </a:solidFill>
              </a:rPr>
              <a:t> when the </a:t>
            </a:r>
            <a:r>
              <a:rPr lang="en-US" sz="2800" b="1" dirty="0">
                <a:solidFill>
                  <a:srgbClr val="FFC000"/>
                </a:solidFill>
              </a:rPr>
              <a:t>element</a:t>
            </a:r>
            <a:r>
              <a:rPr lang="en-US" sz="2800" dirty="0">
                <a:solidFill>
                  <a:schemeClr val="bg1"/>
                </a:solidFill>
              </a:rPr>
              <a:t> gains </a:t>
            </a:r>
            <a:r>
              <a:rPr lang="en-US" sz="2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focus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endParaRPr lang="en-US" sz="2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087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THE focus() &amp; blur()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jQuery </a:t>
            </a:r>
            <a:r>
              <a:rPr lang="en-US" sz="2800" b="1" dirty="0">
                <a:solidFill>
                  <a:schemeClr val="accent6"/>
                </a:solidFill>
              </a:rPr>
              <a:t>blur() </a:t>
            </a:r>
            <a:r>
              <a:rPr lang="en-US" sz="2800" dirty="0">
                <a:solidFill>
                  <a:schemeClr val="bg1"/>
                </a:solidFill>
              </a:rPr>
              <a:t>method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attaches</a:t>
            </a:r>
            <a:r>
              <a:rPr lang="en-US" sz="2800" dirty="0">
                <a:solidFill>
                  <a:schemeClr val="bg1"/>
                </a:solidFill>
              </a:rPr>
              <a:t> an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event handler function</a:t>
            </a:r>
            <a:r>
              <a:rPr lang="en-US" sz="2800" dirty="0">
                <a:solidFill>
                  <a:schemeClr val="bg1"/>
                </a:solidFill>
              </a:rPr>
              <a:t> to the </a:t>
            </a:r>
            <a:r>
              <a:rPr lang="en-US" sz="2800" b="1" dirty="0">
                <a:solidFill>
                  <a:schemeClr val="accent3"/>
                </a:solidFill>
              </a:rPr>
              <a:t>&lt;form&gt;</a:t>
            </a:r>
            <a:r>
              <a:rPr lang="en-US" sz="2800" dirty="0">
                <a:solidFill>
                  <a:schemeClr val="bg1"/>
                </a:solidFill>
              </a:rPr>
              <a:t> element 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This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handler</a:t>
            </a:r>
            <a:r>
              <a:rPr lang="en-US" sz="2800" dirty="0">
                <a:solidFill>
                  <a:schemeClr val="bg1"/>
                </a:solidFill>
              </a:rPr>
              <a:t> gets </a:t>
            </a:r>
            <a:r>
              <a:rPr lang="en-US" sz="2800" b="1" dirty="0">
                <a:solidFill>
                  <a:schemeClr val="accent3"/>
                </a:solidFill>
              </a:rPr>
              <a:t>executed</a:t>
            </a:r>
            <a:r>
              <a:rPr lang="en-US" sz="2800" dirty="0">
                <a:solidFill>
                  <a:schemeClr val="bg1"/>
                </a:solidFill>
              </a:rPr>
              <a:t> when the </a:t>
            </a:r>
            <a:r>
              <a:rPr lang="en-US" sz="2800" b="1" dirty="0">
                <a:solidFill>
                  <a:srgbClr val="FFC000"/>
                </a:solidFill>
              </a:rPr>
              <a:t>element</a:t>
            </a:r>
            <a:r>
              <a:rPr lang="en-US" sz="2800" dirty="0">
                <a:solidFill>
                  <a:schemeClr val="bg1"/>
                </a:solidFill>
              </a:rPr>
              <a:t> looses </a:t>
            </a:r>
            <a:r>
              <a:rPr lang="en-US" sz="2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focus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endParaRPr lang="en-US" sz="2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742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&gt;Focus And Blur Events in jQuery&lt;/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"../jquery.js"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$(document).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"input"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"#email"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"Please input your email"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$(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"Please input your password"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"input"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blur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$(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"span"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98E80-3F84-4DE0-87E1-265DC3A5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7751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Email: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4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Password: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4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"Sign In"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&gt;Note:&lt;/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Click on the form control or press the "Tab" key to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set focus.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98E80-3F84-4DE0-87E1-265DC3A5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189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JQUERY EVENTS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rgbClr val="FFC000"/>
                </a:solidFill>
              </a:rPr>
              <a:t>jQuery</a:t>
            </a:r>
            <a:r>
              <a:rPr lang="en-US" sz="2800" dirty="0">
                <a:solidFill>
                  <a:schemeClr val="bg1"/>
                </a:solidFill>
              </a:rPr>
              <a:t> library provides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2800" dirty="0">
                <a:solidFill>
                  <a:schemeClr val="bg1"/>
                </a:solidFill>
              </a:rPr>
              <a:t> to handle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DOM events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accent3"/>
              </a:solidFill>
            </a:endParaRPr>
          </a:p>
          <a:p>
            <a:endParaRPr lang="en-US" sz="2800" b="1" dirty="0">
              <a:solidFill>
                <a:schemeClr val="accent3"/>
              </a:solidFill>
            </a:endParaRPr>
          </a:p>
          <a:p>
            <a:r>
              <a:rPr lang="en-US" sz="2800" b="1" dirty="0">
                <a:solidFill>
                  <a:schemeClr val="accent3"/>
                </a:solidFill>
              </a:rPr>
              <a:t>Most jQuery methods </a:t>
            </a:r>
            <a:r>
              <a:rPr lang="en-US" sz="2800" dirty="0">
                <a:solidFill>
                  <a:schemeClr val="bg1"/>
                </a:solidFill>
              </a:rPr>
              <a:t>correspond to native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DOM events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B95C2-52BE-4614-99F3-46D2C7E3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580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JQUERY EVENTS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6468EE7-06C2-4815-9F86-A92F190CB0D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90439270"/>
              </p:ext>
            </p:extLst>
          </p:nvPr>
        </p:nvGraphicFramePr>
        <p:xfrm>
          <a:off x="457200" y="1772816"/>
          <a:ext cx="8229600" cy="472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8728399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486933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91266293"/>
                    </a:ext>
                  </a:extLst>
                </a:gridCol>
              </a:tblGrid>
              <a:tr h="472802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rgbClr val="FFFFFF"/>
                          </a:solidFill>
                          <a:effectLst/>
                        </a:rPr>
                        <a:t>Category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rgbClr val="FFFFFF"/>
                          </a:solidFill>
                          <a:effectLst/>
                        </a:rPr>
                        <a:t>jQuery Method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rgbClr val="FFFFFF"/>
                          </a:solidFill>
                          <a:effectLst/>
                        </a:rPr>
                        <a:t>DOM Event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50765335"/>
                  </a:ext>
                </a:extLst>
              </a:tr>
              <a:tr h="472802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Form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</a:rPr>
                        <a:t>blur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onblur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462420"/>
                  </a:ext>
                </a:extLst>
              </a:tr>
              <a:tr h="472802">
                <a:tc>
                  <a:txBody>
                    <a:bodyPr/>
                    <a:lstStyle/>
                    <a:p>
                      <a:pPr fontAlgn="t"/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</a:rPr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onchange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87154"/>
                  </a:ext>
                </a:extLst>
              </a:tr>
              <a:tr h="472802">
                <a:tc>
                  <a:txBody>
                    <a:bodyPr/>
                    <a:lstStyle/>
                    <a:p>
                      <a:pPr fontAlgn="t"/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</a:rPr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onfocus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984186"/>
                  </a:ext>
                </a:extLst>
              </a:tr>
              <a:tr h="472802">
                <a:tc>
                  <a:txBody>
                    <a:bodyPr/>
                    <a:lstStyle/>
                    <a:p>
                      <a:pPr fontAlgn="t"/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002060"/>
                          </a:solidFill>
                          <a:effectLst/>
                        </a:rPr>
                        <a:t>focusin</a:t>
                      </a:r>
                      <a:endParaRPr lang="en-IN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onfocusin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66264"/>
                  </a:ext>
                </a:extLst>
              </a:tr>
              <a:tr h="472802">
                <a:tc>
                  <a:txBody>
                    <a:bodyPr/>
                    <a:lstStyle/>
                    <a:p>
                      <a:pPr fontAlgn="t"/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</a:rPr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onselect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0436"/>
                  </a:ext>
                </a:extLst>
              </a:tr>
              <a:tr h="472802">
                <a:tc>
                  <a:txBody>
                    <a:bodyPr/>
                    <a:lstStyle/>
                    <a:p>
                      <a:pPr fontAlgn="t"/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</a:rPr>
                        <a:t>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onsubmit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5031"/>
                  </a:ext>
                </a:extLst>
              </a:tr>
              <a:tr h="472802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Keyboard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002060"/>
                          </a:solidFill>
                          <a:effectLst/>
                        </a:rPr>
                        <a:t>keydown</a:t>
                      </a:r>
                      <a:endParaRPr lang="en-IN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onkeydown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12401"/>
                  </a:ext>
                </a:extLst>
              </a:tr>
              <a:tr h="472802">
                <a:tc>
                  <a:txBody>
                    <a:bodyPr/>
                    <a:lstStyle/>
                    <a:p>
                      <a:pPr fontAlgn="t"/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</a:rPr>
                        <a:t>keypress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onkeypress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952"/>
                  </a:ext>
                </a:extLst>
              </a:tr>
              <a:tr h="472802">
                <a:tc>
                  <a:txBody>
                    <a:bodyPr/>
                    <a:lstStyle/>
                    <a:p>
                      <a:pPr fontAlgn="t"/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002060"/>
                          </a:solidFill>
                          <a:effectLst/>
                        </a:rPr>
                        <a:t>keyup</a:t>
                      </a:r>
                      <a:endParaRPr lang="en-IN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onkeyup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2094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7AB95C2-52BE-4614-99F3-46D2C7E3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616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JQUERY EVENTS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6468EE7-06C2-4815-9F86-A92F190CB0D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11050300"/>
              </p:ext>
            </p:extLst>
          </p:nvPr>
        </p:nvGraphicFramePr>
        <p:xfrm>
          <a:off x="357158" y="1570773"/>
          <a:ext cx="8391306" cy="5098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102">
                  <a:extLst>
                    <a:ext uri="{9D8B030D-6E8A-4147-A177-3AD203B41FA5}">
                      <a16:colId xmlns:a16="http://schemas.microsoft.com/office/drawing/2014/main" val="2087283992"/>
                    </a:ext>
                  </a:extLst>
                </a:gridCol>
                <a:gridCol w="2797102">
                  <a:extLst>
                    <a:ext uri="{9D8B030D-6E8A-4147-A177-3AD203B41FA5}">
                      <a16:colId xmlns:a16="http://schemas.microsoft.com/office/drawing/2014/main" val="234869335"/>
                    </a:ext>
                  </a:extLst>
                </a:gridCol>
                <a:gridCol w="2797102">
                  <a:extLst>
                    <a:ext uri="{9D8B030D-6E8A-4147-A177-3AD203B41FA5}">
                      <a16:colId xmlns:a16="http://schemas.microsoft.com/office/drawing/2014/main" val="1191266293"/>
                    </a:ext>
                  </a:extLst>
                </a:gridCol>
              </a:tblGrid>
              <a:tr h="364729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rgbClr val="FFFFFF"/>
                          </a:solidFill>
                          <a:effectLst/>
                        </a:rPr>
                        <a:t>Category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>
                          <a:solidFill>
                            <a:srgbClr val="FFFFFF"/>
                          </a:solidFill>
                          <a:effectLst/>
                        </a:rPr>
                        <a:t>jQuery Method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rgbClr val="FFFFFF"/>
                          </a:solidFill>
                          <a:effectLst/>
                        </a:rPr>
                        <a:t>DOM Event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50765335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Mouse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</a:rPr>
                        <a:t>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onclick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462420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fontAlgn="t"/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solidFill>
                            <a:srgbClr val="002060"/>
                          </a:solidFill>
                          <a:effectLst/>
                        </a:rPr>
                        <a:t>dblclick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ondblclick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87154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fontAlgn="t"/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002060"/>
                          </a:solidFill>
                          <a:effectLst/>
                        </a:rPr>
                        <a:t>focusout</a:t>
                      </a:r>
                      <a:endParaRPr lang="en-IN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984186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fontAlgn="t"/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</a:rPr>
                        <a:t>hover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IN" b="1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66264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fontAlgn="t"/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solidFill>
                            <a:srgbClr val="002060"/>
                          </a:solidFill>
                          <a:effectLst/>
                        </a:rPr>
                        <a:t>mousedown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onmousedown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0436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fontAlgn="t"/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002060"/>
                          </a:solidFill>
                          <a:effectLst/>
                        </a:rPr>
                        <a:t>mouseenter</a:t>
                      </a:r>
                      <a:endParaRPr lang="en-IN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onmouseenter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5031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fontAlgn="t"/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002060"/>
                          </a:solidFill>
                          <a:effectLst/>
                        </a:rPr>
                        <a:t>mouseleave</a:t>
                      </a:r>
                      <a:endParaRPr lang="en-IN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onmouseleave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12401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fontAlgn="t"/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002060"/>
                          </a:solidFill>
                          <a:effectLst/>
                        </a:rPr>
                        <a:t>mousemove</a:t>
                      </a:r>
                      <a:endParaRPr lang="en-IN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onmousemove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6952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fontAlgn="t"/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002060"/>
                          </a:solidFill>
                          <a:effectLst/>
                        </a:rPr>
                        <a:t>mouseout</a:t>
                      </a:r>
                      <a:endParaRPr lang="en-IN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onmouseout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20940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fontAlgn="t"/>
                      <a:endParaRPr lang="en-IN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</a:rPr>
                        <a:t>mouseover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onmouseover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7618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fontAlgn="t"/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rgbClr val="002060"/>
                          </a:solidFill>
                          <a:effectLst/>
                        </a:rPr>
                        <a:t>mouseup</a:t>
                      </a:r>
                      <a:endParaRPr lang="en-IN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onmouseup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834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7AB95C2-52BE-4614-99F3-46D2C7E3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868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JQUERY EVENTS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6468EE7-06C2-4815-9F86-A92F190CB0D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54852526"/>
              </p:ext>
            </p:extLst>
          </p:nvPr>
        </p:nvGraphicFramePr>
        <p:xfrm>
          <a:off x="357158" y="1633826"/>
          <a:ext cx="8391306" cy="2947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102">
                  <a:extLst>
                    <a:ext uri="{9D8B030D-6E8A-4147-A177-3AD203B41FA5}">
                      <a16:colId xmlns:a16="http://schemas.microsoft.com/office/drawing/2014/main" val="2087283992"/>
                    </a:ext>
                  </a:extLst>
                </a:gridCol>
                <a:gridCol w="2797102">
                  <a:extLst>
                    <a:ext uri="{9D8B030D-6E8A-4147-A177-3AD203B41FA5}">
                      <a16:colId xmlns:a16="http://schemas.microsoft.com/office/drawing/2014/main" val="234869335"/>
                    </a:ext>
                  </a:extLst>
                </a:gridCol>
                <a:gridCol w="2797102">
                  <a:extLst>
                    <a:ext uri="{9D8B030D-6E8A-4147-A177-3AD203B41FA5}">
                      <a16:colId xmlns:a16="http://schemas.microsoft.com/office/drawing/2014/main" val="1191266293"/>
                    </a:ext>
                  </a:extLst>
                </a:gridCol>
              </a:tblGrid>
              <a:tr h="364729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rgbClr val="FFFFFF"/>
                          </a:solidFill>
                          <a:effectLst/>
                        </a:rPr>
                        <a:t>Category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rgbClr val="FFFFFF"/>
                          </a:solidFill>
                          <a:effectLst/>
                        </a:rPr>
                        <a:t>jQuery Method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rgbClr val="FFFFFF"/>
                          </a:solidFill>
                          <a:effectLst/>
                        </a:rPr>
                        <a:t>DOM Event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50765335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Browser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onerror</a:t>
                      </a:r>
                      <a:r>
                        <a:rPr lang="en-I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462420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fontAlgn="t"/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</a:rPr>
                        <a:t>resize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onresize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87154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fontAlgn="t"/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</a:rPr>
                        <a:t>scroll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onscroll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984186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Document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</a:rPr>
                        <a:t>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66264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fontAlgn="t"/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</a:rPr>
                        <a:t>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0436"/>
                  </a:ext>
                </a:extLst>
              </a:tr>
              <a:tr h="430257">
                <a:tc>
                  <a:txBody>
                    <a:bodyPr/>
                    <a:lstStyle/>
                    <a:p>
                      <a:pPr fontAlgn="t"/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</a:rPr>
                        <a:t>unload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onunload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503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7AB95C2-52BE-4614-99F3-46D2C7E3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391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EVENT HANDLING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 handle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DOM events </a:t>
            </a: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>
                <a:solidFill>
                  <a:srgbClr val="FFC000"/>
                </a:solidFill>
              </a:rPr>
              <a:t>jQuery methods</a:t>
            </a:r>
            <a:r>
              <a:rPr lang="en-US" sz="2800" dirty="0">
                <a:solidFill>
                  <a:schemeClr val="bg1"/>
                </a:solidFill>
              </a:rPr>
              <a:t>, we take just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 steps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1. 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Get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chemeClr val="accent3"/>
                </a:solidFill>
              </a:rPr>
              <a:t>reference</a:t>
            </a:r>
            <a:r>
              <a:rPr lang="en-US" sz="2800" dirty="0">
                <a:solidFill>
                  <a:schemeClr val="bg1"/>
                </a:solidFill>
              </a:rPr>
              <a:t> to the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DOM element(s) </a:t>
            </a:r>
            <a:r>
              <a:rPr lang="en-US" sz="2800" dirty="0">
                <a:solidFill>
                  <a:schemeClr val="bg1"/>
                </a:solidFill>
              </a:rPr>
              <a:t>for which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2800" dirty="0">
                <a:solidFill>
                  <a:schemeClr val="bg1"/>
                </a:solidFill>
              </a:rPr>
              <a:t>needs to be </a:t>
            </a:r>
            <a:r>
              <a:rPr lang="en-US" sz="2800" b="1" dirty="0">
                <a:solidFill>
                  <a:srgbClr val="00B050"/>
                </a:solidFill>
              </a:rPr>
              <a:t>set up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2. Then </a:t>
            </a:r>
            <a:r>
              <a:rPr lang="en-US" sz="2800" b="1" dirty="0">
                <a:solidFill>
                  <a:srgbClr val="00B050"/>
                </a:solidFill>
              </a:rPr>
              <a:t>set up </a:t>
            </a: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2800" dirty="0">
                <a:solidFill>
                  <a:schemeClr val="bg1"/>
                </a:solidFill>
              </a:rPr>
              <a:t>for the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appropriate </a:t>
            </a:r>
            <a:r>
              <a:rPr lang="en-US" sz="2800" b="1" dirty="0">
                <a:solidFill>
                  <a:srgbClr val="FFC000"/>
                </a:solidFill>
              </a:rPr>
              <a:t>jQuery event </a:t>
            </a:r>
            <a:r>
              <a:rPr lang="en-US" sz="2800" dirty="0">
                <a:solidFill>
                  <a:schemeClr val="bg1"/>
                </a:solidFill>
              </a:rPr>
              <a:t>method using the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syntax</a:t>
            </a:r>
            <a:r>
              <a:rPr lang="en-US" sz="2800" dirty="0">
                <a:solidFill>
                  <a:schemeClr val="bg1"/>
                </a:solidFill>
              </a:rPr>
              <a:t> shown on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next slide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Georgia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86BC8-B6A5-430B-A72E-990F60A2C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2864</Words>
  <Application>Microsoft Office PowerPoint</Application>
  <PresentationFormat>On-screen Show (4:3)</PresentationFormat>
  <Paragraphs>521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Consolas</vt:lpstr>
      <vt:lpstr>Georgia</vt:lpstr>
      <vt:lpstr>Office Theme</vt:lpstr>
      <vt:lpstr>PowerPoint Presentation</vt:lpstr>
      <vt:lpstr>TODAY’S AGENDA</vt:lpstr>
      <vt:lpstr>INTRODUCTION TO  EVENTS</vt:lpstr>
      <vt:lpstr>INTRODUCTION TO  EVENTS</vt:lpstr>
      <vt:lpstr>JQUERY EVENTS</vt:lpstr>
      <vt:lpstr>JQUERY EVENTS</vt:lpstr>
      <vt:lpstr>JQUERY EVENTS</vt:lpstr>
      <vt:lpstr>JQUERY EVENTS</vt:lpstr>
      <vt:lpstr>EVENT HANDLING</vt:lpstr>
      <vt:lpstr>GENERAL  SYNTAX</vt:lpstr>
      <vt:lpstr>COMPLETE CODE</vt:lpstr>
      <vt:lpstr>THE  EVENT OBJECT</vt:lpstr>
      <vt:lpstr>THE  EVENT OBJECT</vt:lpstr>
      <vt:lpstr>COMPLETE CODE</vt:lpstr>
      <vt:lpstr>“this” IN EVENT HANDLER</vt:lpstr>
      <vt:lpstr>COMPLETE CODE</vt:lpstr>
      <vt:lpstr>EXERCISE</vt:lpstr>
      <vt:lpstr>EXERCISE</vt:lpstr>
      <vt:lpstr>HOVER EVENTS</vt:lpstr>
      <vt:lpstr>EXAMPLE</vt:lpstr>
      <vt:lpstr>JQUERY hover() METHOD</vt:lpstr>
      <vt:lpstr>EXAMPLE</vt:lpstr>
      <vt:lpstr>EVENT BINDING USING on</vt:lpstr>
      <vt:lpstr>SYNTAX OF on()</vt:lpstr>
      <vt:lpstr>EXAMPLE</vt:lpstr>
      <vt:lpstr>COMPLETE CODE</vt:lpstr>
      <vt:lpstr>USING SELECTOR WITH on</vt:lpstr>
      <vt:lpstr>COMPLETE CODE</vt:lpstr>
      <vt:lpstr>BINDING MULTIPLE EVENTS</vt:lpstr>
      <vt:lpstr>COMPLETE CODE</vt:lpstr>
      <vt:lpstr>BINDING MULTIPLE EVENTS  WITH DIFFERENT HANDLERS</vt:lpstr>
      <vt:lpstr>COMPLETE CODE</vt:lpstr>
      <vt:lpstr>FORM EVENTS</vt:lpstr>
      <vt:lpstr>THE change() METHOD</vt:lpstr>
      <vt:lpstr>EXAMPLE</vt:lpstr>
      <vt:lpstr>COMPLETE CODE</vt:lpstr>
      <vt:lpstr>COMPLETE CODE</vt:lpstr>
      <vt:lpstr>THE submit() METHOD</vt:lpstr>
      <vt:lpstr>EXAMPLE</vt:lpstr>
      <vt:lpstr>EXAMPLE</vt:lpstr>
      <vt:lpstr>THE focus() &amp; blur() METHOD</vt:lpstr>
      <vt:lpstr>THE focus() &amp; blur() METHOD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Sharma Computer Academy</cp:lastModifiedBy>
  <cp:revision>277</cp:revision>
  <dcterms:created xsi:type="dcterms:W3CDTF">2017-12-26T10:06:07Z</dcterms:created>
  <dcterms:modified xsi:type="dcterms:W3CDTF">2022-02-08T06:55:19Z</dcterms:modified>
</cp:coreProperties>
</file>