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93" r:id="rId3"/>
    <p:sldId id="394" r:id="rId4"/>
    <p:sldId id="395" r:id="rId5"/>
    <p:sldId id="411" r:id="rId6"/>
    <p:sldId id="410" r:id="rId7"/>
    <p:sldId id="396" r:id="rId8"/>
    <p:sldId id="412" r:id="rId9"/>
    <p:sldId id="415" r:id="rId10"/>
    <p:sldId id="416" r:id="rId11"/>
    <p:sldId id="417" r:id="rId12"/>
    <p:sldId id="418" r:id="rId13"/>
    <p:sldId id="419" r:id="rId14"/>
    <p:sldId id="420" r:id="rId15"/>
    <p:sldId id="427" r:id="rId16"/>
    <p:sldId id="423" r:id="rId17"/>
    <p:sldId id="422" r:id="rId18"/>
    <p:sldId id="425" r:id="rId19"/>
    <p:sldId id="424" r:id="rId20"/>
    <p:sldId id="426" r:id="rId21"/>
    <p:sldId id="428" r:id="rId22"/>
    <p:sldId id="429" r:id="rId23"/>
    <p:sldId id="430" r:id="rId24"/>
    <p:sldId id="431" r:id="rId25"/>
    <p:sldId id="432" r:id="rId26"/>
    <p:sldId id="433" r:id="rId27"/>
    <p:sldId id="405" r:id="rId28"/>
    <p:sldId id="434" r:id="rId29"/>
    <p:sldId id="435" r:id="rId30"/>
    <p:sldId id="436" r:id="rId31"/>
    <p:sldId id="440" r:id="rId32"/>
    <p:sldId id="437" r:id="rId33"/>
    <p:sldId id="404" r:id="rId34"/>
    <p:sldId id="43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2EB24A9-D8BA-443A-8EF5-97044F240806}"/>
    <pc:docChg chg="undo custSel addSld delSld modSld">
      <pc:chgData name="Sharma Computer Academy" userId="08476b32c11f4418" providerId="LiveId" clId="{02EB24A9-D8BA-443A-8EF5-97044F240806}" dt="2022-02-12T20:47:17.556" v="3583"/>
      <pc:docMkLst>
        <pc:docMk/>
      </pc:docMkLst>
      <pc:sldChg chg="addSp delSp modSp mod">
        <pc:chgData name="Sharma Computer Academy" userId="08476b32c11f4418" providerId="LiveId" clId="{02EB24A9-D8BA-443A-8EF5-97044F240806}" dt="2022-02-08T07:15:31.402" v="40" actId="207"/>
        <pc:sldMkLst>
          <pc:docMk/>
          <pc:sldMk cId="0" sldId="393"/>
        </pc:sldMkLst>
        <pc:spChg chg="mod">
          <ac:chgData name="Sharma Computer Academy" userId="08476b32c11f4418" providerId="LiveId" clId="{02EB24A9-D8BA-443A-8EF5-97044F240806}" dt="2022-02-08T07:15:31.402" v="40" actId="207"/>
          <ac:spMkLst>
            <pc:docMk/>
            <pc:sldMk cId="0" sldId="393"/>
            <ac:spMk id="3" creationId="{00000000-0000-0000-0000-000000000000}"/>
          </ac:spMkLst>
        </pc:spChg>
        <pc:picChg chg="del">
          <ac:chgData name="Sharma Computer Academy" userId="08476b32c11f4418" providerId="LiveId" clId="{02EB24A9-D8BA-443A-8EF5-97044F240806}" dt="2022-02-08T07:14:03.428" v="0" actId="478"/>
          <ac:picMkLst>
            <pc:docMk/>
            <pc:sldMk cId="0" sldId="393"/>
            <ac:picMk id="4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05.052" v="1"/>
          <ac:picMkLst>
            <pc:docMk/>
            <pc:sldMk cId="0" sldId="393"/>
            <ac:picMk id="6" creationId="{6F5B3307-AD1C-4D5B-BB55-D31010DE4B12}"/>
          </ac:picMkLst>
        </pc:picChg>
      </pc:sldChg>
      <pc:sldChg chg="addSp delSp modSp mod modAnim">
        <pc:chgData name="Sharma Computer Academy" userId="08476b32c11f4418" providerId="LiveId" clId="{02EB24A9-D8BA-443A-8EF5-97044F240806}" dt="2022-02-12T20:42:32.912" v="3572"/>
        <pc:sldMkLst>
          <pc:docMk/>
          <pc:sldMk cId="854704725" sldId="394"/>
        </pc:sldMkLst>
        <pc:spChg chg="mod">
          <ac:chgData name="Sharma Computer Academy" userId="08476b32c11f4418" providerId="LiveId" clId="{02EB24A9-D8BA-443A-8EF5-97044F240806}" dt="2022-02-08T20:02:20.362" v="2774" actId="20577"/>
          <ac:spMkLst>
            <pc:docMk/>
            <pc:sldMk cId="854704725" sldId="394"/>
            <ac:spMk id="7" creationId="{00000000-0000-0000-0000-000000000000}"/>
          </ac:spMkLst>
        </pc:spChg>
        <pc:picChg chg="del">
          <ac:chgData name="Sharma Computer Academy" userId="08476b32c11f4418" providerId="LiveId" clId="{02EB24A9-D8BA-443A-8EF5-97044F240806}" dt="2022-02-08T07:14:07.356" v="2" actId="478"/>
          <ac:picMkLst>
            <pc:docMk/>
            <pc:sldMk cId="854704725" sldId="394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08.930" v="3"/>
          <ac:picMkLst>
            <pc:docMk/>
            <pc:sldMk cId="854704725" sldId="394"/>
            <ac:picMk id="8" creationId="{6EC6F112-BD35-4ABE-A468-9FB9F7603DFC}"/>
          </ac:picMkLst>
        </pc:picChg>
      </pc:sldChg>
      <pc:sldChg chg="addSp delSp modSp mod modAnim">
        <pc:chgData name="Sharma Computer Academy" userId="08476b32c11f4418" providerId="LiveId" clId="{02EB24A9-D8BA-443A-8EF5-97044F240806}" dt="2022-02-12T20:42:47.142" v="3574"/>
        <pc:sldMkLst>
          <pc:docMk/>
          <pc:sldMk cId="854704725" sldId="395"/>
        </pc:sldMkLst>
        <pc:spChg chg="mod">
          <ac:chgData name="Sharma Computer Academy" userId="08476b32c11f4418" providerId="LiveId" clId="{02EB24A9-D8BA-443A-8EF5-97044F240806}" dt="2022-02-08T07:19:52.221" v="96" actId="20577"/>
          <ac:spMkLst>
            <pc:docMk/>
            <pc:sldMk cId="854704725" sldId="395"/>
            <ac:spMk id="7" creationId="{00000000-0000-0000-0000-000000000000}"/>
          </ac:spMkLst>
        </pc:spChg>
        <pc:picChg chg="del">
          <ac:chgData name="Sharma Computer Academy" userId="08476b32c11f4418" providerId="LiveId" clId="{02EB24A9-D8BA-443A-8EF5-97044F240806}" dt="2022-02-08T07:14:10.054" v="4" actId="478"/>
          <ac:picMkLst>
            <pc:docMk/>
            <pc:sldMk cId="854704725" sldId="395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11.163" v="5"/>
          <ac:picMkLst>
            <pc:docMk/>
            <pc:sldMk cId="854704725" sldId="395"/>
            <ac:picMk id="8" creationId="{72AECDA8-72BB-4D1B-834A-0E4E36E7E054}"/>
          </ac:picMkLst>
        </pc:picChg>
      </pc:sldChg>
      <pc:sldChg chg="addSp delSp modSp mod">
        <pc:chgData name="Sharma Computer Academy" userId="08476b32c11f4418" providerId="LiveId" clId="{02EB24A9-D8BA-443A-8EF5-97044F240806}" dt="2022-02-08T07:28:31.288" v="176" actId="255"/>
        <pc:sldMkLst>
          <pc:docMk/>
          <pc:sldMk cId="854704725" sldId="396"/>
        </pc:sldMkLst>
        <pc:spChg chg="mod">
          <ac:chgData name="Sharma Computer Academy" userId="08476b32c11f4418" providerId="LiveId" clId="{02EB24A9-D8BA-443A-8EF5-97044F240806}" dt="2022-02-08T07:28:31.288" v="176" actId="255"/>
          <ac:spMkLst>
            <pc:docMk/>
            <pc:sldMk cId="854704725" sldId="396"/>
            <ac:spMk id="7" creationId="{00000000-0000-0000-0000-000000000000}"/>
          </ac:spMkLst>
        </pc:spChg>
        <pc:picChg chg="del">
          <ac:chgData name="Sharma Computer Academy" userId="08476b32c11f4418" providerId="LiveId" clId="{02EB24A9-D8BA-443A-8EF5-97044F240806}" dt="2022-02-08T07:14:12.230" v="6" actId="478"/>
          <ac:picMkLst>
            <pc:docMk/>
            <pc:sldMk cId="854704725" sldId="396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13.308" v="7"/>
          <ac:picMkLst>
            <pc:docMk/>
            <pc:sldMk cId="854704725" sldId="396"/>
            <ac:picMk id="8" creationId="{27F35C92-9644-4A0C-81D6-CE0A3DB985F5}"/>
          </ac:picMkLst>
        </pc:picChg>
      </pc:sldChg>
      <pc:sldChg chg="addSp delSp modSp del mod">
        <pc:chgData name="Sharma Computer Academy" userId="08476b32c11f4418" providerId="LiveId" clId="{02EB24A9-D8BA-443A-8EF5-97044F240806}" dt="2022-02-08T07:34:55.576" v="453" actId="47"/>
        <pc:sldMkLst>
          <pc:docMk/>
          <pc:sldMk cId="854704725" sldId="397"/>
        </pc:sldMkLst>
        <pc:spChg chg="mod">
          <ac:chgData name="Sharma Computer Academy" userId="08476b32c11f4418" providerId="LiveId" clId="{02EB24A9-D8BA-443A-8EF5-97044F240806}" dt="2022-02-08T07:32:53.801" v="225" actId="255"/>
          <ac:spMkLst>
            <pc:docMk/>
            <pc:sldMk cId="854704725" sldId="397"/>
            <ac:spMk id="7" creationId="{00000000-0000-0000-0000-000000000000}"/>
          </ac:spMkLst>
        </pc:spChg>
        <pc:picChg chg="del">
          <ac:chgData name="Sharma Computer Academy" userId="08476b32c11f4418" providerId="LiveId" clId="{02EB24A9-D8BA-443A-8EF5-97044F240806}" dt="2022-02-08T07:14:14.498" v="8" actId="478"/>
          <ac:picMkLst>
            <pc:docMk/>
            <pc:sldMk cId="854704725" sldId="397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15.506" v="9"/>
          <ac:picMkLst>
            <pc:docMk/>
            <pc:sldMk cId="854704725" sldId="397"/>
            <ac:picMk id="8" creationId="{9FA6E276-D401-4D4E-94EF-18D8B33FDDE7}"/>
          </ac:picMkLst>
        </pc:picChg>
      </pc:sldChg>
      <pc:sldChg chg="addSp delSp modSp del mod">
        <pc:chgData name="Sharma Computer Academy" userId="08476b32c11f4418" providerId="LiveId" clId="{02EB24A9-D8BA-443A-8EF5-97044F240806}" dt="2022-02-08T18:12:44.578" v="637" actId="47"/>
        <pc:sldMkLst>
          <pc:docMk/>
          <pc:sldMk cId="854704725" sldId="398"/>
        </pc:sldMkLst>
        <pc:picChg chg="del">
          <ac:chgData name="Sharma Computer Academy" userId="08476b32c11f4418" providerId="LiveId" clId="{02EB24A9-D8BA-443A-8EF5-97044F240806}" dt="2022-02-08T07:14:16.818" v="10" actId="478"/>
          <ac:picMkLst>
            <pc:docMk/>
            <pc:sldMk cId="854704725" sldId="398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17.964" v="11"/>
          <ac:picMkLst>
            <pc:docMk/>
            <pc:sldMk cId="854704725" sldId="398"/>
            <ac:picMk id="8" creationId="{590E4109-BEB6-40DE-AEB8-AE39572BD546}"/>
          </ac:picMkLst>
        </pc:picChg>
      </pc:sldChg>
      <pc:sldChg chg="addSp delSp modSp del mod">
        <pc:chgData name="Sharma Computer Academy" userId="08476b32c11f4418" providerId="LiveId" clId="{02EB24A9-D8BA-443A-8EF5-97044F240806}" dt="2022-02-08T18:17:43.858" v="922" actId="47"/>
        <pc:sldMkLst>
          <pc:docMk/>
          <pc:sldMk cId="854704725" sldId="399"/>
        </pc:sldMkLst>
        <pc:picChg chg="del">
          <ac:chgData name="Sharma Computer Academy" userId="08476b32c11f4418" providerId="LiveId" clId="{02EB24A9-D8BA-443A-8EF5-97044F240806}" dt="2022-02-08T07:14:19.072" v="12" actId="478"/>
          <ac:picMkLst>
            <pc:docMk/>
            <pc:sldMk cId="854704725" sldId="399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20.105" v="13"/>
          <ac:picMkLst>
            <pc:docMk/>
            <pc:sldMk cId="854704725" sldId="399"/>
            <ac:picMk id="8" creationId="{C0450E2D-5ECB-467E-973C-E9517827B31A}"/>
          </ac:picMkLst>
        </pc:picChg>
      </pc:sldChg>
      <pc:sldChg chg="addSp delSp modSp del mod">
        <pc:chgData name="Sharma Computer Academy" userId="08476b32c11f4418" providerId="LiveId" clId="{02EB24A9-D8BA-443A-8EF5-97044F240806}" dt="2022-02-08T18:36:48.337" v="1408" actId="47"/>
        <pc:sldMkLst>
          <pc:docMk/>
          <pc:sldMk cId="854704725" sldId="400"/>
        </pc:sldMkLst>
        <pc:picChg chg="del">
          <ac:chgData name="Sharma Computer Academy" userId="08476b32c11f4418" providerId="LiveId" clId="{02EB24A9-D8BA-443A-8EF5-97044F240806}" dt="2022-02-08T07:14:23.262" v="14" actId="478"/>
          <ac:picMkLst>
            <pc:docMk/>
            <pc:sldMk cId="854704725" sldId="400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24.268" v="15"/>
          <ac:picMkLst>
            <pc:docMk/>
            <pc:sldMk cId="854704725" sldId="400"/>
            <ac:picMk id="8" creationId="{339D1EF5-5AAE-4E35-8857-9AA918E46716}"/>
          </ac:picMkLst>
        </pc:picChg>
      </pc:sldChg>
      <pc:sldChg chg="addSp delSp modSp del mod">
        <pc:chgData name="Sharma Computer Academy" userId="08476b32c11f4418" providerId="LiveId" clId="{02EB24A9-D8BA-443A-8EF5-97044F240806}" dt="2022-02-08T19:14:08.656" v="1656" actId="47"/>
        <pc:sldMkLst>
          <pc:docMk/>
          <pc:sldMk cId="854704725" sldId="401"/>
        </pc:sldMkLst>
        <pc:picChg chg="del">
          <ac:chgData name="Sharma Computer Academy" userId="08476b32c11f4418" providerId="LiveId" clId="{02EB24A9-D8BA-443A-8EF5-97044F240806}" dt="2022-02-08T07:14:25.336" v="16" actId="478"/>
          <ac:picMkLst>
            <pc:docMk/>
            <pc:sldMk cId="854704725" sldId="401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27.148" v="17"/>
          <ac:picMkLst>
            <pc:docMk/>
            <pc:sldMk cId="854704725" sldId="401"/>
            <ac:picMk id="8" creationId="{4FEEFADB-6B6F-4A76-A13E-C6AE83E4E640}"/>
          </ac:picMkLst>
        </pc:picChg>
      </pc:sldChg>
      <pc:sldChg chg="addSp delSp modSp del mod">
        <pc:chgData name="Sharma Computer Academy" userId="08476b32c11f4418" providerId="LiveId" clId="{02EB24A9-D8BA-443A-8EF5-97044F240806}" dt="2022-02-08T19:43:49.046" v="2438" actId="47"/>
        <pc:sldMkLst>
          <pc:docMk/>
          <pc:sldMk cId="854704725" sldId="402"/>
        </pc:sldMkLst>
        <pc:picChg chg="del">
          <ac:chgData name="Sharma Computer Academy" userId="08476b32c11f4418" providerId="LiveId" clId="{02EB24A9-D8BA-443A-8EF5-97044F240806}" dt="2022-02-08T07:14:28.757" v="18" actId="478"/>
          <ac:picMkLst>
            <pc:docMk/>
            <pc:sldMk cId="854704725" sldId="402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30.307" v="19"/>
          <ac:picMkLst>
            <pc:docMk/>
            <pc:sldMk cId="854704725" sldId="402"/>
            <ac:picMk id="8" creationId="{137A2ADB-135B-4E99-B326-87D7A905DE29}"/>
          </ac:picMkLst>
        </pc:picChg>
      </pc:sldChg>
      <pc:sldChg chg="addSp delSp modSp del mod">
        <pc:chgData name="Sharma Computer Academy" userId="08476b32c11f4418" providerId="LiveId" clId="{02EB24A9-D8BA-443A-8EF5-97044F240806}" dt="2022-02-08T19:45:33.730" v="2571" actId="47"/>
        <pc:sldMkLst>
          <pc:docMk/>
          <pc:sldMk cId="854704725" sldId="403"/>
        </pc:sldMkLst>
        <pc:picChg chg="del">
          <ac:chgData name="Sharma Computer Academy" userId="08476b32c11f4418" providerId="LiveId" clId="{02EB24A9-D8BA-443A-8EF5-97044F240806}" dt="2022-02-08T07:14:31.341" v="20" actId="478"/>
          <ac:picMkLst>
            <pc:docMk/>
            <pc:sldMk cId="854704725" sldId="403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32.765" v="21"/>
          <ac:picMkLst>
            <pc:docMk/>
            <pc:sldMk cId="854704725" sldId="403"/>
            <ac:picMk id="8" creationId="{398B1D53-514A-42BC-AFB3-C8D985ABE3BA}"/>
          </ac:picMkLst>
        </pc:picChg>
      </pc:sldChg>
      <pc:sldChg chg="modSp mod">
        <pc:chgData name="Sharma Computer Academy" userId="08476b32c11f4418" providerId="LiveId" clId="{02EB24A9-D8BA-443A-8EF5-97044F240806}" dt="2022-02-08T20:51:28.976" v="3322" actId="14826"/>
        <pc:sldMkLst>
          <pc:docMk/>
          <pc:sldMk cId="616646596" sldId="404"/>
        </pc:sldMkLst>
        <pc:spChg chg="mod">
          <ac:chgData name="Sharma Computer Academy" userId="08476b32c11f4418" providerId="LiveId" clId="{02EB24A9-D8BA-443A-8EF5-97044F240806}" dt="2022-02-08T20:50:34.621" v="3321" actId="20577"/>
          <ac:spMkLst>
            <pc:docMk/>
            <pc:sldMk cId="616646596" sldId="404"/>
            <ac:spMk id="7" creationId="{00000000-0000-0000-0000-000000000000}"/>
          </ac:spMkLst>
        </pc:spChg>
        <pc:picChg chg="mod">
          <ac:chgData name="Sharma Computer Academy" userId="08476b32c11f4418" providerId="LiveId" clId="{02EB24A9-D8BA-443A-8EF5-97044F240806}" dt="2022-02-08T20:51:28.976" v="3322" actId="14826"/>
          <ac:picMkLst>
            <pc:docMk/>
            <pc:sldMk cId="616646596" sldId="404"/>
            <ac:picMk id="6" creationId="{09B26338-758F-4207-BBD0-38E817CD7048}"/>
          </ac:picMkLst>
        </pc:picChg>
      </pc:sldChg>
      <pc:sldChg chg="addSp delSp modSp del mod">
        <pc:chgData name="Sharma Computer Academy" userId="08476b32c11f4418" providerId="LiveId" clId="{02EB24A9-D8BA-443A-8EF5-97044F240806}" dt="2022-02-08T20:01:54.062" v="2759" actId="47"/>
        <pc:sldMkLst>
          <pc:docMk/>
          <pc:sldMk cId="854704725" sldId="404"/>
        </pc:sldMkLst>
        <pc:picChg chg="del">
          <ac:chgData name="Sharma Computer Academy" userId="08476b32c11f4418" providerId="LiveId" clId="{02EB24A9-D8BA-443A-8EF5-97044F240806}" dt="2022-02-08T07:14:33.855" v="22" actId="478"/>
          <ac:picMkLst>
            <pc:docMk/>
            <pc:sldMk cId="854704725" sldId="404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35.208" v="23"/>
          <ac:picMkLst>
            <pc:docMk/>
            <pc:sldMk cId="854704725" sldId="404"/>
            <ac:picMk id="8" creationId="{DF89F14B-660B-4273-A30C-A0970892B9C2}"/>
          </ac:picMkLst>
        </pc:picChg>
      </pc:sldChg>
      <pc:sldChg chg="addSp delSp modSp mod modAnim">
        <pc:chgData name="Sharma Computer Academy" userId="08476b32c11f4418" providerId="LiveId" clId="{02EB24A9-D8BA-443A-8EF5-97044F240806}" dt="2022-02-08T20:27:19.606" v="2799"/>
        <pc:sldMkLst>
          <pc:docMk/>
          <pc:sldMk cId="854704725" sldId="405"/>
        </pc:sldMkLst>
        <pc:spChg chg="mod">
          <ac:chgData name="Sharma Computer Academy" userId="08476b32c11f4418" providerId="LiveId" clId="{02EB24A9-D8BA-443A-8EF5-97044F240806}" dt="2022-02-08T20:27:17.342" v="2798" actId="6549"/>
          <ac:spMkLst>
            <pc:docMk/>
            <pc:sldMk cId="854704725" sldId="405"/>
            <ac:spMk id="7" creationId="{00000000-0000-0000-0000-000000000000}"/>
          </ac:spMkLst>
        </pc:spChg>
        <pc:picChg chg="del">
          <ac:chgData name="Sharma Computer Academy" userId="08476b32c11f4418" providerId="LiveId" clId="{02EB24A9-D8BA-443A-8EF5-97044F240806}" dt="2022-02-08T07:14:36.562" v="24" actId="478"/>
          <ac:picMkLst>
            <pc:docMk/>
            <pc:sldMk cId="854704725" sldId="405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37.964" v="25"/>
          <ac:picMkLst>
            <pc:docMk/>
            <pc:sldMk cId="854704725" sldId="405"/>
            <ac:picMk id="8" creationId="{A251355A-43EC-413D-95C3-9AFE861D67A8}"/>
          </ac:picMkLst>
        </pc:picChg>
      </pc:sldChg>
      <pc:sldChg chg="addSp delSp modSp del mod">
        <pc:chgData name="Sharma Computer Academy" userId="08476b32c11f4418" providerId="LiveId" clId="{02EB24A9-D8BA-443A-8EF5-97044F240806}" dt="2022-02-08T20:30:23.904" v="2916" actId="47"/>
        <pc:sldMkLst>
          <pc:docMk/>
          <pc:sldMk cId="854704725" sldId="406"/>
        </pc:sldMkLst>
        <pc:spChg chg="mod">
          <ac:chgData name="Sharma Computer Academy" userId="08476b32c11f4418" providerId="LiveId" clId="{02EB24A9-D8BA-443A-8EF5-97044F240806}" dt="2022-02-08T20:29:26.126" v="2819" actId="20577"/>
          <ac:spMkLst>
            <pc:docMk/>
            <pc:sldMk cId="854704725" sldId="406"/>
            <ac:spMk id="7" creationId="{00000000-0000-0000-0000-000000000000}"/>
          </ac:spMkLst>
        </pc:spChg>
        <pc:picChg chg="del">
          <ac:chgData name="Sharma Computer Academy" userId="08476b32c11f4418" providerId="LiveId" clId="{02EB24A9-D8BA-443A-8EF5-97044F240806}" dt="2022-02-08T07:14:39.119" v="26" actId="478"/>
          <ac:picMkLst>
            <pc:docMk/>
            <pc:sldMk cId="854704725" sldId="406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40.197" v="27"/>
          <ac:picMkLst>
            <pc:docMk/>
            <pc:sldMk cId="854704725" sldId="406"/>
            <ac:picMk id="8" creationId="{4EF62075-6DA1-4C4D-A1C5-4E708A651DC5}"/>
          </ac:picMkLst>
        </pc:picChg>
      </pc:sldChg>
      <pc:sldChg chg="addSp delSp modSp del mod">
        <pc:chgData name="Sharma Computer Academy" userId="08476b32c11f4418" providerId="LiveId" clId="{02EB24A9-D8BA-443A-8EF5-97044F240806}" dt="2022-02-08T20:32:09.178" v="3031" actId="47"/>
        <pc:sldMkLst>
          <pc:docMk/>
          <pc:sldMk cId="854704725" sldId="407"/>
        </pc:sldMkLst>
        <pc:picChg chg="del">
          <ac:chgData name="Sharma Computer Academy" userId="08476b32c11f4418" providerId="LiveId" clId="{02EB24A9-D8BA-443A-8EF5-97044F240806}" dt="2022-02-08T07:14:41.468" v="28" actId="478"/>
          <ac:picMkLst>
            <pc:docMk/>
            <pc:sldMk cId="854704725" sldId="407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43.002" v="29"/>
          <ac:picMkLst>
            <pc:docMk/>
            <pc:sldMk cId="854704725" sldId="407"/>
            <ac:picMk id="8" creationId="{AAA2785B-D35C-40EF-98C5-DD4279E8C70C}"/>
          </ac:picMkLst>
        </pc:picChg>
      </pc:sldChg>
      <pc:sldChg chg="addSp delSp modSp del mod">
        <pc:chgData name="Sharma Computer Academy" userId="08476b32c11f4418" providerId="LiveId" clId="{02EB24A9-D8BA-443A-8EF5-97044F240806}" dt="2022-02-08T20:34:29.756" v="3144" actId="47"/>
        <pc:sldMkLst>
          <pc:docMk/>
          <pc:sldMk cId="854704725" sldId="408"/>
        </pc:sldMkLst>
        <pc:picChg chg="del">
          <ac:chgData name="Sharma Computer Academy" userId="08476b32c11f4418" providerId="LiveId" clId="{02EB24A9-D8BA-443A-8EF5-97044F240806}" dt="2022-02-08T07:14:44.199" v="30" actId="478"/>
          <ac:picMkLst>
            <pc:docMk/>
            <pc:sldMk cId="854704725" sldId="408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45.499" v="31"/>
          <ac:picMkLst>
            <pc:docMk/>
            <pc:sldMk cId="854704725" sldId="408"/>
            <ac:picMk id="8" creationId="{3ECF7A83-BE03-4163-8FF7-33DCC254EA89}"/>
          </ac:picMkLst>
        </pc:picChg>
      </pc:sldChg>
      <pc:sldChg chg="addSp delSp modSp del mod">
        <pc:chgData name="Sharma Computer Academy" userId="08476b32c11f4418" providerId="LiveId" clId="{02EB24A9-D8BA-443A-8EF5-97044F240806}" dt="2022-02-08T20:49:42.508" v="3309" actId="47"/>
        <pc:sldMkLst>
          <pc:docMk/>
          <pc:sldMk cId="854704725" sldId="409"/>
        </pc:sldMkLst>
        <pc:picChg chg="del">
          <ac:chgData name="Sharma Computer Academy" userId="08476b32c11f4418" providerId="LiveId" clId="{02EB24A9-D8BA-443A-8EF5-97044F240806}" dt="2022-02-08T07:14:48.423" v="32" actId="478"/>
          <ac:picMkLst>
            <pc:docMk/>
            <pc:sldMk cId="854704725" sldId="409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49.586" v="33"/>
          <ac:picMkLst>
            <pc:docMk/>
            <pc:sldMk cId="854704725" sldId="409"/>
            <ac:picMk id="8" creationId="{DC4A8219-0566-43E6-A309-2E2FB81386C6}"/>
          </ac:picMkLst>
        </pc:picChg>
      </pc:sldChg>
      <pc:sldChg chg="addSp delSp modSp del mod">
        <pc:chgData name="Sharma Computer Academy" userId="08476b32c11f4418" providerId="LiveId" clId="{02EB24A9-D8BA-443A-8EF5-97044F240806}" dt="2022-02-08T07:14:58.060" v="36" actId="47"/>
        <pc:sldMkLst>
          <pc:docMk/>
          <pc:sldMk cId="854704725" sldId="410"/>
        </pc:sldMkLst>
        <pc:picChg chg="del">
          <ac:chgData name="Sharma Computer Academy" userId="08476b32c11f4418" providerId="LiveId" clId="{02EB24A9-D8BA-443A-8EF5-97044F240806}" dt="2022-02-08T07:14:50.880" v="34" actId="478"/>
          <ac:picMkLst>
            <pc:docMk/>
            <pc:sldMk cId="854704725" sldId="410"/>
            <ac:picMk id="6" creationId="{00000000-0000-0000-0000-000000000000}"/>
          </ac:picMkLst>
        </pc:picChg>
        <pc:picChg chg="add mod">
          <ac:chgData name="Sharma Computer Academy" userId="08476b32c11f4418" providerId="LiveId" clId="{02EB24A9-D8BA-443A-8EF5-97044F240806}" dt="2022-02-08T07:14:52.360" v="35"/>
          <ac:picMkLst>
            <pc:docMk/>
            <pc:sldMk cId="854704725" sldId="410"/>
            <ac:picMk id="8" creationId="{8B01835E-DA2D-4933-9E39-D055BBFA97E7}"/>
          </ac:picMkLst>
        </pc:picChg>
      </pc:sldChg>
      <pc:sldChg chg="modSp add mod">
        <pc:chgData name="Sharma Computer Academy" userId="08476b32c11f4418" providerId="LiveId" clId="{02EB24A9-D8BA-443A-8EF5-97044F240806}" dt="2022-02-12T20:43:17.011" v="3581" actId="20577"/>
        <pc:sldMkLst>
          <pc:docMk/>
          <pc:sldMk cId="1982272220" sldId="410"/>
        </pc:sldMkLst>
        <pc:spChg chg="mod">
          <ac:chgData name="Sharma Computer Academy" userId="08476b32c11f4418" providerId="LiveId" clId="{02EB24A9-D8BA-443A-8EF5-97044F240806}" dt="2022-02-08T07:21:48.160" v="124" actId="20577"/>
          <ac:spMkLst>
            <pc:docMk/>
            <pc:sldMk cId="1982272220" sldId="410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12T20:43:17.011" v="3581" actId="20577"/>
          <ac:spMkLst>
            <pc:docMk/>
            <pc:sldMk cId="1982272220" sldId="410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12T20:43:06.183" v="3577" actId="113"/>
        <pc:sldMkLst>
          <pc:docMk/>
          <pc:sldMk cId="3709830608" sldId="411"/>
        </pc:sldMkLst>
        <pc:spChg chg="mod">
          <ac:chgData name="Sharma Computer Academy" userId="08476b32c11f4418" providerId="LiveId" clId="{02EB24A9-D8BA-443A-8EF5-97044F240806}" dt="2022-02-12T20:43:06.183" v="3577" actId="113"/>
          <ac:spMkLst>
            <pc:docMk/>
            <pc:sldMk cId="3709830608" sldId="411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02EB24A9-D8BA-443A-8EF5-97044F240806}" dt="2022-02-08T07:28:17.073" v="174" actId="255"/>
        <pc:sldMkLst>
          <pc:docMk/>
          <pc:sldMk cId="1082814608" sldId="412"/>
        </pc:sldMkLst>
        <pc:spChg chg="mod">
          <ac:chgData name="Sharma Computer Academy" userId="08476b32c11f4418" providerId="LiveId" clId="{02EB24A9-D8BA-443A-8EF5-97044F240806}" dt="2022-02-08T07:28:17.073" v="174" actId="255"/>
          <ac:spMkLst>
            <pc:docMk/>
            <pc:sldMk cId="1082814608" sldId="412"/>
            <ac:spMk id="7" creationId="{00000000-0000-0000-0000-000000000000}"/>
          </ac:spMkLst>
        </pc:spChg>
      </pc:sldChg>
      <pc:sldChg chg="add del">
        <pc:chgData name="Sharma Computer Academy" userId="08476b32c11f4418" providerId="LiveId" clId="{02EB24A9-D8BA-443A-8EF5-97044F240806}" dt="2022-02-08T07:39:02.506" v="636" actId="47"/>
        <pc:sldMkLst>
          <pc:docMk/>
          <pc:sldMk cId="4105964316" sldId="413"/>
        </pc:sldMkLst>
      </pc:sldChg>
      <pc:sldChg chg="modSp add del mod">
        <pc:chgData name="Sharma Computer Academy" userId="08476b32c11f4418" providerId="LiveId" clId="{02EB24A9-D8BA-443A-8EF5-97044F240806}" dt="2022-02-08T07:38:59.811" v="635" actId="47"/>
        <pc:sldMkLst>
          <pc:docMk/>
          <pc:sldMk cId="2535236850" sldId="414"/>
        </pc:sldMkLst>
        <pc:spChg chg="mod">
          <ac:chgData name="Sharma Computer Academy" userId="08476b32c11f4418" providerId="LiveId" clId="{02EB24A9-D8BA-443A-8EF5-97044F240806}" dt="2022-02-08T07:33:16.574" v="234" actId="20577"/>
          <ac:spMkLst>
            <pc:docMk/>
            <pc:sldMk cId="2535236850" sldId="414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02EB24A9-D8BA-443A-8EF5-97044F240806}" dt="2022-02-12T20:47:17.556" v="3583"/>
        <pc:sldMkLst>
          <pc:docMk/>
          <pc:sldMk cId="537411234" sldId="415"/>
        </pc:sldMkLst>
        <pc:spChg chg="mod">
          <ac:chgData name="Sharma Computer Academy" userId="08476b32c11f4418" providerId="LiveId" clId="{02EB24A9-D8BA-443A-8EF5-97044F240806}" dt="2022-02-08T07:34:46.554" v="452" actId="255"/>
          <ac:spMkLst>
            <pc:docMk/>
            <pc:sldMk cId="537411234" sldId="415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08T07:38:56.335" v="634"/>
        <pc:sldMkLst>
          <pc:docMk/>
          <pc:sldMk cId="3449108264" sldId="416"/>
        </pc:sldMkLst>
        <pc:spChg chg="mod">
          <ac:chgData name="Sharma Computer Academy" userId="08476b32c11f4418" providerId="LiveId" clId="{02EB24A9-D8BA-443A-8EF5-97044F240806}" dt="2022-02-08T07:38:42.035" v="631" actId="27636"/>
          <ac:spMkLst>
            <pc:docMk/>
            <pc:sldMk cId="3449108264" sldId="416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08T18:17:36.662" v="921"/>
        <pc:sldMkLst>
          <pc:docMk/>
          <pc:sldMk cId="671971135" sldId="417"/>
        </pc:sldMkLst>
        <pc:spChg chg="mod">
          <ac:chgData name="Sharma Computer Academy" userId="08476b32c11f4418" providerId="LiveId" clId="{02EB24A9-D8BA-443A-8EF5-97044F240806}" dt="2022-02-08T18:12:56.504" v="650" actId="20577"/>
          <ac:spMkLst>
            <pc:docMk/>
            <pc:sldMk cId="671971135" sldId="417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18:17:30.338" v="920" actId="20577"/>
          <ac:spMkLst>
            <pc:docMk/>
            <pc:sldMk cId="671971135" sldId="417"/>
            <ac:spMk id="7" creationId="{00000000-0000-0000-0000-000000000000}"/>
          </ac:spMkLst>
        </pc:spChg>
      </pc:sldChg>
      <pc:sldChg chg="delSp modSp mod">
        <pc:chgData name="Sharma Computer Academy" userId="08476b32c11f4418" providerId="LiveId" clId="{02EB24A9-D8BA-443A-8EF5-97044F240806}" dt="2022-02-08T18:26:33.540" v="1152" actId="20577"/>
        <pc:sldMkLst>
          <pc:docMk/>
          <pc:sldMk cId="1545852526" sldId="418"/>
        </pc:sldMkLst>
        <pc:spChg chg="mod">
          <ac:chgData name="Sharma Computer Academy" userId="08476b32c11f4418" providerId="LiveId" clId="{02EB24A9-D8BA-443A-8EF5-97044F240806}" dt="2022-02-08T18:26:33.540" v="1152" actId="20577"/>
          <ac:spMkLst>
            <pc:docMk/>
            <pc:sldMk cId="1545852526" sldId="418"/>
            <ac:spMk id="7" creationId="{00000000-0000-0000-0000-000000000000}"/>
          </ac:spMkLst>
        </pc:spChg>
        <pc:picChg chg="del">
          <ac:chgData name="Sharma Computer Academy" userId="08476b32c11f4418" providerId="LiveId" clId="{02EB24A9-D8BA-443A-8EF5-97044F240806}" dt="2022-02-08T18:25:12.300" v="1122" actId="478"/>
          <ac:picMkLst>
            <pc:docMk/>
            <pc:sldMk cId="1545852526" sldId="418"/>
            <ac:picMk id="6" creationId="{09B26338-758F-4207-BBD0-38E817CD7048}"/>
          </ac:picMkLst>
        </pc:picChg>
      </pc:sldChg>
      <pc:sldChg chg="del">
        <pc:chgData name="Sharma Computer Academy" userId="08476b32c11f4418" providerId="LiveId" clId="{02EB24A9-D8BA-443A-8EF5-97044F240806}" dt="2022-02-08T18:26:48.824" v="1153" actId="47"/>
        <pc:sldMkLst>
          <pc:docMk/>
          <pc:sldMk cId="358233742" sldId="419"/>
        </pc:sldMkLst>
      </pc:sldChg>
      <pc:sldChg chg="modSp mod modAnim">
        <pc:chgData name="Sharma Computer Academy" userId="08476b32c11f4418" providerId="LiveId" clId="{02EB24A9-D8BA-443A-8EF5-97044F240806}" dt="2022-02-08T19:23:50.586" v="2043" actId="207"/>
        <pc:sldMkLst>
          <pc:docMk/>
          <pc:sldMk cId="518679236" sldId="419"/>
        </pc:sldMkLst>
        <pc:spChg chg="mod">
          <ac:chgData name="Sharma Computer Academy" userId="08476b32c11f4418" providerId="LiveId" clId="{02EB24A9-D8BA-443A-8EF5-97044F240806}" dt="2022-02-08T18:31:29.986" v="1168" actId="20577"/>
          <ac:spMkLst>
            <pc:docMk/>
            <pc:sldMk cId="518679236" sldId="419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19:23:50.586" v="2043" actId="207"/>
          <ac:spMkLst>
            <pc:docMk/>
            <pc:sldMk cId="518679236" sldId="419"/>
            <ac:spMk id="7" creationId="{00000000-0000-0000-0000-000000000000}"/>
          </ac:spMkLst>
        </pc:spChg>
      </pc:sldChg>
      <pc:sldChg chg="modSp add modAnim">
        <pc:chgData name="Sharma Computer Academy" userId="08476b32c11f4418" providerId="LiveId" clId="{02EB24A9-D8BA-443A-8EF5-97044F240806}" dt="2022-02-08T18:36:42.427" v="1407"/>
        <pc:sldMkLst>
          <pc:docMk/>
          <pc:sldMk cId="3666775270" sldId="420"/>
        </pc:sldMkLst>
        <pc:spChg chg="mod">
          <ac:chgData name="Sharma Computer Academy" userId="08476b32c11f4418" providerId="LiveId" clId="{02EB24A9-D8BA-443A-8EF5-97044F240806}" dt="2022-02-08T18:36:33.624" v="1406" actId="20577"/>
          <ac:spMkLst>
            <pc:docMk/>
            <pc:sldMk cId="3666775270" sldId="420"/>
            <ac:spMk id="7" creationId="{00000000-0000-0000-0000-000000000000}"/>
          </ac:spMkLst>
        </pc:spChg>
      </pc:sldChg>
      <pc:sldChg chg="add del">
        <pc:chgData name="Sharma Computer Academy" userId="08476b32c11f4418" providerId="LiveId" clId="{02EB24A9-D8BA-443A-8EF5-97044F240806}" dt="2022-02-08T19:14:11.706" v="1657" actId="47"/>
        <pc:sldMkLst>
          <pc:docMk/>
          <pc:sldMk cId="2585169748" sldId="421"/>
        </pc:sldMkLst>
      </pc:sldChg>
      <pc:sldChg chg="modSp add mod modAnim">
        <pc:chgData name="Sharma Computer Academy" userId="08476b32c11f4418" providerId="LiveId" clId="{02EB24A9-D8BA-443A-8EF5-97044F240806}" dt="2022-02-08T19:07:44.160" v="1655" actId="27636"/>
        <pc:sldMkLst>
          <pc:docMk/>
          <pc:sldMk cId="1115719745" sldId="422"/>
        </pc:sldMkLst>
        <pc:spChg chg="mod">
          <ac:chgData name="Sharma Computer Academy" userId="08476b32c11f4418" providerId="LiveId" clId="{02EB24A9-D8BA-443A-8EF5-97044F240806}" dt="2022-02-08T19:02:31.350" v="1445" actId="20577"/>
          <ac:spMkLst>
            <pc:docMk/>
            <pc:sldMk cId="1115719745" sldId="422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19:07:44.160" v="1655" actId="27636"/>
          <ac:spMkLst>
            <pc:docMk/>
            <pc:sldMk cId="1115719745" sldId="422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08T19:18:51.670" v="1818" actId="115"/>
        <pc:sldMkLst>
          <pc:docMk/>
          <pc:sldMk cId="3305186971" sldId="423"/>
        </pc:sldMkLst>
        <pc:spChg chg="mod">
          <ac:chgData name="Sharma Computer Academy" userId="08476b32c11f4418" providerId="LiveId" clId="{02EB24A9-D8BA-443A-8EF5-97044F240806}" dt="2022-02-08T19:16:00.998" v="1734" actId="255"/>
          <ac:spMkLst>
            <pc:docMk/>
            <pc:sldMk cId="3305186971" sldId="423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19:18:51.670" v="1818" actId="115"/>
          <ac:spMkLst>
            <pc:docMk/>
            <pc:sldMk cId="3305186971" sldId="423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08T19:26:00.186" v="2084" actId="207"/>
        <pc:sldMkLst>
          <pc:docMk/>
          <pc:sldMk cId="3169105254" sldId="424"/>
        </pc:sldMkLst>
        <pc:spChg chg="mod">
          <ac:chgData name="Sharma Computer Academy" userId="08476b32c11f4418" providerId="LiveId" clId="{02EB24A9-D8BA-443A-8EF5-97044F240806}" dt="2022-02-08T19:21:22.276" v="1835" actId="20577"/>
          <ac:spMkLst>
            <pc:docMk/>
            <pc:sldMk cId="3169105254" sldId="424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19:26:00.186" v="2084" actId="207"/>
          <ac:spMkLst>
            <pc:docMk/>
            <pc:sldMk cId="3169105254" sldId="42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02EB24A9-D8BA-443A-8EF5-97044F240806}" dt="2022-02-08T19:23:36.671" v="2040" actId="207"/>
        <pc:sldMkLst>
          <pc:docMk/>
          <pc:sldMk cId="3128718671" sldId="425"/>
        </pc:sldMkLst>
        <pc:spChg chg="mod">
          <ac:chgData name="Sharma Computer Academy" userId="08476b32c11f4418" providerId="LiveId" clId="{02EB24A9-D8BA-443A-8EF5-97044F240806}" dt="2022-02-08T19:22:34.197" v="2006" actId="20577"/>
          <ac:spMkLst>
            <pc:docMk/>
            <pc:sldMk cId="3128718671" sldId="425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19:23:36.671" v="2040" actId="207"/>
          <ac:spMkLst>
            <pc:docMk/>
            <pc:sldMk cId="3128718671" sldId="425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08T19:26:39.296" v="2092" actId="113"/>
        <pc:sldMkLst>
          <pc:docMk/>
          <pc:sldMk cId="1208005492" sldId="426"/>
        </pc:sldMkLst>
        <pc:spChg chg="mod">
          <ac:chgData name="Sharma Computer Academy" userId="08476b32c11f4418" providerId="LiveId" clId="{02EB24A9-D8BA-443A-8EF5-97044F240806}" dt="2022-02-08T19:26:39.296" v="2092" actId="113"/>
          <ac:spMkLst>
            <pc:docMk/>
            <pc:sldMk cId="1208005492" sldId="426"/>
            <ac:spMk id="7" creationId="{00000000-0000-0000-0000-000000000000}"/>
          </ac:spMkLst>
        </pc:spChg>
      </pc:sldChg>
      <pc:sldChg chg="modSp add modAnim">
        <pc:chgData name="Sharma Computer Academy" userId="08476b32c11f4418" providerId="LiveId" clId="{02EB24A9-D8BA-443A-8EF5-97044F240806}" dt="2022-02-08T19:30:28.588" v="2148" actId="20577"/>
        <pc:sldMkLst>
          <pc:docMk/>
          <pc:sldMk cId="2960270066" sldId="427"/>
        </pc:sldMkLst>
        <pc:spChg chg="mod">
          <ac:chgData name="Sharma Computer Academy" userId="08476b32c11f4418" providerId="LiveId" clId="{02EB24A9-D8BA-443A-8EF5-97044F240806}" dt="2022-02-08T19:30:28.588" v="2148" actId="20577"/>
          <ac:spMkLst>
            <pc:docMk/>
            <pc:sldMk cId="2960270066" sldId="427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02EB24A9-D8BA-443A-8EF5-97044F240806}" dt="2022-02-08T19:30:20.935" v="2146" actId="20577"/>
        <pc:sldMkLst>
          <pc:docMk/>
          <pc:sldMk cId="2132182067" sldId="428"/>
        </pc:sldMkLst>
        <pc:spChg chg="mod">
          <ac:chgData name="Sharma Computer Academy" userId="08476b32c11f4418" providerId="LiveId" clId="{02EB24A9-D8BA-443A-8EF5-97044F240806}" dt="2022-02-08T19:29:51.163" v="2121" actId="20577"/>
          <ac:spMkLst>
            <pc:docMk/>
            <pc:sldMk cId="2132182067" sldId="428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19:30:20.935" v="2146" actId="20577"/>
          <ac:spMkLst>
            <pc:docMk/>
            <pc:sldMk cId="2132182067" sldId="428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02EB24A9-D8BA-443A-8EF5-97044F240806}" dt="2022-02-08T19:48:45.505" v="2594" actId="20577"/>
        <pc:sldMkLst>
          <pc:docMk/>
          <pc:sldMk cId="2286094158" sldId="429"/>
        </pc:sldMkLst>
        <pc:spChg chg="mod">
          <ac:chgData name="Sharma Computer Academy" userId="08476b32c11f4418" providerId="LiveId" clId="{02EB24A9-D8BA-443A-8EF5-97044F240806}" dt="2022-02-08T19:48:45.505" v="2594" actId="20577"/>
          <ac:spMkLst>
            <pc:docMk/>
            <pc:sldMk cId="2286094158" sldId="429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02EB24A9-D8BA-443A-8EF5-97044F240806}" dt="2022-02-08T19:45:45.375" v="2573"/>
        <pc:sldMkLst>
          <pc:docMk/>
          <pc:sldMk cId="1807891837" sldId="430"/>
        </pc:sldMkLst>
        <pc:spChg chg="mod">
          <ac:chgData name="Sharma Computer Academy" userId="08476b32c11f4418" providerId="LiveId" clId="{02EB24A9-D8BA-443A-8EF5-97044F240806}" dt="2022-02-08T19:44:12.685" v="2457" actId="20577"/>
          <ac:spMkLst>
            <pc:docMk/>
            <pc:sldMk cId="1807891837" sldId="430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19:45:29.235" v="2570" actId="20577"/>
          <ac:spMkLst>
            <pc:docMk/>
            <pc:sldMk cId="1807891837" sldId="430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02EB24A9-D8BA-443A-8EF5-97044F240806}" dt="2022-02-08T19:58:26.662" v="2713" actId="27636"/>
        <pc:sldMkLst>
          <pc:docMk/>
          <pc:sldMk cId="3280506631" sldId="431"/>
        </pc:sldMkLst>
        <pc:spChg chg="mod">
          <ac:chgData name="Sharma Computer Academy" userId="08476b32c11f4418" providerId="LiveId" clId="{02EB24A9-D8BA-443A-8EF5-97044F240806}" dt="2022-02-08T19:56:24.956" v="2604" actId="20577"/>
          <ac:spMkLst>
            <pc:docMk/>
            <pc:sldMk cId="3280506631" sldId="431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19:58:26.662" v="2713" actId="27636"/>
          <ac:spMkLst>
            <pc:docMk/>
            <pc:sldMk cId="3280506631" sldId="431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08T20:00:34.984" v="2745"/>
        <pc:sldMkLst>
          <pc:docMk/>
          <pc:sldMk cId="2738038728" sldId="432"/>
        </pc:sldMkLst>
        <pc:spChg chg="mod">
          <ac:chgData name="Sharma Computer Academy" userId="08476b32c11f4418" providerId="LiveId" clId="{02EB24A9-D8BA-443A-8EF5-97044F240806}" dt="2022-02-08T20:00:26.737" v="2742" actId="27636"/>
          <ac:spMkLst>
            <pc:docMk/>
            <pc:sldMk cId="2738038728" sldId="432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02EB24A9-D8BA-443A-8EF5-97044F240806}" dt="2022-02-08T20:01:39.653" v="2758" actId="20577"/>
        <pc:sldMkLst>
          <pc:docMk/>
          <pc:sldMk cId="2605537443" sldId="433"/>
        </pc:sldMkLst>
        <pc:spChg chg="mod">
          <ac:chgData name="Sharma Computer Academy" userId="08476b32c11f4418" providerId="LiveId" clId="{02EB24A9-D8BA-443A-8EF5-97044F240806}" dt="2022-02-08T20:01:39.653" v="2758" actId="20577"/>
          <ac:spMkLst>
            <pc:docMk/>
            <pc:sldMk cId="2605537443" sldId="433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02EB24A9-D8BA-443A-8EF5-97044F240806}" dt="2022-02-08T20:34:21.531" v="3143" actId="20577"/>
        <pc:sldMkLst>
          <pc:docMk/>
          <pc:sldMk cId="3052037716" sldId="434"/>
        </pc:sldMkLst>
        <pc:spChg chg="mod">
          <ac:chgData name="Sharma Computer Academy" userId="08476b32c11f4418" providerId="LiveId" clId="{02EB24A9-D8BA-443A-8EF5-97044F240806}" dt="2022-02-08T20:29:47.126" v="2832" actId="20577"/>
          <ac:spMkLst>
            <pc:docMk/>
            <pc:sldMk cId="3052037716" sldId="434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20:34:21.531" v="3143" actId="20577"/>
          <ac:spMkLst>
            <pc:docMk/>
            <pc:sldMk cId="3052037716" sldId="434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08T20:34:19.673" v="3142" actId="20577"/>
        <pc:sldMkLst>
          <pc:docMk/>
          <pc:sldMk cId="1489774279" sldId="435"/>
        </pc:sldMkLst>
        <pc:spChg chg="mod">
          <ac:chgData name="Sharma Computer Academy" userId="08476b32c11f4418" providerId="LiveId" clId="{02EB24A9-D8BA-443A-8EF5-97044F240806}" dt="2022-02-08T20:30:35.946" v="2927" actId="20577"/>
          <ac:spMkLst>
            <pc:docMk/>
            <pc:sldMk cId="1489774279" sldId="435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20:34:19.673" v="3142" actId="20577"/>
          <ac:spMkLst>
            <pc:docMk/>
            <pc:sldMk cId="1489774279" sldId="435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08T20:34:17.758" v="3141" actId="20577"/>
        <pc:sldMkLst>
          <pc:docMk/>
          <pc:sldMk cId="3318388295" sldId="436"/>
        </pc:sldMkLst>
        <pc:spChg chg="mod">
          <ac:chgData name="Sharma Computer Academy" userId="08476b32c11f4418" providerId="LiveId" clId="{02EB24A9-D8BA-443A-8EF5-97044F240806}" dt="2022-02-08T20:32:32.100" v="3036" actId="20577"/>
          <ac:spMkLst>
            <pc:docMk/>
            <pc:sldMk cId="3318388295" sldId="436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20:34:17.758" v="3141" actId="20577"/>
          <ac:spMkLst>
            <pc:docMk/>
            <pc:sldMk cId="3318388295" sldId="436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08T20:36:10.260" v="3308" actId="20577"/>
        <pc:sldMkLst>
          <pc:docMk/>
          <pc:sldMk cId="1648835693" sldId="437"/>
        </pc:sldMkLst>
        <pc:spChg chg="mod">
          <ac:chgData name="Sharma Computer Academy" userId="08476b32c11f4418" providerId="LiveId" clId="{02EB24A9-D8BA-443A-8EF5-97044F240806}" dt="2022-02-08T20:34:39.841" v="3158" actId="20577"/>
          <ac:spMkLst>
            <pc:docMk/>
            <pc:sldMk cId="1648835693" sldId="437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08T20:36:10.260" v="3308" actId="20577"/>
          <ac:spMkLst>
            <pc:docMk/>
            <pc:sldMk cId="1648835693" sldId="437"/>
            <ac:spMk id="7" creationId="{00000000-0000-0000-0000-000000000000}"/>
          </ac:spMkLst>
        </pc:spChg>
      </pc:sldChg>
      <pc:sldChg chg="add del">
        <pc:chgData name="Sharma Computer Academy" userId="08476b32c11f4418" providerId="LiveId" clId="{02EB24A9-D8BA-443A-8EF5-97044F240806}" dt="2022-02-12T20:07:28.722" v="3422" actId="47"/>
        <pc:sldMkLst>
          <pc:docMk/>
          <pc:sldMk cId="1143400690" sldId="438"/>
        </pc:sldMkLst>
      </pc:sldChg>
      <pc:sldChg chg="modSp mod">
        <pc:chgData name="Sharma Computer Academy" userId="08476b32c11f4418" providerId="LiveId" clId="{02EB24A9-D8BA-443A-8EF5-97044F240806}" dt="2022-02-08T20:52:41.764" v="3421" actId="113"/>
        <pc:sldMkLst>
          <pc:docMk/>
          <pc:sldMk cId="358233742" sldId="439"/>
        </pc:sldMkLst>
        <pc:spChg chg="mod">
          <ac:chgData name="Sharma Computer Academy" userId="08476b32c11f4418" providerId="LiveId" clId="{02EB24A9-D8BA-443A-8EF5-97044F240806}" dt="2022-02-08T20:52:41.764" v="3421" actId="113"/>
          <ac:spMkLst>
            <pc:docMk/>
            <pc:sldMk cId="358233742" sldId="439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EB24A9-D8BA-443A-8EF5-97044F240806}" dt="2022-02-12T20:14:52.341" v="3566" actId="207"/>
        <pc:sldMkLst>
          <pc:docMk/>
          <pc:sldMk cId="2348832933" sldId="440"/>
        </pc:sldMkLst>
        <pc:spChg chg="mod">
          <ac:chgData name="Sharma Computer Academy" userId="08476b32c11f4418" providerId="LiveId" clId="{02EB24A9-D8BA-443A-8EF5-97044F240806}" dt="2022-02-12T20:14:13.280" v="3565" actId="255"/>
          <ac:spMkLst>
            <pc:docMk/>
            <pc:sldMk cId="2348832933" sldId="440"/>
            <ac:spMk id="2" creationId="{00000000-0000-0000-0000-000000000000}"/>
          </ac:spMkLst>
        </pc:spChg>
        <pc:spChg chg="mod">
          <ac:chgData name="Sharma Computer Academy" userId="08476b32c11f4418" providerId="LiveId" clId="{02EB24A9-D8BA-443A-8EF5-97044F240806}" dt="2022-02-12T20:14:52.341" v="3566" actId="207"/>
          <ac:spMkLst>
            <pc:docMk/>
            <pc:sldMk cId="2348832933" sldId="44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2/13/2022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HIDE  AND  SHOW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speed 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parameter </a:t>
            </a:r>
            <a:r>
              <a:rPr lang="en-IN" sz="26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specifies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the </a:t>
            </a:r>
            <a:r>
              <a:rPr lang="en-IN" sz="2600" b="1" u="sng" dirty="0">
                <a:solidFill>
                  <a:schemeClr val="accent3"/>
                </a:solidFill>
                <a:latin typeface="+mj-lt"/>
                <a:cs typeface="Arial" pitchFamily="34" charset="0"/>
              </a:rPr>
              <a:t>speed of 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hiding/showing, and can take the </a:t>
            </a:r>
            <a:r>
              <a:rPr lang="en-IN" sz="26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following values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</a:p>
          <a:p>
            <a:pPr marL="457200" lvl="1" indent="0">
              <a:buNone/>
            </a:pPr>
            <a:endParaRPr lang="en-IN" sz="22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"slow"</a:t>
            </a:r>
          </a:p>
          <a:p>
            <a:pPr lvl="1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"fast“</a:t>
            </a:r>
          </a:p>
          <a:p>
            <a:pPr lvl="1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"normal"</a:t>
            </a:r>
            <a:r>
              <a:rPr lang="en-IN" sz="20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, </a:t>
            </a:r>
            <a:r>
              <a:rPr lang="en-IN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or</a:t>
            </a:r>
          </a:p>
          <a:p>
            <a:pPr lvl="1"/>
            <a:r>
              <a:rPr lang="en-IN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IN" sz="2000" b="1" dirty="0">
                <a:solidFill>
                  <a:schemeClr val="accent5"/>
                </a:solidFill>
                <a:latin typeface="Consolas" panose="020B0609020204030204" pitchFamily="49" charset="0"/>
                <a:cs typeface="Arial" pitchFamily="34" charset="0"/>
              </a:rPr>
              <a:t>milliseconds</a:t>
            </a:r>
          </a:p>
          <a:p>
            <a:endParaRPr lang="en-IN" sz="26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  <a:p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sz="2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callback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parameter </a:t>
            </a:r>
            <a:r>
              <a:rPr lang="en-US" sz="26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specifies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sz="2600" i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 </a:t>
            </a:r>
            <a:r>
              <a:rPr lang="en-US" sz="2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function to be  </a:t>
            </a:r>
            <a:r>
              <a:rPr lang="en-IN" sz="2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executed 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after 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hide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(or show) function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completes</a:t>
            </a:r>
          </a:p>
          <a:p>
            <a:endParaRPr lang="en-IN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endParaRPr lang="en-IN" sz="2400" b="1" u="sng" dirty="0">
              <a:latin typeface="+mj-lt"/>
            </a:endParaRP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10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USING TOGGLE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sz="2600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toggle() </a:t>
            </a:r>
            <a:r>
              <a:rPr lang="en-IN" sz="2600" dirty="0">
                <a:solidFill>
                  <a:schemeClr val="bg1"/>
                </a:solidFill>
              </a:rPr>
              <a:t>method in </a:t>
            </a:r>
            <a:r>
              <a:rPr lang="en-IN" sz="2600" b="1" dirty="0">
                <a:solidFill>
                  <a:srgbClr val="FFC000"/>
                </a:solidFill>
              </a:rPr>
              <a:t>jQuery</a:t>
            </a:r>
            <a:r>
              <a:rPr lang="en-IN" sz="2600" dirty="0">
                <a:solidFill>
                  <a:schemeClr val="bg1"/>
                </a:solidFill>
              </a:rPr>
              <a:t> is used to </a:t>
            </a:r>
            <a:r>
              <a:rPr lang="en-IN" sz="2600" b="1" u="sng" dirty="0">
                <a:solidFill>
                  <a:schemeClr val="accent3"/>
                </a:solidFill>
              </a:rPr>
              <a:t>toggle</a:t>
            </a:r>
            <a:r>
              <a:rPr lang="en-IN" sz="2600" dirty="0">
                <a:solidFill>
                  <a:schemeClr val="bg1"/>
                </a:solidFill>
              </a:rPr>
              <a:t> 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visibility</a:t>
            </a:r>
            <a:r>
              <a:rPr lang="en-IN" sz="2600" dirty="0">
                <a:solidFill>
                  <a:schemeClr val="bg1"/>
                </a:solidFill>
              </a:rPr>
              <a:t> of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It simply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shows</a:t>
            </a:r>
            <a:r>
              <a:rPr lang="en-IN" sz="2600" dirty="0">
                <a:solidFill>
                  <a:schemeClr val="bg1"/>
                </a:solidFill>
              </a:rPr>
              <a:t> an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2600" dirty="0">
                <a:solidFill>
                  <a:schemeClr val="bg1"/>
                </a:solidFill>
              </a:rPr>
              <a:t> if it is </a:t>
            </a:r>
            <a:r>
              <a:rPr lang="en-IN" sz="2600" b="1" dirty="0">
                <a:solidFill>
                  <a:schemeClr val="accent3"/>
                </a:solidFill>
              </a:rPr>
              <a:t>hidden</a:t>
            </a:r>
            <a:r>
              <a:rPr lang="en-IN" sz="2600" dirty="0">
                <a:solidFill>
                  <a:schemeClr val="bg1"/>
                </a:solidFill>
              </a:rPr>
              <a:t> or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hides</a:t>
            </a:r>
            <a:r>
              <a:rPr lang="en-IN" sz="2600" dirty="0">
                <a:solidFill>
                  <a:schemeClr val="bg1"/>
                </a:solidFill>
              </a:rPr>
              <a:t> the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2600" dirty="0">
                <a:solidFill>
                  <a:schemeClr val="bg1"/>
                </a:solidFill>
              </a:rPr>
              <a:t> if it is </a:t>
            </a:r>
            <a:r>
              <a:rPr lang="en-IN" sz="2600" b="1" dirty="0">
                <a:solidFill>
                  <a:srgbClr val="FFC000"/>
                </a:solidFill>
              </a:rPr>
              <a:t>visible</a:t>
            </a:r>
            <a:r>
              <a:rPr lang="en-IN" sz="2600" dirty="0">
                <a:solidFill>
                  <a:schemeClr val="bg1"/>
                </a:solidFill>
              </a:rPr>
              <a:t> .</a:t>
            </a:r>
            <a:endParaRPr lang="en-IN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endParaRPr lang="en-IN" sz="22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).toggle(</a:t>
            </a:r>
            <a:r>
              <a:rPr lang="en-IN" sz="2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speed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callback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97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EXERCISE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code </a:t>
            </a:r>
            <a:r>
              <a:rPr lang="en-US" sz="2800" dirty="0">
                <a:solidFill>
                  <a:schemeClr val="bg1"/>
                </a:solidFill>
              </a:rPr>
              <a:t>so that when the </a:t>
            </a:r>
            <a:r>
              <a:rPr lang="en-US" sz="2800" b="1" dirty="0">
                <a:solidFill>
                  <a:schemeClr val="accent3"/>
                </a:solidFill>
              </a:rPr>
              <a:t>div</a:t>
            </a:r>
            <a:r>
              <a:rPr lang="en-US" sz="2800" dirty="0">
                <a:solidFill>
                  <a:schemeClr val="bg1"/>
                </a:solidFill>
              </a:rPr>
              <a:t> becomes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visible</a:t>
            </a:r>
            <a:r>
              <a:rPr lang="en-US" sz="2800" dirty="0">
                <a:solidFill>
                  <a:schemeClr val="bg1"/>
                </a:solidFill>
              </a:rPr>
              <a:t> ,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alert box </a:t>
            </a:r>
            <a:r>
              <a:rPr lang="en-US" sz="2800" dirty="0">
                <a:solidFill>
                  <a:schemeClr val="bg1"/>
                </a:solidFill>
              </a:rPr>
              <a:t>should display the message “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 visible</a:t>
            </a:r>
            <a:r>
              <a:rPr lang="en-US" sz="2800" dirty="0">
                <a:solidFill>
                  <a:schemeClr val="bg1"/>
                </a:solidFill>
              </a:rPr>
              <a:t>” and if the </a:t>
            </a:r>
            <a:r>
              <a:rPr lang="en-US" sz="2800" b="1" dirty="0">
                <a:solidFill>
                  <a:schemeClr val="accent3"/>
                </a:solidFill>
              </a:rPr>
              <a:t>div</a:t>
            </a:r>
            <a:r>
              <a:rPr lang="en-US" sz="2800" dirty="0">
                <a:solidFill>
                  <a:schemeClr val="bg1"/>
                </a:solidFill>
              </a:rPr>
              <a:t> gets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hidden</a:t>
            </a:r>
            <a:r>
              <a:rPr lang="en-US" sz="2800" dirty="0">
                <a:solidFill>
                  <a:schemeClr val="bg1"/>
                </a:solidFill>
              </a:rPr>
              <a:t> then it should display the message “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 hidden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585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FADING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We can use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 methods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fadeIn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()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and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fadeOut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()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for getting </a:t>
            </a:r>
            <a:r>
              <a:rPr lang="en-US" sz="2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fading effect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</a:p>
          <a:p>
            <a:endParaRPr lang="en-US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These methods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display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or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hide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the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HTML element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by gradually </a:t>
            </a:r>
            <a:r>
              <a:rPr lang="en-US" sz="26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increasing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or </a:t>
            </a:r>
            <a:r>
              <a:rPr lang="en-US" sz="26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decreasing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their </a:t>
            </a:r>
            <a:r>
              <a:rPr lang="en-US" sz="26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opacity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86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FADING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sz="2600" dirty="0">
                <a:solidFill>
                  <a:schemeClr val="bg1"/>
                </a:solidFill>
              </a:rPr>
              <a:t> </a:t>
            </a:r>
            <a:r>
              <a:rPr lang="en-IN" sz="2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fadeIn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</a:t>
            </a:r>
            <a:r>
              <a:rPr lang="en-IN" sz="2600" dirty="0">
                <a:solidFill>
                  <a:schemeClr val="bg1"/>
                </a:solidFill>
              </a:rPr>
              <a:t>method </a:t>
            </a:r>
            <a:r>
              <a:rPr lang="en-IN" sz="2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gradually changes </a:t>
            </a:r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chemeClr val="accent6"/>
                </a:solidFill>
              </a:rPr>
              <a:t>opacity</a:t>
            </a:r>
            <a:r>
              <a:rPr lang="en-IN" sz="2600" dirty="0">
                <a:solidFill>
                  <a:schemeClr val="bg1"/>
                </a:solidFill>
              </a:rPr>
              <a:t>, of </a:t>
            </a:r>
            <a:r>
              <a:rPr lang="en-IN" sz="2600" b="1" dirty="0">
                <a:solidFill>
                  <a:schemeClr val="accent3"/>
                </a:solidFill>
              </a:rPr>
              <a:t>selected elements</a:t>
            </a:r>
            <a:r>
              <a:rPr lang="en-IN" sz="2600" dirty="0">
                <a:solidFill>
                  <a:schemeClr val="bg1"/>
                </a:solidFill>
              </a:rPr>
              <a:t>, from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hidden</a:t>
            </a:r>
            <a:r>
              <a:rPr lang="en-IN" sz="2600" dirty="0">
                <a:solidFill>
                  <a:schemeClr val="bg1"/>
                </a:solidFill>
              </a:rPr>
              <a:t> to </a:t>
            </a:r>
            <a:r>
              <a:rPr lang="en-IN" sz="2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visible</a:t>
            </a:r>
            <a:r>
              <a:rPr lang="en-IN" sz="2600" dirty="0">
                <a:solidFill>
                  <a:schemeClr val="bg1"/>
                </a:solidFill>
              </a:rPr>
              <a:t> .</a:t>
            </a:r>
          </a:p>
          <a:p>
            <a:pPr>
              <a:buFont typeface="Wingdings" pitchFamily="2" charset="2"/>
              <a:buChar char="v"/>
            </a:pPr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T</a:t>
            </a:r>
            <a:r>
              <a:rPr lang="en-IN" sz="2600" dirty="0">
                <a:solidFill>
                  <a:schemeClr val="bg1"/>
                </a:solidFill>
              </a:rPr>
              <a:t>he </a:t>
            </a:r>
            <a:r>
              <a:rPr lang="en-IN" sz="2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fadeOut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</a:t>
            </a:r>
            <a:r>
              <a:rPr lang="en-IN" sz="2600" dirty="0">
                <a:solidFill>
                  <a:schemeClr val="bg1"/>
                </a:solidFill>
              </a:rPr>
              <a:t>method </a:t>
            </a:r>
            <a:r>
              <a:rPr lang="en-IN" sz="2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gradually changes </a:t>
            </a:r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chemeClr val="accent6"/>
                </a:solidFill>
              </a:rPr>
              <a:t>opacity</a:t>
            </a:r>
            <a:r>
              <a:rPr lang="en-IN" sz="2600" dirty="0">
                <a:solidFill>
                  <a:schemeClr val="bg1"/>
                </a:solidFill>
              </a:rPr>
              <a:t>, of </a:t>
            </a:r>
            <a:r>
              <a:rPr lang="en-IN" sz="2600" b="1" dirty="0">
                <a:solidFill>
                  <a:schemeClr val="accent3"/>
                </a:solidFill>
              </a:rPr>
              <a:t>selected elements</a:t>
            </a:r>
            <a:r>
              <a:rPr lang="en-IN" sz="2600" dirty="0">
                <a:solidFill>
                  <a:schemeClr val="bg1"/>
                </a:solidFill>
              </a:rPr>
              <a:t>, from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visible</a:t>
            </a:r>
            <a:r>
              <a:rPr lang="en-IN" sz="2600" dirty="0">
                <a:solidFill>
                  <a:schemeClr val="bg1"/>
                </a:solidFill>
              </a:rPr>
              <a:t> to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hidden 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77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FADING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endParaRPr lang="en-I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fadeIn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speed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callback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2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2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fadeOut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speed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callback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2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fadeIn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b="1" dirty="0" err="1">
                <a:solidFill>
                  <a:schemeClr val="bg1"/>
                </a:solidFill>
              </a:rPr>
              <a:t>fadeOut</a:t>
            </a:r>
            <a:r>
              <a:rPr lang="en-US" sz="3200" b="1" dirty="0">
                <a:solidFill>
                  <a:schemeClr val="bg1"/>
                </a:solidFill>
              </a:rPr>
              <a:t> V/s show/hide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effect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of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fadeIn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()/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fadeOut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()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methods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looks similar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to 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show()/hide()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, but there is an </a:t>
            </a:r>
            <a:r>
              <a:rPr lang="en-US" sz="2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important difference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</a:p>
          <a:p>
            <a:endParaRPr lang="en-US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Unlike 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show()/hide()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methods the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fadeIn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()/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fadeOut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()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methods only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animate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the </a:t>
            </a:r>
            <a:r>
              <a:rPr lang="en-US" sz="2600" b="1" u="sng" dirty="0">
                <a:solidFill>
                  <a:srgbClr val="00B050"/>
                </a:solidFill>
                <a:latin typeface="+mj-lt"/>
                <a:cs typeface="Arial" pitchFamily="34" charset="0"/>
              </a:rPr>
              <a:t>opacity</a:t>
            </a:r>
            <a:r>
              <a:rPr lang="en-US" sz="26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of the </a:t>
            </a:r>
            <a:r>
              <a:rPr lang="en-US" sz="26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target elements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and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do not animate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their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dimensions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51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USING </a:t>
            </a:r>
            <a:r>
              <a:rPr lang="en-US" sz="4000" b="1" dirty="0" err="1">
                <a:solidFill>
                  <a:schemeClr val="bg1"/>
                </a:solidFill>
              </a:rPr>
              <a:t>fadeTo</a:t>
            </a:r>
            <a:r>
              <a:rPr lang="en-US" sz="4000" b="1" dirty="0">
                <a:solidFill>
                  <a:schemeClr val="bg1"/>
                </a:solidFill>
              </a:rPr>
              <a:t>()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fadeTo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2600" dirty="0">
                <a:solidFill>
                  <a:schemeClr val="bg1"/>
                </a:solidFill>
              </a:rPr>
              <a:t>method is similar to the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fadeIn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2600" dirty="0">
                <a:solidFill>
                  <a:schemeClr val="bg1"/>
                </a:solidFill>
              </a:rPr>
              <a:t>method, but unlike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fadeIn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fadeTo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2600" dirty="0">
                <a:solidFill>
                  <a:schemeClr val="bg1"/>
                </a:solidFill>
              </a:rPr>
              <a:t>method lets us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fade in </a:t>
            </a:r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>
                <a:solidFill>
                  <a:schemeClr val="accent3"/>
                </a:solidFill>
              </a:rPr>
              <a:t>elements</a:t>
            </a:r>
            <a:r>
              <a:rPr lang="en-US" sz="2600" dirty="0">
                <a:solidFill>
                  <a:schemeClr val="bg1"/>
                </a:solidFill>
              </a:rPr>
              <a:t> to a certain </a:t>
            </a:r>
            <a:r>
              <a:rPr lang="en-US" sz="2600" b="1" dirty="0">
                <a:solidFill>
                  <a:schemeClr val="accent6"/>
                </a:solidFill>
              </a:rPr>
              <a:t>opacity level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  <a:endParaRPr lang="en-IN" sz="2600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fadeTo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2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speed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opacity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callback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The</a:t>
            </a:r>
            <a:r>
              <a:rPr lang="en-IN" sz="2600" dirty="0"/>
              <a:t> </a:t>
            </a:r>
            <a:r>
              <a:rPr lang="en-IN" sz="2600" b="1" dirty="0">
                <a:solidFill>
                  <a:srgbClr val="00B050"/>
                </a:solidFill>
              </a:rPr>
              <a:t>opacity</a:t>
            </a:r>
            <a:r>
              <a:rPr lang="en-IN" sz="2600" dirty="0"/>
              <a:t> </a:t>
            </a:r>
            <a:r>
              <a:rPr lang="en-IN" sz="2600" dirty="0">
                <a:solidFill>
                  <a:schemeClr val="bg1"/>
                </a:solidFill>
              </a:rPr>
              <a:t>factor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specifies</a:t>
            </a:r>
            <a:r>
              <a:rPr lang="en-IN" sz="2600" dirty="0">
                <a:solidFill>
                  <a:schemeClr val="bg1"/>
                </a:solidFill>
              </a:rPr>
              <a:t> the </a:t>
            </a:r>
            <a:r>
              <a:rPr lang="en-IN" sz="26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opacity to fade to </a:t>
            </a:r>
            <a:r>
              <a:rPr lang="en-IN" sz="2600" dirty="0">
                <a:solidFill>
                  <a:schemeClr val="bg1"/>
                </a:solidFill>
              </a:rPr>
              <a:t>and   </a:t>
            </a:r>
            <a:r>
              <a:rPr lang="en-IN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must be </a:t>
            </a:r>
            <a:r>
              <a:rPr lang="en-IN" sz="2600" dirty="0">
                <a:solidFill>
                  <a:schemeClr val="bg1"/>
                </a:solidFill>
              </a:rPr>
              <a:t>a number between </a:t>
            </a:r>
            <a:r>
              <a:rPr lang="en-I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</a:t>
            </a:r>
            <a:r>
              <a:rPr lang="en-IN" sz="2600" dirty="0">
                <a:solidFill>
                  <a:schemeClr val="bg1"/>
                </a:solidFill>
              </a:rPr>
              <a:t> and </a:t>
            </a:r>
            <a:r>
              <a:rPr lang="en-IN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1.00</a:t>
            </a:r>
            <a:r>
              <a:rPr lang="en-IN" sz="2600" dirty="0">
                <a:solidFill>
                  <a:schemeClr val="bg1"/>
                </a:solidFill>
              </a:rPr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57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SLIDING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rPr>
              <a:t>We can use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 methods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slideDown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()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and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slideUp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()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for getting </a:t>
            </a:r>
            <a:r>
              <a:rPr lang="en-US" sz="2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sliding effect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</a:p>
          <a:p>
            <a:endParaRPr lang="en-US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endParaRPr lang="en-US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These methods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display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or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hide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the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HTML element 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by gradually </a:t>
            </a:r>
            <a:r>
              <a:rPr lang="en-US" sz="26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increasing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or </a:t>
            </a:r>
            <a:r>
              <a:rPr lang="en-US" sz="2600" b="1" dirty="0">
                <a:solidFill>
                  <a:srgbClr val="FFC000"/>
                </a:solidFill>
                <a:latin typeface="+mj-lt"/>
                <a:cs typeface="Arial" pitchFamily="34" charset="0"/>
              </a:rPr>
              <a:t>decreasing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their </a:t>
            </a:r>
            <a:r>
              <a:rPr lang="en-US" sz="2600" b="1" dirty="0">
                <a:solidFill>
                  <a:srgbClr val="00B050"/>
                </a:solidFill>
                <a:latin typeface="+mj-lt"/>
                <a:cs typeface="Arial" pitchFamily="34" charset="0"/>
              </a:rPr>
              <a:t>height</a:t>
            </a:r>
            <a:r>
              <a:rPr lang="en-US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87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SLIDING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The</a:t>
            </a:r>
            <a:r>
              <a:rPr lang="en-IN" sz="2600" dirty="0">
                <a:cs typeface="Arial" pitchFamily="34" charset="0"/>
              </a:rPr>
              <a:t> </a:t>
            </a:r>
            <a:r>
              <a:rPr lang="en-IN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cs typeface="Arial" pitchFamily="34" charset="0"/>
              </a:rPr>
              <a:t>slideDown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  <a:cs typeface="Arial" pitchFamily="34" charset="0"/>
              </a:rPr>
              <a:t>()</a:t>
            </a:r>
            <a:r>
              <a:rPr lang="en-IN" sz="2600" dirty="0">
                <a:solidFill>
                  <a:schemeClr val="tx2">
                    <a:lumMod val="40000"/>
                    <a:lumOff val="60000"/>
                  </a:schemeClr>
                </a:solidFill>
                <a:cs typeface="Arial" pitchFamily="34" charset="0"/>
              </a:rPr>
              <a:t> 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method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animates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 the </a:t>
            </a:r>
            <a:r>
              <a:rPr lang="en-IN" sz="2600" b="1" dirty="0">
                <a:solidFill>
                  <a:srgbClr val="00B050"/>
                </a:solidFill>
                <a:cs typeface="Arial" pitchFamily="34" charset="0"/>
              </a:rPr>
              <a:t>height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 of the </a:t>
            </a:r>
            <a:r>
              <a:rPr lang="en-IN" sz="2600" b="1" dirty="0">
                <a:solidFill>
                  <a:schemeClr val="accent3"/>
                </a:solidFill>
                <a:cs typeface="Arial" pitchFamily="34" charset="0"/>
              </a:rPr>
              <a:t>matched elements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  <a:p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  <a:p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  <a:p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This causes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lower parts 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of the </a:t>
            </a:r>
            <a:r>
              <a:rPr lang="en-IN" sz="2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page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 to </a:t>
            </a:r>
            <a:r>
              <a:rPr lang="en-IN" sz="2600" b="1" dirty="0">
                <a:solidFill>
                  <a:srgbClr val="00B050"/>
                </a:solidFill>
                <a:cs typeface="Arial" pitchFamily="34" charset="0"/>
              </a:rPr>
              <a:t>slide down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, making way for the </a:t>
            </a:r>
            <a:r>
              <a:rPr lang="en-IN" sz="2600" b="1" dirty="0">
                <a:solidFill>
                  <a:schemeClr val="accent6"/>
                </a:solidFill>
                <a:cs typeface="Arial" pitchFamily="34" charset="0"/>
              </a:rPr>
              <a:t>revealed items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endParaRPr lang="en-US" sz="2600" dirty="0">
              <a:solidFill>
                <a:schemeClr val="bg1"/>
              </a:solidFill>
              <a:cs typeface="Arial" pitchFamily="34" charset="0"/>
            </a:endParaRPr>
          </a:p>
          <a:p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  <a:p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91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Agenda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Jquery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Effects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3"/>
                </a:solidFill>
              </a:rPr>
              <a:t>Slide</a:t>
            </a:r>
            <a:r>
              <a:rPr lang="en-US" sz="2800" b="1" dirty="0">
                <a:solidFill>
                  <a:schemeClr val="bg1"/>
                </a:solidFill>
              </a:rPr>
              <a:t> , </a:t>
            </a:r>
            <a:r>
              <a:rPr lang="en-US" sz="2800" b="1" dirty="0">
                <a:solidFill>
                  <a:schemeClr val="accent3"/>
                </a:solidFill>
              </a:rPr>
              <a:t>Hide</a:t>
            </a:r>
            <a:r>
              <a:rPr lang="en-US" sz="2800" b="1" dirty="0">
                <a:solidFill>
                  <a:schemeClr val="bg1"/>
                </a:solidFill>
              </a:rPr>
              <a:t> , </a:t>
            </a:r>
            <a:r>
              <a:rPr lang="en-US" sz="2800" b="1" dirty="0">
                <a:solidFill>
                  <a:schemeClr val="accent3"/>
                </a:solidFill>
              </a:rPr>
              <a:t>Show</a:t>
            </a:r>
            <a:r>
              <a:rPr lang="en-US" sz="2800" b="1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accent3"/>
                </a:solidFill>
              </a:rPr>
              <a:t>Fade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Applying Animation 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/>
                </a:solidFill>
              </a:rPr>
              <a:t>Accessing HTML input controls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5B3307-AD1C-4D5B-BB55-D31010DE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SLIDING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The</a:t>
            </a:r>
            <a:r>
              <a:rPr lang="en-IN" sz="2600" dirty="0">
                <a:cs typeface="Arial" pitchFamily="34" charset="0"/>
              </a:rPr>
              <a:t> </a:t>
            </a:r>
            <a:r>
              <a:rPr lang="en-IN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cs typeface="Arial" pitchFamily="34" charset="0"/>
              </a:rPr>
              <a:t>slideUp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  <a:cs typeface="Arial" pitchFamily="34" charset="0"/>
              </a:rPr>
              <a:t>()</a:t>
            </a:r>
            <a:r>
              <a:rPr lang="en-IN" sz="2600" dirty="0">
                <a:solidFill>
                  <a:schemeClr val="tx2">
                    <a:lumMod val="40000"/>
                    <a:lumOff val="60000"/>
                  </a:schemeClr>
                </a:solidFill>
                <a:cs typeface="Arial" pitchFamily="34" charset="0"/>
              </a:rPr>
              <a:t> 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method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animates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 the </a:t>
            </a:r>
            <a:r>
              <a:rPr lang="en-IN" sz="2600" b="1" dirty="0">
                <a:solidFill>
                  <a:srgbClr val="00B050"/>
                </a:solidFill>
                <a:cs typeface="Arial" pitchFamily="34" charset="0"/>
              </a:rPr>
              <a:t>height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 of the </a:t>
            </a:r>
            <a:r>
              <a:rPr lang="en-IN" sz="2600" b="1" dirty="0">
                <a:solidFill>
                  <a:schemeClr val="accent3"/>
                </a:solidFill>
                <a:cs typeface="Arial" pitchFamily="34" charset="0"/>
              </a:rPr>
              <a:t>matched elements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  <a:p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  <a:p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  <a:p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This causes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pitchFamily="34" charset="0"/>
              </a:rPr>
              <a:t>lower parts 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of the </a:t>
            </a:r>
            <a:r>
              <a:rPr lang="en-IN" sz="2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rPr>
              <a:t>page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 to </a:t>
            </a:r>
            <a:r>
              <a:rPr lang="en-IN" sz="2600" b="1" dirty="0">
                <a:solidFill>
                  <a:srgbClr val="00B050"/>
                </a:solidFill>
                <a:cs typeface="Arial" pitchFamily="34" charset="0"/>
              </a:rPr>
              <a:t>slide up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, hiding away the </a:t>
            </a:r>
            <a:r>
              <a:rPr lang="en-IN" sz="2600" b="1" dirty="0">
                <a:solidFill>
                  <a:schemeClr val="accent6"/>
                </a:solidFill>
                <a:cs typeface="Arial" pitchFamily="34" charset="0"/>
              </a:rPr>
              <a:t>revealed items</a:t>
            </a:r>
            <a:r>
              <a:rPr lang="en-IN" sz="26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00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SLIDING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endParaRPr lang="en-I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slideUp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speed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callback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2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2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slideDown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speed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callback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21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EXERCISE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 </a:t>
            </a:r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code </a:t>
            </a:r>
            <a:r>
              <a:rPr lang="en-US" sz="2600" dirty="0">
                <a:solidFill>
                  <a:schemeClr val="bg1"/>
                </a:solidFill>
              </a:rPr>
              <a:t>so that when the </a:t>
            </a:r>
            <a:r>
              <a:rPr lang="en-US" sz="2600" b="1" u="sng" dirty="0">
                <a:solidFill>
                  <a:srgbClr val="00B050"/>
                </a:solidFill>
              </a:rPr>
              <a:t>a</a:t>
            </a:r>
            <a:r>
              <a:rPr lang="en-US" sz="2600" dirty="0">
                <a:solidFill>
                  <a:schemeClr val="bg1"/>
                </a:solidFill>
              </a:rPr>
              <a:t> is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clicked </a:t>
            </a:r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600" dirty="0">
                <a:solidFill>
                  <a:schemeClr val="bg1"/>
                </a:solidFill>
              </a:rPr>
              <a:t> should become </a:t>
            </a:r>
            <a:r>
              <a:rPr lang="en-US" sz="2600" b="1" dirty="0">
                <a:solidFill>
                  <a:schemeClr val="accent6"/>
                </a:solidFill>
              </a:rPr>
              <a:t>visible</a:t>
            </a:r>
            <a:r>
              <a:rPr lang="en-US" sz="2600" dirty="0">
                <a:solidFill>
                  <a:schemeClr val="bg1"/>
                </a:solidFill>
              </a:rPr>
              <a:t> and the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2600" dirty="0">
                <a:solidFill>
                  <a:schemeClr val="bg1"/>
                </a:solidFill>
              </a:rPr>
              <a:t> on </a:t>
            </a:r>
            <a:r>
              <a:rPr lang="en-US" sz="2600" b="1" u="sng" dirty="0">
                <a:solidFill>
                  <a:srgbClr val="00B050"/>
                </a:solidFill>
              </a:rPr>
              <a:t>a</a:t>
            </a:r>
            <a:r>
              <a:rPr lang="en-US" sz="2600" dirty="0">
                <a:solidFill>
                  <a:schemeClr val="bg1"/>
                </a:solidFill>
              </a:rPr>
              <a:t> should change to </a:t>
            </a:r>
            <a:r>
              <a:rPr lang="en-US" sz="2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Hide It </a:t>
            </a:r>
            <a:r>
              <a:rPr lang="en-US" sz="2600" dirty="0">
                <a:solidFill>
                  <a:schemeClr val="bg1"/>
                </a:solidFill>
              </a:rPr>
              <a:t>. 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Similarly when the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</a:t>
            </a:r>
            <a:r>
              <a:rPr lang="en-US" sz="2600" dirty="0">
                <a:solidFill>
                  <a:schemeClr val="bg1"/>
                </a:solidFill>
              </a:rPr>
              <a:t> is </a:t>
            </a:r>
            <a:r>
              <a:rPr lang="en-US" sz="2600" b="1" dirty="0">
                <a:solidFill>
                  <a:schemeClr val="accent6"/>
                </a:solidFill>
              </a:rPr>
              <a:t>visible</a:t>
            </a:r>
            <a:r>
              <a:rPr lang="en-US" sz="2600" dirty="0">
                <a:solidFill>
                  <a:schemeClr val="bg1"/>
                </a:solidFill>
              </a:rPr>
              <a:t> and </a:t>
            </a:r>
            <a:r>
              <a:rPr lang="en-US" sz="2600" b="1" u="sng" dirty="0">
                <a:solidFill>
                  <a:srgbClr val="00B050"/>
                </a:solidFill>
              </a:rPr>
              <a:t>a</a:t>
            </a:r>
            <a:r>
              <a:rPr lang="en-US" sz="2600" dirty="0">
                <a:solidFill>
                  <a:schemeClr val="bg1"/>
                </a:solidFill>
              </a:rPr>
              <a:t> is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clicked</a:t>
            </a:r>
            <a:r>
              <a:rPr lang="en-US" sz="2600" dirty="0">
                <a:solidFill>
                  <a:schemeClr val="bg1"/>
                </a:solidFill>
              </a:rPr>
              <a:t> the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div </a:t>
            </a:r>
            <a:r>
              <a:rPr lang="en-US" sz="2600" dirty="0">
                <a:solidFill>
                  <a:schemeClr val="bg1"/>
                </a:solidFill>
              </a:rPr>
              <a:t>should get </a:t>
            </a:r>
            <a:r>
              <a:rPr lang="en-US" sz="2600" b="1" dirty="0">
                <a:solidFill>
                  <a:schemeClr val="accent6"/>
                </a:solidFill>
              </a:rPr>
              <a:t>hidden</a:t>
            </a:r>
            <a:r>
              <a:rPr lang="en-US" sz="2600" dirty="0">
                <a:solidFill>
                  <a:schemeClr val="bg1"/>
                </a:solidFill>
              </a:rPr>
              <a:t> and the 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2600" dirty="0">
                <a:solidFill>
                  <a:schemeClr val="bg1"/>
                </a:solidFill>
              </a:rPr>
              <a:t> of </a:t>
            </a:r>
            <a:r>
              <a:rPr lang="en-US" sz="2600" b="1" u="sng" dirty="0">
                <a:solidFill>
                  <a:srgbClr val="00B050"/>
                </a:solidFill>
              </a:rPr>
              <a:t>a</a:t>
            </a:r>
            <a:r>
              <a:rPr lang="en-US" sz="2600" dirty="0">
                <a:solidFill>
                  <a:schemeClr val="bg1"/>
                </a:solidFill>
              </a:rPr>
              <a:t> should become         </a:t>
            </a:r>
            <a:r>
              <a:rPr lang="en-US" sz="26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See More… 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endParaRPr lang="en-IN" sz="2600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60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USING </a:t>
            </a:r>
            <a:r>
              <a:rPr lang="en-US" sz="4000" b="1" dirty="0" err="1">
                <a:solidFill>
                  <a:schemeClr val="bg1"/>
                </a:solidFill>
              </a:rPr>
              <a:t>slideToggle</a:t>
            </a:r>
            <a:r>
              <a:rPr lang="en-US" sz="40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The</a:t>
            </a:r>
            <a:r>
              <a:rPr lang="en-IN" sz="2600" dirty="0">
                <a:latin typeface="+mj-lt"/>
                <a:cs typeface="Arial" pitchFamily="34" charset="0"/>
              </a:rPr>
              <a:t> </a:t>
            </a:r>
            <a:r>
              <a:rPr lang="en-IN" sz="26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slideToggle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() 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method causes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toggle effect  .</a:t>
            </a:r>
          </a:p>
          <a:p>
            <a:endParaRPr lang="en-IN" sz="26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  <a:p>
            <a:endParaRPr lang="en-IN" sz="26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  <a:p>
            <a:endParaRPr lang="en-IN" sz="26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  <a:p>
            <a:endParaRPr lang="en-IN" sz="26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That means the </a:t>
            </a:r>
            <a:r>
              <a:rPr lang="en-IN" sz="2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elements 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which are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up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 will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slide down 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and </a:t>
            </a:r>
            <a:r>
              <a:rPr lang="en-IN" sz="2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vice versa 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.</a:t>
            </a:r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  <a:p>
            <a:endParaRPr lang="en-IN" sz="2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8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ANIMATIONS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</a:t>
            </a:r>
            <a:r>
              <a:rPr lang="en-IN" sz="2600" dirty="0"/>
              <a:t>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animate() </a:t>
            </a:r>
            <a:r>
              <a:rPr lang="en-IN" sz="2600" dirty="0">
                <a:solidFill>
                  <a:schemeClr val="bg1"/>
                </a:solidFill>
              </a:rPr>
              <a:t>method </a:t>
            </a:r>
            <a:r>
              <a:rPr lang="en-IN" sz="2600" b="1" dirty="0">
                <a:solidFill>
                  <a:schemeClr val="accent6"/>
                </a:solidFill>
              </a:rPr>
              <a:t>performs</a:t>
            </a:r>
            <a:r>
              <a:rPr lang="en-IN" sz="2600" dirty="0">
                <a:solidFill>
                  <a:schemeClr val="bg1"/>
                </a:solidFill>
              </a:rPr>
              <a:t> a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custom animation </a:t>
            </a:r>
            <a:r>
              <a:rPr lang="en-IN" sz="2600" dirty="0">
                <a:solidFill>
                  <a:schemeClr val="bg1"/>
                </a:solidFill>
              </a:rPr>
              <a:t>of a set of </a:t>
            </a:r>
            <a:r>
              <a:rPr lang="en-IN" sz="2600" b="1" dirty="0">
                <a:solidFill>
                  <a:srgbClr val="00B050"/>
                </a:solidFill>
              </a:rPr>
              <a:t>CSS properties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T</a:t>
            </a:r>
            <a:r>
              <a:rPr lang="en-IN" sz="2600" dirty="0">
                <a:solidFill>
                  <a:schemeClr val="bg1"/>
                </a:solidFill>
              </a:rPr>
              <a:t>his </a:t>
            </a:r>
            <a:r>
              <a:rPr lang="en-IN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method</a:t>
            </a:r>
            <a:r>
              <a:rPr lang="en-IN" sz="2600" dirty="0">
                <a:solidFill>
                  <a:schemeClr val="bg1"/>
                </a:solidFill>
              </a:rPr>
              <a:t> changes an </a:t>
            </a:r>
            <a:r>
              <a:rPr lang="en-IN" sz="2600" b="1" dirty="0">
                <a:solidFill>
                  <a:schemeClr val="accent3"/>
                </a:solidFill>
              </a:rPr>
              <a:t>element</a:t>
            </a:r>
            <a:r>
              <a:rPr lang="en-IN" sz="2600" dirty="0">
                <a:solidFill>
                  <a:schemeClr val="bg1"/>
                </a:solidFill>
              </a:rPr>
              <a:t> from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one state </a:t>
            </a:r>
            <a:r>
              <a:rPr lang="en-IN" sz="2600" dirty="0">
                <a:solidFill>
                  <a:schemeClr val="bg1"/>
                </a:solidFill>
              </a:rPr>
              <a:t>to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another </a:t>
            </a:r>
            <a:r>
              <a:rPr lang="en-IN" sz="2600" dirty="0">
                <a:solidFill>
                  <a:schemeClr val="bg1"/>
                </a:solidFill>
              </a:rPr>
              <a:t>with </a:t>
            </a:r>
            <a:r>
              <a:rPr lang="en-IN" sz="2600" b="1" dirty="0">
                <a:solidFill>
                  <a:srgbClr val="00B050"/>
                </a:solidFill>
              </a:rPr>
              <a:t>CSS styles</a:t>
            </a:r>
            <a:r>
              <a:rPr lang="en-IN" sz="2600" dirty="0">
                <a:solidFill>
                  <a:schemeClr val="bg1"/>
                </a:solidFill>
              </a:rPr>
              <a:t>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050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ANIMATIONS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rgbClr val="00B050"/>
                </a:solidFill>
              </a:rPr>
              <a:t>CSS property value </a:t>
            </a:r>
            <a:r>
              <a:rPr lang="en-IN" sz="2600" dirty="0">
                <a:solidFill>
                  <a:schemeClr val="bg1"/>
                </a:solidFill>
              </a:rPr>
              <a:t>is changed </a:t>
            </a:r>
            <a:r>
              <a:rPr lang="en-IN" sz="2600" b="1" dirty="0">
                <a:solidFill>
                  <a:schemeClr val="accent6"/>
                </a:solidFill>
              </a:rPr>
              <a:t>gradually</a:t>
            </a:r>
            <a:r>
              <a:rPr lang="en-IN" sz="2600" dirty="0">
                <a:solidFill>
                  <a:schemeClr val="bg1"/>
                </a:solidFill>
              </a:rPr>
              <a:t>, to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 </a:t>
            </a:r>
            <a:r>
              <a:rPr lang="en-IN" sz="2600" dirty="0">
                <a:solidFill>
                  <a:schemeClr val="bg1"/>
                </a:solidFill>
              </a:rPr>
              <a:t>an </a:t>
            </a:r>
            <a:r>
              <a:rPr lang="en-IN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animated effect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But only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 values </a:t>
            </a:r>
            <a:r>
              <a:rPr lang="en-IN" sz="2600" dirty="0">
                <a:solidFill>
                  <a:schemeClr val="bg1"/>
                </a:solidFill>
              </a:rPr>
              <a:t>can be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animated</a:t>
            </a:r>
            <a:r>
              <a:rPr lang="en-IN" sz="2600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(like "margin:30px")</a:t>
            </a:r>
            <a:r>
              <a:rPr lang="en-IN" sz="2600" b="1" dirty="0">
                <a:solidFill>
                  <a:schemeClr val="bg1"/>
                </a:solidFill>
              </a:rPr>
              <a:t>. 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accent6"/>
              </a:solidFill>
            </a:endParaRPr>
          </a:p>
          <a:p>
            <a:r>
              <a:rPr lang="en-IN" sz="2600" b="1" dirty="0">
                <a:solidFill>
                  <a:schemeClr val="accent6"/>
                </a:solidFill>
              </a:rPr>
              <a:t>String values </a:t>
            </a:r>
            <a:r>
              <a:rPr lang="en-IN" sz="2600" dirty="0">
                <a:solidFill>
                  <a:schemeClr val="bg1"/>
                </a:solidFill>
              </a:rPr>
              <a:t>cannot be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animated</a:t>
            </a:r>
            <a:r>
              <a:rPr lang="en-IN" sz="2600" dirty="0">
                <a:solidFill>
                  <a:schemeClr val="bg1"/>
                </a:solidFill>
              </a:rPr>
              <a:t>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(like "</a:t>
            </a:r>
            <a:r>
              <a:rPr lang="en-IN" sz="2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background-color:red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80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APPLYING ANIMATIONS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endParaRPr lang="en-IN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).animate(</a:t>
            </a:r>
            <a:r>
              <a:rPr lang="en-IN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{styles}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2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speed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2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callback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553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HTML MANIPULATION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r>
              <a:rPr lang="en-IN" sz="2600" b="1" dirty="0">
                <a:solidFill>
                  <a:srgbClr val="FFC000"/>
                </a:solidFill>
              </a:rPr>
              <a:t>jQuery </a:t>
            </a:r>
            <a:r>
              <a:rPr lang="en-IN" sz="2600" dirty="0">
                <a:solidFill>
                  <a:schemeClr val="bg1"/>
                </a:solidFill>
              </a:rPr>
              <a:t>contains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powerful methods </a:t>
            </a:r>
            <a:r>
              <a:rPr lang="en-IN" sz="2600" dirty="0">
                <a:solidFill>
                  <a:schemeClr val="bg1"/>
                </a:solidFill>
              </a:rPr>
              <a:t>(functions) for </a:t>
            </a:r>
            <a:r>
              <a:rPr lang="en-IN" sz="2600" b="1" dirty="0">
                <a:solidFill>
                  <a:schemeClr val="accent3"/>
                </a:solidFill>
              </a:rPr>
              <a:t>HTML  elements</a:t>
            </a:r>
            <a:r>
              <a:rPr lang="en-IN" sz="2600" dirty="0">
                <a:solidFill>
                  <a:schemeClr val="bg1"/>
                </a:solidFill>
              </a:rPr>
              <a:t> and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These </a:t>
            </a:r>
            <a:r>
              <a:rPr lang="en-IN" sz="2600" b="1" dirty="0">
                <a:solidFill>
                  <a:schemeClr val="accent3"/>
                </a:solidFill>
              </a:rPr>
              <a:t>methods</a:t>
            </a:r>
            <a:r>
              <a:rPr lang="en-IN" sz="2600" dirty="0">
                <a:solidFill>
                  <a:schemeClr val="bg1"/>
                </a:solidFill>
              </a:rPr>
              <a:t> can not only access </a:t>
            </a:r>
            <a:r>
              <a:rPr lang="en-IN" sz="2600" b="1" dirty="0">
                <a:solidFill>
                  <a:schemeClr val="accent6"/>
                </a:solidFill>
              </a:rPr>
              <a:t>HTML controls </a:t>
            </a:r>
            <a:r>
              <a:rPr lang="en-IN" sz="2600" dirty="0">
                <a:solidFill>
                  <a:schemeClr val="bg1"/>
                </a:solidFill>
              </a:rPr>
              <a:t>but also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2600" dirty="0">
                <a:solidFill>
                  <a:schemeClr val="bg1"/>
                </a:solidFill>
              </a:rPr>
              <a:t> their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contents</a:t>
            </a:r>
            <a:r>
              <a:rPr lang="en-IN" sz="2600" dirty="0">
                <a:solidFill>
                  <a:schemeClr val="bg1"/>
                </a:solidFill>
              </a:rPr>
              <a:t> 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51355A-43EC-413D-95C3-9AFE861D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CHANGING HTML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</a:t>
            </a:r>
            <a:r>
              <a:rPr lang="en-IN" sz="2600" dirty="0"/>
              <a:t>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html() </a:t>
            </a:r>
            <a:r>
              <a:rPr lang="en-IN" sz="2600" dirty="0">
                <a:solidFill>
                  <a:schemeClr val="bg1"/>
                </a:solidFill>
              </a:rPr>
              <a:t>method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changes</a:t>
            </a:r>
            <a:r>
              <a:rPr lang="en-IN" sz="2600" dirty="0">
                <a:solidFill>
                  <a:schemeClr val="bg1"/>
                </a:solidFill>
              </a:rPr>
              <a:t> the contents </a:t>
            </a:r>
            <a:r>
              <a:rPr lang="en-IN" sz="2600" b="1" dirty="0">
                <a:solidFill>
                  <a:schemeClr val="accent3"/>
                </a:solidFill>
              </a:rPr>
              <a:t>(</a:t>
            </a:r>
            <a:r>
              <a:rPr lang="en-IN" sz="2600" b="1" i="1" dirty="0" err="1">
                <a:solidFill>
                  <a:schemeClr val="accent3"/>
                </a:solidFill>
              </a:rPr>
              <a:t>innerHTML</a:t>
            </a:r>
            <a:r>
              <a:rPr lang="en-IN" sz="2600" b="1" dirty="0">
                <a:solidFill>
                  <a:schemeClr val="accent3"/>
                </a:solidFill>
              </a:rPr>
              <a:t>) </a:t>
            </a:r>
            <a:r>
              <a:rPr lang="en-IN" sz="2600" dirty="0">
                <a:solidFill>
                  <a:schemeClr val="bg1"/>
                </a:solidFill>
              </a:rPr>
              <a:t>of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matching HTML elements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  <a:endParaRPr lang="en-IN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r>
              <a:rPr lang="en-IN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).html(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content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600" dirty="0"/>
              <a:t>	</a:t>
            </a:r>
            <a:r>
              <a:rPr lang="en-IN" sz="2200" b="1" dirty="0">
                <a:solidFill>
                  <a:schemeClr val="accent6"/>
                </a:solidFill>
                <a:latin typeface="Consolas" panose="020B0609020204030204" pitchFamily="49" charset="0"/>
              </a:rPr>
              <a:t>$("p").html("&lt;b&gt;Sachin&lt;/b&gt;");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20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APPENDING HTML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append() </a:t>
            </a:r>
            <a:r>
              <a:rPr lang="en-IN" sz="2600" dirty="0">
                <a:solidFill>
                  <a:schemeClr val="bg1"/>
                </a:solidFill>
              </a:rPr>
              <a:t>method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appends</a:t>
            </a:r>
            <a:r>
              <a:rPr lang="en-IN" sz="2600" dirty="0">
                <a:solidFill>
                  <a:schemeClr val="bg1"/>
                </a:solidFill>
              </a:rPr>
              <a:t> the </a:t>
            </a:r>
            <a:r>
              <a:rPr lang="en-IN" sz="2600" b="1" dirty="0">
                <a:solidFill>
                  <a:srgbClr val="00B050"/>
                </a:solidFill>
              </a:rPr>
              <a:t>content</a:t>
            </a:r>
            <a:r>
              <a:rPr lang="en-IN" sz="2600" dirty="0">
                <a:solidFill>
                  <a:schemeClr val="bg1"/>
                </a:solidFill>
              </a:rPr>
              <a:t> to the </a:t>
            </a:r>
            <a:r>
              <a:rPr lang="en-IN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inside</a:t>
            </a:r>
            <a:r>
              <a:rPr lang="en-IN" sz="2600" dirty="0">
                <a:solidFill>
                  <a:schemeClr val="bg1"/>
                </a:solidFill>
              </a:rPr>
              <a:t> of </a:t>
            </a:r>
            <a:r>
              <a:rPr lang="en-IN" sz="2600" b="1" dirty="0">
                <a:solidFill>
                  <a:schemeClr val="accent3"/>
                </a:solidFill>
              </a:rPr>
              <a:t>matching HTML elements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600" dirty="0"/>
              <a:t> 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).append(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content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97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JQUERY  EFFECTS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Effects</a:t>
            </a:r>
            <a:r>
              <a:rPr lang="en-IN" sz="2600" dirty="0">
                <a:solidFill>
                  <a:schemeClr val="bg1"/>
                </a:solidFill>
              </a:rPr>
              <a:t> in </a:t>
            </a:r>
            <a:r>
              <a:rPr lang="en-IN" sz="2600" dirty="0" err="1">
                <a:solidFill>
                  <a:schemeClr val="bg1"/>
                </a:solidFill>
              </a:rPr>
              <a:t>Jquery</a:t>
            </a:r>
            <a:r>
              <a:rPr lang="en-IN" sz="2600" dirty="0">
                <a:solidFill>
                  <a:schemeClr val="bg1"/>
                </a:solidFill>
              </a:rPr>
              <a:t> are </a:t>
            </a:r>
            <a:r>
              <a:rPr lang="en-IN" sz="26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animated behaviour </a:t>
            </a:r>
            <a:r>
              <a:rPr lang="en-IN" sz="2600" dirty="0">
                <a:solidFill>
                  <a:schemeClr val="bg1"/>
                </a:solidFill>
              </a:rPr>
              <a:t>shown by </a:t>
            </a:r>
            <a:r>
              <a:rPr lang="en-IN" sz="2600" b="1" dirty="0">
                <a:solidFill>
                  <a:schemeClr val="accent3"/>
                </a:solidFill>
              </a:rPr>
              <a:t>HTML elements</a:t>
            </a:r>
            <a:r>
              <a:rPr lang="en-IN" sz="2600" dirty="0">
                <a:solidFill>
                  <a:schemeClr val="bg1"/>
                </a:solidFill>
              </a:rPr>
              <a:t>. </a:t>
            </a: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The main </a:t>
            </a:r>
            <a:r>
              <a:rPr lang="en-IN" sz="2600" b="1" dirty="0" err="1">
                <a:solidFill>
                  <a:srgbClr val="FFC000"/>
                </a:solidFill>
              </a:rPr>
              <a:t>jquery</a:t>
            </a:r>
            <a:r>
              <a:rPr lang="en-IN" sz="2600" b="1" dirty="0"/>
              <a:t> </a:t>
            </a:r>
            <a:r>
              <a:rPr lang="en-IN" sz="2600" dirty="0">
                <a:solidFill>
                  <a:schemeClr val="bg1"/>
                </a:solidFill>
              </a:rPr>
              <a:t>actions to be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used</a:t>
            </a:r>
            <a:r>
              <a:rPr lang="en-IN" sz="2600" dirty="0">
                <a:solidFill>
                  <a:schemeClr val="bg1"/>
                </a:solidFill>
              </a:rPr>
              <a:t> for this are</a:t>
            </a:r>
          </a:p>
          <a:p>
            <a:pPr marL="914400" lvl="1" indent="-514350">
              <a:buFont typeface="+mj-lt"/>
              <a:buAutoNum type="arabicPeriod"/>
            </a:pPr>
            <a:endParaRPr lang="en-IN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Show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Hide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Fading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Animation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6F112-BD35-4ABE-A468-9FB9F7603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ADDING HTML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after() </a:t>
            </a:r>
            <a:r>
              <a:rPr lang="en-IN" sz="2600" dirty="0">
                <a:solidFill>
                  <a:schemeClr val="bg1"/>
                </a:solidFill>
              </a:rPr>
              <a:t>method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adds</a:t>
            </a:r>
            <a:r>
              <a:rPr lang="en-IN" sz="2600" dirty="0">
                <a:solidFill>
                  <a:schemeClr val="bg1"/>
                </a:solidFill>
              </a:rPr>
              <a:t> the </a:t>
            </a:r>
            <a:r>
              <a:rPr lang="en-IN" sz="2600" b="1" dirty="0">
                <a:solidFill>
                  <a:srgbClr val="00B050"/>
                </a:solidFill>
              </a:rPr>
              <a:t>content</a:t>
            </a:r>
            <a:r>
              <a:rPr lang="en-IN" sz="2600" dirty="0">
                <a:solidFill>
                  <a:schemeClr val="bg1"/>
                </a:solidFill>
              </a:rPr>
              <a:t> after the </a:t>
            </a:r>
            <a:r>
              <a:rPr lang="en-IN" sz="2600" b="1" dirty="0">
                <a:solidFill>
                  <a:schemeClr val="accent3"/>
                </a:solidFill>
              </a:rPr>
              <a:t>matching HTML elements</a:t>
            </a:r>
            <a:r>
              <a:rPr lang="en-IN" sz="2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b="1" u="sng" dirty="0"/>
          </a:p>
          <a:p>
            <a:pPr marL="0" indent="0">
              <a:buNone/>
            </a:pPr>
            <a:r>
              <a:rPr lang="en-US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).after(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content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83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SETTING HTML ATTRIBUTE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The  </a:t>
            </a:r>
            <a:r>
              <a:rPr lang="en-US" sz="2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attr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2600" dirty="0">
                <a:solidFill>
                  <a:schemeClr val="bg1"/>
                </a:solidFill>
              </a:rPr>
              <a:t>method is used to </a:t>
            </a:r>
            <a:r>
              <a:rPr lang="en-US" sz="2600" b="1" dirty="0">
                <a:solidFill>
                  <a:schemeClr val="accent6"/>
                </a:solidFill>
              </a:rPr>
              <a:t>set/change </a:t>
            </a:r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attribute values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  <a:endParaRPr lang="en-US" sz="2600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600" b="1" u="sng" dirty="0"/>
          </a:p>
          <a:p>
            <a:pPr marL="0" indent="0">
              <a:buNone/>
            </a:pPr>
            <a:r>
              <a:rPr lang="en-US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attr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attribute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$("button").click(function(){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		$("a").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attr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", "https://www.scalive.in");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88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GETTING VALUE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val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() </a:t>
            </a:r>
            <a:r>
              <a:rPr lang="en-IN" sz="2600" dirty="0">
                <a:solidFill>
                  <a:schemeClr val="bg1"/>
                </a:solidFill>
              </a:rPr>
              <a:t>method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sets/gets </a:t>
            </a:r>
            <a:r>
              <a:rPr lang="en-IN" sz="2600" dirty="0">
                <a:solidFill>
                  <a:schemeClr val="bg1"/>
                </a:solidFill>
              </a:rPr>
              <a:t>the </a:t>
            </a:r>
            <a:r>
              <a:rPr lang="en-IN" sz="2600" b="1" dirty="0">
                <a:solidFill>
                  <a:schemeClr val="accent3"/>
                </a:solidFill>
              </a:rPr>
              <a:t>input fields content</a:t>
            </a:r>
            <a:endParaRPr lang="en-US" sz="2600" b="1" u="sng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600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 );</a:t>
            </a:r>
          </a:p>
          <a:p>
            <a:pPr marL="0" indent="0">
              <a:buNone/>
            </a:pPr>
            <a:endParaRPr lang="en-IN" sz="22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</a:t>
            </a: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“some text”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88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EXERCISE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Given below </a:t>
            </a:r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buttons </a:t>
            </a:r>
            <a:r>
              <a:rPr lang="en-US" sz="2800" dirty="0">
                <a:solidFill>
                  <a:schemeClr val="bg1"/>
                </a:solidFill>
              </a:rPr>
              <a:t>and a </a:t>
            </a:r>
            <a:r>
              <a:rPr lang="en-US" sz="2800" b="1" dirty="0">
                <a:solidFill>
                  <a:schemeClr val="accent3"/>
                </a:solidFill>
              </a:rPr>
              <a:t>text box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b="1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26338-758F-4207-BBD0-38E817CD7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609" y="2348879"/>
            <a:ext cx="7425821" cy="41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46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EXERCISE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Write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2800" dirty="0">
                <a:solidFill>
                  <a:schemeClr val="bg1"/>
                </a:solidFill>
              </a:rPr>
              <a:t>for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each</a:t>
            </a:r>
            <a:r>
              <a:rPr lang="en-US" sz="2800" dirty="0">
                <a:solidFill>
                  <a:schemeClr val="bg1"/>
                </a:solidFill>
              </a:rPr>
              <a:t> of the </a:t>
            </a:r>
            <a:r>
              <a:rPr lang="en-US" sz="2800" b="1" dirty="0">
                <a:solidFill>
                  <a:schemeClr val="accent3"/>
                </a:solidFill>
              </a:rPr>
              <a:t>buttons</a:t>
            </a:r>
            <a:r>
              <a:rPr lang="en-US" sz="2800" dirty="0">
                <a:solidFill>
                  <a:schemeClr val="bg1"/>
                </a:solidFill>
              </a:rPr>
              <a:t> so that on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clicking</a:t>
            </a:r>
            <a:r>
              <a:rPr lang="en-US" sz="2800" dirty="0">
                <a:solidFill>
                  <a:schemeClr val="bg1"/>
                </a:solidFill>
              </a:rPr>
              <a:t> that </a:t>
            </a:r>
            <a:r>
              <a:rPr lang="en-US" sz="2800" b="1" dirty="0">
                <a:solidFill>
                  <a:schemeClr val="accent6"/>
                </a:solidFill>
              </a:rPr>
              <a:t>button</a:t>
            </a:r>
            <a:r>
              <a:rPr lang="en-US" sz="2800" dirty="0">
                <a:solidFill>
                  <a:schemeClr val="bg1"/>
                </a:solidFill>
              </a:rPr>
              <a:t> its </a:t>
            </a:r>
            <a:r>
              <a:rPr lang="en-US" sz="2800" b="1" dirty="0">
                <a:solidFill>
                  <a:srgbClr val="00B050"/>
                </a:solidFill>
              </a:rPr>
              <a:t>caption</a:t>
            </a:r>
            <a:r>
              <a:rPr lang="en-US" sz="2800" dirty="0">
                <a:solidFill>
                  <a:schemeClr val="bg1"/>
                </a:solidFill>
              </a:rPr>
              <a:t> should be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displayed </a:t>
            </a:r>
            <a:r>
              <a:rPr lang="en-US" sz="2800" dirty="0">
                <a:solidFill>
                  <a:schemeClr val="bg1"/>
                </a:solidFill>
              </a:rPr>
              <a:t>in the </a:t>
            </a:r>
            <a:r>
              <a:rPr lang="en-US" sz="2800" b="1" dirty="0">
                <a:solidFill>
                  <a:schemeClr val="accent3"/>
                </a:solidFill>
              </a:rPr>
              <a:t>text box</a:t>
            </a:r>
            <a:endParaRPr lang="en-IN" b="1" u="sng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23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HIDE  AND  SHOW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solidFill>
                  <a:schemeClr val="accent6"/>
                </a:solidFill>
              </a:rPr>
              <a:t>As the name </a:t>
            </a:r>
            <a:r>
              <a:rPr lang="en-IN" sz="2600" dirty="0">
                <a:solidFill>
                  <a:schemeClr val="bg1"/>
                </a:solidFill>
              </a:rPr>
              <a:t>implies,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hide( ) </a:t>
            </a:r>
            <a:r>
              <a:rPr lang="en-IN" sz="2600" dirty="0">
                <a:solidFill>
                  <a:schemeClr val="bg1"/>
                </a:solidFill>
              </a:rPr>
              <a:t>and</a:t>
            </a:r>
            <a:r>
              <a:rPr lang="en-IN" sz="2600" dirty="0"/>
              <a:t>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show( ) </a:t>
            </a:r>
            <a:r>
              <a:rPr lang="en-IN" sz="2600" dirty="0">
                <a:solidFill>
                  <a:schemeClr val="bg1"/>
                </a:solidFill>
              </a:rPr>
              <a:t>are </a:t>
            </a:r>
            <a:r>
              <a:rPr lang="en-IN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actions</a:t>
            </a:r>
            <a:r>
              <a:rPr lang="en-IN" sz="2600" dirty="0">
                <a:solidFill>
                  <a:schemeClr val="bg1"/>
                </a:solidFill>
              </a:rPr>
              <a:t> which can be used to make </a:t>
            </a:r>
            <a:r>
              <a:rPr lang="en-IN" sz="2600" b="1" dirty="0">
                <a:solidFill>
                  <a:schemeClr val="accent3"/>
                </a:solidFill>
              </a:rPr>
              <a:t>HTML elements </a:t>
            </a:r>
            <a:r>
              <a:rPr lang="en-IN" sz="2600" dirty="0">
                <a:solidFill>
                  <a:schemeClr val="bg1"/>
                </a:solidFill>
              </a:rPr>
              <a:t>either </a:t>
            </a:r>
            <a:r>
              <a:rPr lang="en-IN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invisible</a:t>
            </a:r>
            <a:r>
              <a:rPr lang="en-IN" sz="2600" dirty="0">
                <a:solidFill>
                  <a:schemeClr val="bg1"/>
                </a:solidFill>
              </a:rPr>
              <a:t> or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</a:rPr>
              <a:t>visible</a:t>
            </a:r>
          </a:p>
          <a:p>
            <a:endParaRPr lang="en-IN" sz="2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hide() </a:t>
            </a:r>
            <a:r>
              <a:rPr lang="en-US" sz="2600" dirty="0">
                <a:solidFill>
                  <a:schemeClr val="bg1"/>
                </a:solidFill>
              </a:rPr>
              <a:t>method simply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  <a:r>
              <a:rPr lang="en-US" sz="2600" dirty="0">
                <a:solidFill>
                  <a:schemeClr val="bg1"/>
                </a:solidFill>
              </a:rPr>
              <a:t> the inline style </a:t>
            </a:r>
            <a:r>
              <a:rPr lang="en-US" sz="2600" b="1" dirty="0">
                <a:solidFill>
                  <a:schemeClr val="accent3"/>
                </a:solidFill>
              </a:rPr>
              <a:t>display: none </a:t>
            </a:r>
            <a:r>
              <a:rPr lang="en-US" sz="2600" dirty="0">
                <a:solidFill>
                  <a:schemeClr val="bg1"/>
                </a:solidFill>
              </a:rPr>
              <a:t>for the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selected elements</a:t>
            </a:r>
            <a:r>
              <a:rPr lang="en-US" sz="2600" dirty="0">
                <a:solidFill>
                  <a:schemeClr val="bg1"/>
                </a:solidFill>
              </a:rPr>
              <a:t>. </a:t>
            </a:r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HIDE  AND  SHOW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Conversely</a:t>
            </a:r>
            <a:r>
              <a:rPr lang="en-US" sz="2600" dirty="0">
                <a:solidFill>
                  <a:schemeClr val="bg1"/>
                </a:solidFill>
              </a:rPr>
              <a:t>, the </a:t>
            </a:r>
            <a:r>
              <a:rPr lang="en-US" sz="2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show() </a:t>
            </a:r>
            <a:r>
              <a:rPr lang="en-US" sz="2600" dirty="0">
                <a:solidFill>
                  <a:schemeClr val="bg1"/>
                </a:solidFill>
              </a:rPr>
              <a:t>method </a:t>
            </a:r>
            <a:r>
              <a:rPr lang="en-US" sz="2600" b="1" dirty="0">
                <a:solidFill>
                  <a:schemeClr val="accent6"/>
                </a:solidFill>
              </a:rPr>
              <a:t>restores</a:t>
            </a:r>
            <a:r>
              <a:rPr lang="en-US" sz="2600" dirty="0">
                <a:solidFill>
                  <a:schemeClr val="bg1"/>
                </a:solidFill>
              </a:rPr>
              <a:t> the </a:t>
            </a:r>
            <a:r>
              <a:rPr lang="en-US" sz="2600" b="1" dirty="0">
                <a:solidFill>
                  <a:schemeClr val="accent3"/>
                </a:solidFill>
              </a:rPr>
              <a:t>display</a:t>
            </a:r>
            <a:r>
              <a:rPr lang="en-US" sz="2600" dirty="0">
                <a:solidFill>
                  <a:schemeClr val="bg1"/>
                </a:solidFill>
              </a:rPr>
              <a:t> properties of the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2600" dirty="0">
                <a:solidFill>
                  <a:schemeClr val="bg1"/>
                </a:solidFill>
              </a:rPr>
              <a:t> to whatever they initially were—typically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block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inline</a:t>
            </a:r>
            <a:r>
              <a:rPr lang="en-US" sz="2600" dirty="0">
                <a:solidFill>
                  <a:schemeClr val="bg1"/>
                </a:solidFill>
              </a:rPr>
              <a:t>, or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inline-block</a:t>
            </a:r>
            <a:r>
              <a:rPr lang="en-US" sz="2600" dirty="0">
                <a:solidFill>
                  <a:schemeClr val="bg1"/>
                </a:solidFill>
              </a:rPr>
              <a:t>—before the inline style </a:t>
            </a:r>
            <a:r>
              <a:rPr lang="en-US" sz="2600" b="1" dirty="0">
                <a:solidFill>
                  <a:schemeClr val="accent3"/>
                </a:solidFill>
              </a:rPr>
              <a:t>display: none </a:t>
            </a:r>
            <a:r>
              <a:rPr lang="en-US" sz="2600" dirty="0">
                <a:solidFill>
                  <a:schemeClr val="bg1"/>
                </a:solidFill>
              </a:rPr>
              <a:t>was applied to them.</a:t>
            </a:r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983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SYNTAX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$(selector).show();</a:t>
            </a:r>
          </a:p>
          <a:p>
            <a:pPr marL="0" indent="0">
              <a:buNone/>
            </a:pPr>
            <a:endParaRPr lang="en-IN" sz="22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$(selector).hide();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227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&gt;show() And hide() Demo&lt;/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#div1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2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#89bc38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"#b1"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$(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"#b2"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$(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35C92-9644-4A0C-81D6-CE0A3DB9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"b1"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"show div"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"b2"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"hide div"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&gt;Hello, world!&lt;/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35C92-9644-4A0C-81D6-CE0A3DB9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281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HIDE  AND  SHOW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Both</a:t>
            </a:r>
            <a:r>
              <a:rPr lang="en-IN" sz="2600" dirty="0">
                <a:latin typeface="+mj-lt"/>
                <a:cs typeface="Arial" pitchFamily="34" charset="0"/>
              </a:rPr>
              <a:t>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hide() 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and</a:t>
            </a:r>
            <a:r>
              <a:rPr lang="en-IN" sz="2600" dirty="0">
                <a:latin typeface="+mj-lt"/>
                <a:cs typeface="Arial" pitchFamily="34" charset="0"/>
              </a:rPr>
              <a:t> </a:t>
            </a:r>
            <a:r>
              <a:rPr lang="en-IN" sz="2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  <a:cs typeface="Arial" pitchFamily="34" charset="0"/>
              </a:rPr>
              <a:t>show() 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can take the two </a:t>
            </a:r>
            <a:r>
              <a:rPr lang="en-IN" sz="2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optional parameters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:</a:t>
            </a:r>
            <a:r>
              <a:rPr lang="en-IN" sz="2600" dirty="0">
                <a:latin typeface="+mj-lt"/>
                <a:cs typeface="Arial" pitchFamily="34" charset="0"/>
              </a:rPr>
              <a:t> </a:t>
            </a:r>
            <a:r>
              <a:rPr lang="en-IN" sz="2600" b="1" u="sng" dirty="0">
                <a:solidFill>
                  <a:schemeClr val="accent6"/>
                </a:solidFill>
                <a:latin typeface="+mj-lt"/>
                <a:cs typeface="Arial" pitchFamily="34" charset="0"/>
              </a:rPr>
              <a:t>speed</a:t>
            </a:r>
            <a:r>
              <a:rPr lang="en-IN" sz="2600" dirty="0">
                <a:latin typeface="+mj-lt"/>
                <a:cs typeface="Arial" pitchFamily="34" charset="0"/>
              </a:rPr>
              <a:t> </a:t>
            </a:r>
            <a:r>
              <a:rPr lang="en-IN" sz="2600" dirty="0">
                <a:solidFill>
                  <a:schemeClr val="bg1"/>
                </a:solidFill>
                <a:latin typeface="+mj-lt"/>
                <a:cs typeface="Arial" pitchFamily="34" charset="0"/>
              </a:rPr>
              <a:t>and</a:t>
            </a:r>
            <a:r>
              <a:rPr lang="en-IN" sz="2600" dirty="0">
                <a:latin typeface="+mj-lt"/>
                <a:cs typeface="Arial" pitchFamily="34" charset="0"/>
              </a:rPr>
              <a:t> </a:t>
            </a:r>
            <a:r>
              <a:rPr lang="en-IN" sz="2600" b="1" u="sng" dirty="0" err="1">
                <a:solidFill>
                  <a:schemeClr val="accent6"/>
                </a:solidFill>
                <a:latin typeface="+mj-lt"/>
                <a:cs typeface="Arial" pitchFamily="34" charset="0"/>
              </a:rPr>
              <a:t>callback</a:t>
            </a:r>
            <a:r>
              <a:rPr lang="en-IN" sz="2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IN" sz="2400" b="1" u="sng" dirty="0">
              <a:latin typeface="+mj-lt"/>
            </a:endParaRPr>
          </a:p>
          <a:p>
            <a:pPr marL="0" indent="0">
              <a:buNone/>
            </a:pPr>
            <a:r>
              <a:rPr lang="en-IN" sz="26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Syntax:</a:t>
            </a:r>
          </a:p>
          <a:p>
            <a:pPr marL="0" indent="0">
              <a:buNone/>
            </a:pPr>
            <a:endParaRPr lang="en-IN" sz="2000" b="1" dirty="0">
              <a:solidFill>
                <a:srgbClr val="FFFF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$(selector).hide(</a:t>
            </a:r>
            <a:r>
              <a:rPr lang="en-IN" sz="2200" b="1" i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speed</a:t>
            </a: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200" b="1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callback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IN" sz="22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2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$(selector).show(</a:t>
            </a:r>
            <a:r>
              <a:rPr lang="en-IN" sz="2200" b="1" i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speed</a:t>
            </a:r>
            <a:r>
              <a:rPr lang="en-IN" sz="22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IN" sz="2200" b="1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callback</a:t>
            </a:r>
            <a:r>
              <a:rPr lang="en-IN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endParaRPr lang="en-IN" sz="2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AECDA8-72BB-4D1B-834A-0E4E36E7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74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1275</Words>
  <Application>Microsoft Office PowerPoint</Application>
  <PresentationFormat>On-screen Show (4:3)</PresentationFormat>
  <Paragraphs>234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Office Theme</vt:lpstr>
      <vt:lpstr>PowerPoint Presentation</vt:lpstr>
      <vt:lpstr>Today’s Agenda</vt:lpstr>
      <vt:lpstr>JQUERY  EFFECTS</vt:lpstr>
      <vt:lpstr>HIDE  AND  SHOW</vt:lpstr>
      <vt:lpstr>HIDE  AND  SHOW</vt:lpstr>
      <vt:lpstr>SYNTAX </vt:lpstr>
      <vt:lpstr>EXAMPLE</vt:lpstr>
      <vt:lpstr>EXAMPLE</vt:lpstr>
      <vt:lpstr>HIDE  AND  SHOW</vt:lpstr>
      <vt:lpstr>HIDE  AND  SHOW</vt:lpstr>
      <vt:lpstr>USING TOGGLE</vt:lpstr>
      <vt:lpstr>EXERCISE</vt:lpstr>
      <vt:lpstr>APPLYING FADING</vt:lpstr>
      <vt:lpstr>APPLYING FADING</vt:lpstr>
      <vt:lpstr>APPLYING FADING</vt:lpstr>
      <vt:lpstr>fadeIn/fadeOut V/s show/hide</vt:lpstr>
      <vt:lpstr>USING fadeTo() METHOD</vt:lpstr>
      <vt:lpstr>APPLYING SLIDING</vt:lpstr>
      <vt:lpstr>APPLYING SLIDING</vt:lpstr>
      <vt:lpstr>APPLYING SLIDING</vt:lpstr>
      <vt:lpstr>APPLYING SLIDING</vt:lpstr>
      <vt:lpstr>EXERCISE</vt:lpstr>
      <vt:lpstr>USING slideToggle()</vt:lpstr>
      <vt:lpstr>APPLYING ANIMATIONS</vt:lpstr>
      <vt:lpstr>APPLYING ANIMATIONS</vt:lpstr>
      <vt:lpstr>APPLYING ANIMATIONS</vt:lpstr>
      <vt:lpstr>HTML MANIPULATION</vt:lpstr>
      <vt:lpstr>CHANGING HTML</vt:lpstr>
      <vt:lpstr>APPENDING HTML</vt:lpstr>
      <vt:lpstr>ADDING HTML</vt:lpstr>
      <vt:lpstr>SETTING HTML ATTRIBUTE</vt:lpstr>
      <vt:lpstr>GETTING VALUE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286</cp:revision>
  <dcterms:created xsi:type="dcterms:W3CDTF">2017-12-26T10:06:07Z</dcterms:created>
  <dcterms:modified xsi:type="dcterms:W3CDTF">2022-02-12T22:33:16Z</dcterms:modified>
</cp:coreProperties>
</file>