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93" r:id="rId3"/>
    <p:sldId id="394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8" r:id="rId12"/>
    <p:sldId id="417" r:id="rId13"/>
    <p:sldId id="419" r:id="rId14"/>
    <p:sldId id="420" r:id="rId15"/>
    <p:sldId id="421" r:id="rId16"/>
    <p:sldId id="428" r:id="rId17"/>
    <p:sldId id="422" r:id="rId18"/>
    <p:sldId id="424" r:id="rId19"/>
    <p:sldId id="423" r:id="rId20"/>
    <p:sldId id="426" r:id="rId21"/>
    <p:sldId id="425" r:id="rId22"/>
    <p:sldId id="4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8852C03-C1AE-438A-9031-9278FD3E2D25}"/>
    <pc:docChg chg="custSel addSld delSld modSld">
      <pc:chgData name="Sharma Computer Academy" userId="08476b32c11f4418" providerId="LiveId" clId="{28852C03-C1AE-438A-9031-9278FD3E2D25}" dt="2022-02-19T06:30:59.820" v="274" actId="207"/>
      <pc:docMkLst>
        <pc:docMk/>
      </pc:docMkLst>
      <pc:sldChg chg="addSp delSp modSp mod">
        <pc:chgData name="Sharma Computer Academy" userId="08476b32c11f4418" providerId="LiveId" clId="{28852C03-C1AE-438A-9031-9278FD3E2D25}" dt="2022-02-12T19:51:04.833" v="51" actId="207"/>
        <pc:sldMkLst>
          <pc:docMk/>
          <pc:sldMk cId="0" sldId="393"/>
        </pc:sldMkLst>
        <pc:spChg chg="mod">
          <ac:chgData name="Sharma Computer Academy" userId="08476b32c11f4418" providerId="LiveId" clId="{28852C03-C1AE-438A-9031-9278FD3E2D25}" dt="2022-02-12T19:51:04.833" v="51" actId="207"/>
          <ac:spMkLst>
            <pc:docMk/>
            <pc:sldMk cId="0" sldId="393"/>
            <ac:spMk id="3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4:38.143" v="0" actId="478"/>
          <ac:picMkLst>
            <pc:docMk/>
            <pc:sldMk cId="0" sldId="393"/>
            <ac:picMk id="4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4:46.148" v="2" actId="1076"/>
          <ac:picMkLst>
            <pc:docMk/>
            <pc:sldMk cId="0" sldId="393"/>
            <ac:picMk id="6" creationId="{6F5B3307-AD1C-4D5B-BB55-D31010DE4B12}"/>
          </ac:picMkLst>
        </pc:picChg>
      </pc:sldChg>
      <pc:sldChg chg="addSp delSp modSp mod">
        <pc:chgData name="Sharma Computer Academy" userId="08476b32c11f4418" providerId="LiveId" clId="{28852C03-C1AE-438A-9031-9278FD3E2D25}" dt="2022-02-12T19:51:38.059" v="56" actId="207"/>
        <pc:sldMkLst>
          <pc:docMk/>
          <pc:sldMk cId="854704725" sldId="394"/>
        </pc:sldMkLst>
        <pc:spChg chg="mod">
          <ac:chgData name="Sharma Computer Academy" userId="08476b32c11f4418" providerId="LiveId" clId="{28852C03-C1AE-438A-9031-9278FD3E2D25}" dt="2022-02-12T19:51:38.059" v="56" actId="207"/>
          <ac:spMkLst>
            <pc:docMk/>
            <pc:sldMk cId="854704725" sldId="394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4:48.746" v="3" actId="478"/>
          <ac:picMkLst>
            <pc:docMk/>
            <pc:sldMk cId="854704725" sldId="394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4:53.427" v="5" actId="1076"/>
          <ac:picMkLst>
            <pc:docMk/>
            <pc:sldMk cId="854704725" sldId="394"/>
            <ac:picMk id="8" creationId="{6F5B3307-AD1C-4D5B-BB55-D31010DE4B12}"/>
          </ac:picMkLst>
        </pc:picChg>
      </pc:sldChg>
      <pc:sldChg chg="addSp delSp modSp mod">
        <pc:chgData name="Sharma Computer Academy" userId="08476b32c11f4418" providerId="LiveId" clId="{28852C03-C1AE-438A-9031-9278FD3E2D25}" dt="2022-02-12T19:52:20.354" v="60" actId="207"/>
        <pc:sldMkLst>
          <pc:docMk/>
          <pc:sldMk cId="854704725" sldId="410"/>
        </pc:sldMkLst>
        <pc:spChg chg="mod">
          <ac:chgData name="Sharma Computer Academy" userId="08476b32c11f4418" providerId="LiveId" clId="{28852C03-C1AE-438A-9031-9278FD3E2D25}" dt="2022-02-12T19:52:20.354" v="60" actId="207"/>
          <ac:spMkLst>
            <pc:docMk/>
            <pc:sldMk cId="854704725" sldId="410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4:58.666" v="6" actId="478"/>
          <ac:picMkLst>
            <pc:docMk/>
            <pc:sldMk cId="854704725" sldId="410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00.416" v="7"/>
          <ac:picMkLst>
            <pc:docMk/>
            <pc:sldMk cId="854704725" sldId="410"/>
            <ac:picMk id="8" creationId="{A0E21319-4F00-4D09-8304-9687E76652C7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2T20:04:34.822" v="193"/>
        <pc:sldMkLst>
          <pc:docMk/>
          <pc:sldMk cId="854704725" sldId="411"/>
        </pc:sldMkLst>
        <pc:spChg chg="mod">
          <ac:chgData name="Sharma Computer Academy" userId="08476b32c11f4418" providerId="LiveId" clId="{28852C03-C1AE-438A-9031-9278FD3E2D25}" dt="2022-02-12T19:52:53.123" v="65" actId="207"/>
          <ac:spMkLst>
            <pc:docMk/>
            <pc:sldMk cId="854704725" sldId="411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02.469" v="8" actId="478"/>
          <ac:picMkLst>
            <pc:docMk/>
            <pc:sldMk cId="854704725" sldId="411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03.890" v="9"/>
          <ac:picMkLst>
            <pc:docMk/>
            <pc:sldMk cId="854704725" sldId="411"/>
            <ac:picMk id="8" creationId="{1378229E-5451-47AB-99EE-9AD65A2338BA}"/>
          </ac:picMkLst>
        </pc:picChg>
      </pc:sldChg>
      <pc:sldChg chg="addSp delSp modSp mod">
        <pc:chgData name="Sharma Computer Academy" userId="08476b32c11f4418" providerId="LiveId" clId="{28852C03-C1AE-438A-9031-9278FD3E2D25}" dt="2022-02-19T06:19:45.636" v="223" actId="113"/>
        <pc:sldMkLst>
          <pc:docMk/>
          <pc:sldMk cId="854704725" sldId="412"/>
        </pc:sldMkLst>
        <pc:spChg chg="mod">
          <ac:chgData name="Sharma Computer Academy" userId="08476b32c11f4418" providerId="LiveId" clId="{28852C03-C1AE-438A-9031-9278FD3E2D25}" dt="2022-02-19T06:19:45.636" v="223" actId="113"/>
          <ac:spMkLst>
            <pc:docMk/>
            <pc:sldMk cId="854704725" sldId="412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05.468" v="10" actId="478"/>
          <ac:picMkLst>
            <pc:docMk/>
            <pc:sldMk cId="854704725" sldId="412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06.656" v="11"/>
          <ac:picMkLst>
            <pc:docMk/>
            <pc:sldMk cId="854704725" sldId="412"/>
            <ac:picMk id="8" creationId="{F82D09A5-7DBA-4A5B-9179-5647EE0ABDAB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2T20:04:49.042" v="195"/>
        <pc:sldMkLst>
          <pc:docMk/>
          <pc:sldMk cId="854704725" sldId="413"/>
        </pc:sldMkLst>
        <pc:picChg chg="del">
          <ac:chgData name="Sharma Computer Academy" userId="08476b32c11f4418" providerId="LiveId" clId="{28852C03-C1AE-438A-9031-9278FD3E2D25}" dt="2022-02-12T05:25:08.161" v="12" actId="478"/>
          <ac:picMkLst>
            <pc:docMk/>
            <pc:sldMk cId="854704725" sldId="413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09.333" v="13"/>
          <ac:picMkLst>
            <pc:docMk/>
            <pc:sldMk cId="854704725" sldId="413"/>
            <ac:picMk id="9" creationId="{281AE32F-4C86-40C5-9AA0-133881471577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9T06:25:26.449" v="261" actId="113"/>
        <pc:sldMkLst>
          <pc:docMk/>
          <pc:sldMk cId="854704725" sldId="414"/>
        </pc:sldMkLst>
        <pc:spChg chg="mod">
          <ac:chgData name="Sharma Computer Academy" userId="08476b32c11f4418" providerId="LiveId" clId="{28852C03-C1AE-438A-9031-9278FD3E2D25}" dt="2022-02-19T06:25:26.449" v="261" actId="113"/>
          <ac:spMkLst>
            <pc:docMk/>
            <pc:sldMk cId="854704725" sldId="414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10.786" v="14" actId="478"/>
          <ac:picMkLst>
            <pc:docMk/>
            <pc:sldMk cId="854704725" sldId="414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12.208" v="15"/>
          <ac:picMkLst>
            <pc:docMk/>
            <pc:sldMk cId="854704725" sldId="414"/>
            <ac:picMk id="9" creationId="{BF44402C-83C7-4CE3-B037-1FF57D725DA4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2T20:05:05.232" v="199"/>
        <pc:sldMkLst>
          <pc:docMk/>
          <pc:sldMk cId="854704725" sldId="415"/>
        </pc:sldMkLst>
        <pc:picChg chg="del">
          <ac:chgData name="Sharma Computer Academy" userId="08476b32c11f4418" providerId="LiveId" clId="{28852C03-C1AE-438A-9031-9278FD3E2D25}" dt="2022-02-12T05:25:13.699" v="16" actId="478"/>
          <ac:picMkLst>
            <pc:docMk/>
            <pc:sldMk cId="854704725" sldId="415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14.917" v="17"/>
          <ac:picMkLst>
            <pc:docMk/>
            <pc:sldMk cId="854704725" sldId="415"/>
            <ac:picMk id="8" creationId="{E1B9B850-A625-421D-B30B-15C8F65227AE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2T20:05:14.032" v="201"/>
        <pc:sldMkLst>
          <pc:docMk/>
          <pc:sldMk cId="854704725" sldId="416"/>
        </pc:sldMkLst>
        <pc:spChg chg="mod">
          <ac:chgData name="Sharma Computer Academy" userId="08476b32c11f4418" providerId="LiveId" clId="{28852C03-C1AE-438A-9031-9278FD3E2D25}" dt="2022-02-12T19:54:44.347" v="80" actId="207"/>
          <ac:spMkLst>
            <pc:docMk/>
            <pc:sldMk cId="854704725" sldId="416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16.370" v="18" actId="478"/>
          <ac:picMkLst>
            <pc:docMk/>
            <pc:sldMk cId="854704725" sldId="416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17.688" v="19"/>
          <ac:picMkLst>
            <pc:docMk/>
            <pc:sldMk cId="854704725" sldId="416"/>
            <ac:picMk id="8" creationId="{C37D8BD0-5BC3-44B6-8963-FFC8005C9DF3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2T20:05:41.511" v="207" actId="207"/>
        <pc:sldMkLst>
          <pc:docMk/>
          <pc:sldMk cId="854704725" sldId="417"/>
        </pc:sldMkLst>
        <pc:spChg chg="mod">
          <ac:chgData name="Sharma Computer Academy" userId="08476b32c11f4418" providerId="LiveId" clId="{28852C03-C1AE-438A-9031-9278FD3E2D25}" dt="2022-02-12T20:05:41.511" v="207" actId="207"/>
          <ac:spMkLst>
            <pc:docMk/>
            <pc:sldMk cId="854704725" sldId="417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21.969" v="22" actId="478"/>
          <ac:picMkLst>
            <pc:docMk/>
            <pc:sldMk cId="854704725" sldId="417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23.084" v="23"/>
          <ac:picMkLst>
            <pc:docMk/>
            <pc:sldMk cId="854704725" sldId="417"/>
            <ac:picMk id="8" creationId="{99AC7DF7-3059-4298-A564-30358258C518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9T06:30:59.820" v="274" actId="207"/>
        <pc:sldMkLst>
          <pc:docMk/>
          <pc:sldMk cId="854704725" sldId="418"/>
        </pc:sldMkLst>
        <pc:spChg chg="mod">
          <ac:chgData name="Sharma Computer Academy" userId="08476b32c11f4418" providerId="LiveId" clId="{28852C03-C1AE-438A-9031-9278FD3E2D25}" dt="2022-02-19T06:30:59.820" v="274" actId="207"/>
          <ac:spMkLst>
            <pc:docMk/>
            <pc:sldMk cId="854704725" sldId="418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19.110" v="20" actId="478"/>
          <ac:picMkLst>
            <pc:docMk/>
            <pc:sldMk cId="854704725" sldId="418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20.516" v="21"/>
          <ac:picMkLst>
            <pc:docMk/>
            <pc:sldMk cId="854704725" sldId="418"/>
            <ac:picMk id="8" creationId="{A4E01CA8-25FB-4423-B385-C9F9965F1354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2T20:06:09.562" v="214" actId="20577"/>
        <pc:sldMkLst>
          <pc:docMk/>
          <pc:sldMk cId="854704725" sldId="419"/>
        </pc:sldMkLst>
        <pc:spChg chg="mod">
          <ac:chgData name="Sharma Computer Academy" userId="08476b32c11f4418" providerId="LiveId" clId="{28852C03-C1AE-438A-9031-9278FD3E2D25}" dt="2022-02-12T20:06:09.562" v="214" actId="20577"/>
          <ac:spMkLst>
            <pc:docMk/>
            <pc:sldMk cId="854704725" sldId="419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24.569" v="24" actId="478"/>
          <ac:picMkLst>
            <pc:docMk/>
            <pc:sldMk cId="854704725" sldId="419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26.209" v="25"/>
          <ac:picMkLst>
            <pc:docMk/>
            <pc:sldMk cId="854704725" sldId="419"/>
            <ac:picMk id="8" creationId="{591179CD-F504-45D8-88A8-F22EDD1FEF25}"/>
          </ac:picMkLst>
        </pc:picChg>
      </pc:sldChg>
      <pc:sldChg chg="addSp delSp modSp mod">
        <pc:chgData name="Sharma Computer Academy" userId="08476b32c11f4418" providerId="LiveId" clId="{28852C03-C1AE-438A-9031-9278FD3E2D25}" dt="2022-02-12T19:58:52.469" v="120" actId="207"/>
        <pc:sldMkLst>
          <pc:docMk/>
          <pc:sldMk cId="854704725" sldId="420"/>
        </pc:sldMkLst>
        <pc:spChg chg="mod">
          <ac:chgData name="Sharma Computer Academy" userId="08476b32c11f4418" providerId="LiveId" clId="{28852C03-C1AE-438A-9031-9278FD3E2D25}" dt="2022-02-12T19:58:52.469" v="120" actId="207"/>
          <ac:spMkLst>
            <pc:docMk/>
            <pc:sldMk cId="854704725" sldId="420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27.652" v="26" actId="478"/>
          <ac:picMkLst>
            <pc:docMk/>
            <pc:sldMk cId="854704725" sldId="420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28.777" v="27"/>
          <ac:picMkLst>
            <pc:docMk/>
            <pc:sldMk cId="854704725" sldId="420"/>
            <ac:picMk id="8" creationId="{9980FBC3-AF7F-491B-B95E-052D06DCC7F4}"/>
          </ac:picMkLst>
        </pc:picChg>
      </pc:sldChg>
      <pc:sldChg chg="addSp delSp modSp mod">
        <pc:chgData name="Sharma Computer Academy" userId="08476b32c11f4418" providerId="LiveId" clId="{28852C03-C1AE-438A-9031-9278FD3E2D25}" dt="2022-02-12T19:59:12.692" v="122" actId="207"/>
        <pc:sldMkLst>
          <pc:docMk/>
          <pc:sldMk cId="854704725" sldId="421"/>
        </pc:sldMkLst>
        <pc:spChg chg="mod">
          <ac:chgData name="Sharma Computer Academy" userId="08476b32c11f4418" providerId="LiveId" clId="{28852C03-C1AE-438A-9031-9278FD3E2D25}" dt="2022-02-12T19:59:12.692" v="122" actId="207"/>
          <ac:spMkLst>
            <pc:docMk/>
            <pc:sldMk cId="854704725" sldId="421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30.121" v="28" actId="478"/>
          <ac:picMkLst>
            <pc:docMk/>
            <pc:sldMk cId="854704725" sldId="421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31.167" v="29"/>
          <ac:picMkLst>
            <pc:docMk/>
            <pc:sldMk cId="854704725" sldId="421"/>
            <ac:picMk id="8" creationId="{EA3BAD86-E697-44A4-BB18-A9344BE37649}"/>
          </ac:picMkLst>
        </pc:picChg>
      </pc:sldChg>
      <pc:sldChg chg="addSp delSp modSp mod">
        <pc:chgData name="Sharma Computer Academy" userId="08476b32c11f4418" providerId="LiveId" clId="{28852C03-C1AE-438A-9031-9278FD3E2D25}" dt="2022-02-12T20:01:56.814" v="166" actId="207"/>
        <pc:sldMkLst>
          <pc:docMk/>
          <pc:sldMk cId="854704725" sldId="422"/>
        </pc:sldMkLst>
        <pc:spChg chg="mod">
          <ac:chgData name="Sharma Computer Academy" userId="08476b32c11f4418" providerId="LiveId" clId="{28852C03-C1AE-438A-9031-9278FD3E2D25}" dt="2022-02-12T20:01:56.814" v="166" actId="207"/>
          <ac:spMkLst>
            <pc:docMk/>
            <pc:sldMk cId="854704725" sldId="422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35.409" v="32" actId="478"/>
          <ac:picMkLst>
            <pc:docMk/>
            <pc:sldMk cId="854704725" sldId="422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36.428" v="33"/>
          <ac:picMkLst>
            <pc:docMk/>
            <pc:sldMk cId="854704725" sldId="422"/>
            <ac:picMk id="8" creationId="{B9FB3636-1B40-4BE7-BF10-17A3495F0ACC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2T20:03:41.103" v="187" actId="20577"/>
        <pc:sldMkLst>
          <pc:docMk/>
          <pc:sldMk cId="854704725" sldId="423"/>
        </pc:sldMkLst>
        <pc:spChg chg="mod">
          <ac:chgData name="Sharma Computer Academy" userId="08476b32c11f4418" providerId="LiveId" clId="{28852C03-C1AE-438A-9031-9278FD3E2D25}" dt="2022-02-12T20:03:41.103" v="187" actId="20577"/>
          <ac:spMkLst>
            <pc:docMk/>
            <pc:sldMk cId="854704725" sldId="423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40.826" v="36" actId="478"/>
          <ac:picMkLst>
            <pc:docMk/>
            <pc:sldMk cId="854704725" sldId="423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42.180" v="37"/>
          <ac:picMkLst>
            <pc:docMk/>
            <pc:sldMk cId="854704725" sldId="423"/>
            <ac:picMk id="8" creationId="{22537394-82E7-4EDC-9FC1-B94A9AF295D1}"/>
          </ac:picMkLst>
        </pc:picChg>
      </pc:sldChg>
      <pc:sldChg chg="addSp delSp modSp mod">
        <pc:chgData name="Sharma Computer Academy" userId="08476b32c11f4418" providerId="LiveId" clId="{28852C03-C1AE-438A-9031-9278FD3E2D25}" dt="2022-02-12T20:02:25.395" v="171" actId="207"/>
        <pc:sldMkLst>
          <pc:docMk/>
          <pc:sldMk cId="854704725" sldId="424"/>
        </pc:sldMkLst>
        <pc:spChg chg="mod">
          <ac:chgData name="Sharma Computer Academy" userId="08476b32c11f4418" providerId="LiveId" clId="{28852C03-C1AE-438A-9031-9278FD3E2D25}" dt="2022-02-12T20:02:25.395" v="171" actId="207"/>
          <ac:spMkLst>
            <pc:docMk/>
            <pc:sldMk cId="854704725" sldId="424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37.731" v="34" actId="478"/>
          <ac:picMkLst>
            <pc:docMk/>
            <pc:sldMk cId="854704725" sldId="424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39.450" v="35"/>
          <ac:picMkLst>
            <pc:docMk/>
            <pc:sldMk cId="854704725" sldId="424"/>
            <ac:picMk id="8" creationId="{DF65BB0C-F0C9-4FAC-897B-A5F8860D1761}"/>
          </ac:picMkLst>
        </pc:picChg>
      </pc:sldChg>
      <pc:sldChg chg="addSp delSp modSp mod">
        <pc:chgData name="Sharma Computer Academy" userId="08476b32c11f4418" providerId="LiveId" clId="{28852C03-C1AE-438A-9031-9278FD3E2D25}" dt="2022-02-12T05:25:48.596" v="41"/>
        <pc:sldMkLst>
          <pc:docMk/>
          <pc:sldMk cId="854704725" sldId="425"/>
        </pc:sldMkLst>
        <pc:picChg chg="del">
          <ac:chgData name="Sharma Computer Academy" userId="08476b32c11f4418" providerId="LiveId" clId="{28852C03-C1AE-438A-9031-9278FD3E2D25}" dt="2022-02-12T05:25:47.340" v="40" actId="478"/>
          <ac:picMkLst>
            <pc:docMk/>
            <pc:sldMk cId="854704725" sldId="425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48.596" v="41"/>
          <ac:picMkLst>
            <pc:docMk/>
            <pc:sldMk cId="854704725" sldId="425"/>
            <ac:picMk id="7" creationId="{02EB0D45-41D8-4F72-B07A-45115E2F79DE}"/>
          </ac:picMkLst>
        </pc:picChg>
      </pc:sldChg>
      <pc:sldChg chg="addSp delSp modSp mod">
        <pc:chgData name="Sharma Computer Academy" userId="08476b32c11f4418" providerId="LiveId" clId="{28852C03-C1AE-438A-9031-9278FD3E2D25}" dt="2022-02-12T05:25:44.959" v="39"/>
        <pc:sldMkLst>
          <pc:docMk/>
          <pc:sldMk cId="854704725" sldId="426"/>
        </pc:sldMkLst>
        <pc:picChg chg="del">
          <ac:chgData name="Sharma Computer Academy" userId="08476b32c11f4418" providerId="LiveId" clId="{28852C03-C1AE-438A-9031-9278FD3E2D25}" dt="2022-02-12T05:25:43.703" v="38" actId="478"/>
          <ac:picMkLst>
            <pc:docMk/>
            <pc:sldMk cId="854704725" sldId="426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44.959" v="39"/>
          <ac:picMkLst>
            <pc:docMk/>
            <pc:sldMk cId="854704725" sldId="426"/>
            <ac:picMk id="7" creationId="{0D6C923C-2CE1-4814-87E1-6A70DDDC5ABB}"/>
          </ac:picMkLst>
        </pc:picChg>
      </pc:sldChg>
      <pc:sldChg chg="addSp delSp modSp mod">
        <pc:chgData name="Sharma Computer Academy" userId="08476b32c11f4418" providerId="LiveId" clId="{28852C03-C1AE-438A-9031-9278FD3E2D25}" dt="2022-02-12T20:04:08.119" v="190" actId="207"/>
        <pc:sldMkLst>
          <pc:docMk/>
          <pc:sldMk cId="854704725" sldId="427"/>
        </pc:sldMkLst>
        <pc:spChg chg="mod">
          <ac:chgData name="Sharma Computer Academy" userId="08476b32c11f4418" providerId="LiveId" clId="{28852C03-C1AE-438A-9031-9278FD3E2D25}" dt="2022-02-12T20:04:08.119" v="190" actId="207"/>
          <ac:spMkLst>
            <pc:docMk/>
            <pc:sldMk cId="854704725" sldId="427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50.149" v="42" actId="478"/>
          <ac:picMkLst>
            <pc:docMk/>
            <pc:sldMk cId="854704725" sldId="427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51.189" v="43"/>
          <ac:picMkLst>
            <pc:docMk/>
            <pc:sldMk cId="854704725" sldId="427"/>
            <ac:picMk id="8" creationId="{F860CC4D-D7D2-4B64-9F29-AEF15F7AC091}"/>
          </ac:picMkLst>
        </pc:picChg>
      </pc:sldChg>
      <pc:sldChg chg="addSp delSp modSp mod modAnim">
        <pc:chgData name="Sharma Computer Academy" userId="08476b32c11f4418" providerId="LiveId" clId="{28852C03-C1AE-438A-9031-9278FD3E2D25}" dt="2022-02-12T20:06:36.372" v="221"/>
        <pc:sldMkLst>
          <pc:docMk/>
          <pc:sldMk cId="1473979363" sldId="428"/>
        </pc:sldMkLst>
        <pc:spChg chg="mod">
          <ac:chgData name="Sharma Computer Academy" userId="08476b32c11f4418" providerId="LiveId" clId="{28852C03-C1AE-438A-9031-9278FD3E2D25}" dt="2022-02-12T20:06:33.452" v="220" actId="20577"/>
          <ac:spMkLst>
            <pc:docMk/>
            <pc:sldMk cId="1473979363" sldId="428"/>
            <ac:spMk id="7" creationId="{00000000-0000-0000-0000-000000000000}"/>
          </ac:spMkLst>
        </pc:spChg>
        <pc:picChg chg="del">
          <ac:chgData name="Sharma Computer Academy" userId="08476b32c11f4418" providerId="LiveId" clId="{28852C03-C1AE-438A-9031-9278FD3E2D25}" dt="2022-02-12T05:25:32.533" v="30" actId="478"/>
          <ac:picMkLst>
            <pc:docMk/>
            <pc:sldMk cId="1473979363" sldId="428"/>
            <ac:picMk id="6" creationId="{00000000-0000-0000-0000-000000000000}"/>
          </ac:picMkLst>
        </pc:picChg>
        <pc:picChg chg="add mod">
          <ac:chgData name="Sharma Computer Academy" userId="08476b32c11f4418" providerId="LiveId" clId="{28852C03-C1AE-438A-9031-9278FD3E2D25}" dt="2022-02-12T05:25:34.054" v="31"/>
          <ac:picMkLst>
            <pc:docMk/>
            <pc:sldMk cId="1473979363" sldId="428"/>
            <ac:picMk id="8" creationId="{4919963E-4D77-4297-89DC-9639404FFE18}"/>
          </ac:picMkLst>
        </pc:picChg>
      </pc:sldChg>
      <pc:sldChg chg="add del">
        <pc:chgData name="Sharma Computer Academy" userId="08476b32c11f4418" providerId="LiveId" clId="{28852C03-C1AE-438A-9031-9278FD3E2D25}" dt="2022-02-12T19:57:09.272" v="99" actId="47"/>
        <pc:sldMkLst>
          <pc:docMk/>
          <pc:sldMk cId="956991747" sldId="429"/>
        </pc:sldMkLst>
      </pc:sldChg>
    </pc:docChg>
  </pc:docChgLst>
  <pc:docChgLst>
    <pc:chgData name="Sharma Computer Academy" userId="08476b32c11f4418" providerId="LiveId" clId="{72CED986-B350-4F76-8A39-9A05FD019C97}"/>
    <pc:docChg chg="undo custSel addSld modSld">
      <pc:chgData name="Sharma Computer Academy" userId="08476b32c11f4418" providerId="LiveId" clId="{72CED986-B350-4F76-8A39-9A05FD019C97}" dt="2020-11-23T08:25:10.918" v="306"/>
      <pc:docMkLst>
        <pc:docMk/>
      </pc:docMkLst>
      <pc:sldChg chg="modSp modAnim">
        <pc:chgData name="Sharma Computer Academy" userId="08476b32c11f4418" providerId="LiveId" clId="{72CED986-B350-4F76-8A39-9A05FD019C97}" dt="2020-11-18T07:57:56.325" v="25"/>
        <pc:sldMkLst>
          <pc:docMk/>
          <pc:sldMk cId="854704725" sldId="394"/>
        </pc:sldMkLst>
        <pc:spChg chg="mod">
          <ac:chgData name="Sharma Computer Academy" userId="08476b32c11f4418" providerId="LiveId" clId="{72CED986-B350-4F76-8A39-9A05FD019C97}" dt="2020-11-18T07:57:49.404" v="24" actId="113"/>
          <ac:spMkLst>
            <pc:docMk/>
            <pc:sldMk cId="854704725" sldId="394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72CED986-B350-4F76-8A39-9A05FD019C97}" dt="2020-11-18T08:00:02.812" v="49" actId="207"/>
        <pc:sldMkLst>
          <pc:docMk/>
          <pc:sldMk cId="854704725" sldId="410"/>
        </pc:sldMkLst>
        <pc:spChg chg="mod">
          <ac:chgData name="Sharma Computer Academy" userId="08476b32c11f4418" providerId="LiveId" clId="{72CED986-B350-4F76-8A39-9A05FD019C97}" dt="2020-11-18T08:00:02.812" v="49" actId="207"/>
          <ac:spMkLst>
            <pc:docMk/>
            <pc:sldMk cId="854704725" sldId="41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00:06.744" v="50" actId="207"/>
        <pc:sldMkLst>
          <pc:docMk/>
          <pc:sldMk cId="854704725" sldId="411"/>
        </pc:sldMkLst>
        <pc:spChg chg="mod">
          <ac:chgData name="Sharma Computer Academy" userId="08476b32c11f4418" providerId="LiveId" clId="{72CED986-B350-4F76-8A39-9A05FD019C97}" dt="2020-11-18T08:00:06.744" v="50" actId="207"/>
          <ac:spMkLst>
            <pc:docMk/>
            <pc:sldMk cId="854704725" sldId="411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72CED986-B350-4F76-8A39-9A05FD019C97}" dt="2020-11-18T08:02:14.676" v="77"/>
        <pc:sldMkLst>
          <pc:docMk/>
          <pc:sldMk cId="854704725" sldId="412"/>
        </pc:sldMkLst>
        <pc:spChg chg="mod">
          <ac:chgData name="Sharma Computer Academy" userId="08476b32c11f4418" providerId="LiveId" clId="{72CED986-B350-4F76-8A39-9A05FD019C97}" dt="2020-11-18T08:01:54.196" v="74" actId="113"/>
          <ac:spMkLst>
            <pc:docMk/>
            <pc:sldMk cId="854704725" sldId="41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03:19.241" v="83" actId="113"/>
        <pc:sldMkLst>
          <pc:docMk/>
          <pc:sldMk cId="854704725" sldId="413"/>
        </pc:sldMkLst>
        <pc:spChg chg="mod">
          <ac:chgData name="Sharma Computer Academy" userId="08476b32c11f4418" providerId="LiveId" clId="{72CED986-B350-4F76-8A39-9A05FD019C97}" dt="2020-11-18T08:03:19.241" v="83" actId="113"/>
          <ac:spMkLst>
            <pc:docMk/>
            <pc:sldMk cId="854704725" sldId="41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03:57.136" v="92" actId="207"/>
        <pc:sldMkLst>
          <pc:docMk/>
          <pc:sldMk cId="854704725" sldId="414"/>
        </pc:sldMkLst>
        <pc:spChg chg="mod">
          <ac:chgData name="Sharma Computer Academy" userId="08476b32c11f4418" providerId="LiveId" clId="{72CED986-B350-4F76-8A39-9A05FD019C97}" dt="2020-11-18T08:03:57.136" v="92" actId="207"/>
          <ac:spMkLst>
            <pc:docMk/>
            <pc:sldMk cId="854704725" sldId="41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04:16.049" v="96" actId="113"/>
        <pc:sldMkLst>
          <pc:docMk/>
          <pc:sldMk cId="854704725" sldId="415"/>
        </pc:sldMkLst>
        <pc:spChg chg="mod">
          <ac:chgData name="Sharma Computer Academy" userId="08476b32c11f4418" providerId="LiveId" clId="{72CED986-B350-4F76-8A39-9A05FD019C97}" dt="2020-11-18T08:04:16.049" v="96" actId="113"/>
          <ac:spMkLst>
            <pc:docMk/>
            <pc:sldMk cId="854704725" sldId="41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12:47.469" v="109" actId="113"/>
        <pc:sldMkLst>
          <pc:docMk/>
          <pc:sldMk cId="854704725" sldId="416"/>
        </pc:sldMkLst>
        <pc:spChg chg="mod">
          <ac:chgData name="Sharma Computer Academy" userId="08476b32c11f4418" providerId="LiveId" clId="{72CED986-B350-4F76-8A39-9A05FD019C97}" dt="2020-11-18T08:12:47.469" v="109" actId="113"/>
          <ac:spMkLst>
            <pc:docMk/>
            <pc:sldMk cId="854704725" sldId="41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14:45.468" v="135" actId="113"/>
        <pc:sldMkLst>
          <pc:docMk/>
          <pc:sldMk cId="854704725" sldId="417"/>
        </pc:sldMkLst>
        <pc:spChg chg="mod">
          <ac:chgData name="Sharma Computer Academy" userId="08476b32c11f4418" providerId="LiveId" clId="{72CED986-B350-4F76-8A39-9A05FD019C97}" dt="2020-11-18T08:14:45.468" v="135" actId="113"/>
          <ac:spMkLst>
            <pc:docMk/>
            <pc:sldMk cId="854704725" sldId="41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13:29.612" v="119" actId="113"/>
        <pc:sldMkLst>
          <pc:docMk/>
          <pc:sldMk cId="854704725" sldId="418"/>
        </pc:sldMkLst>
        <pc:spChg chg="mod">
          <ac:chgData name="Sharma Computer Academy" userId="08476b32c11f4418" providerId="LiveId" clId="{72CED986-B350-4F76-8A39-9A05FD019C97}" dt="2020-11-18T08:13:29.612" v="119" actId="113"/>
          <ac:spMkLst>
            <pc:docMk/>
            <pc:sldMk cId="854704725" sldId="41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15:38.609" v="145" actId="113"/>
        <pc:sldMkLst>
          <pc:docMk/>
          <pc:sldMk cId="854704725" sldId="419"/>
        </pc:sldMkLst>
        <pc:spChg chg="mod">
          <ac:chgData name="Sharma Computer Academy" userId="08476b32c11f4418" providerId="LiveId" clId="{72CED986-B350-4F76-8A39-9A05FD019C97}" dt="2020-11-18T08:15:38.609" v="145" actId="113"/>
          <ac:spMkLst>
            <pc:docMk/>
            <pc:sldMk cId="854704725" sldId="41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35:19.840" v="290" actId="27636"/>
        <pc:sldMkLst>
          <pc:docMk/>
          <pc:sldMk cId="854704725" sldId="420"/>
        </pc:sldMkLst>
        <pc:spChg chg="mod">
          <ac:chgData name="Sharma Computer Academy" userId="08476b32c11f4418" providerId="LiveId" clId="{72CED986-B350-4F76-8A39-9A05FD019C97}" dt="2020-11-18T08:35:19.840" v="290" actId="27636"/>
          <ac:spMkLst>
            <pc:docMk/>
            <pc:sldMk cId="854704725" sldId="420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72CED986-B350-4F76-8A39-9A05FD019C97}" dt="2020-11-18T08:27:52.531" v="261"/>
        <pc:sldMkLst>
          <pc:docMk/>
          <pc:sldMk cId="854704725" sldId="421"/>
        </pc:sldMkLst>
        <pc:spChg chg="mod">
          <ac:chgData name="Sharma Computer Academy" userId="08476b32c11f4418" providerId="LiveId" clId="{72CED986-B350-4F76-8A39-9A05FD019C97}" dt="2020-11-18T08:23:53.564" v="165" actId="20577"/>
          <ac:spMkLst>
            <pc:docMk/>
            <pc:sldMk cId="854704725" sldId="421"/>
            <ac:spMk id="2" creationId="{00000000-0000-0000-0000-000000000000}"/>
          </ac:spMkLst>
        </pc:spChg>
        <pc:spChg chg="mod">
          <ac:chgData name="Sharma Computer Academy" userId="08476b32c11f4418" providerId="LiveId" clId="{72CED986-B350-4F76-8A39-9A05FD019C97}" dt="2020-11-18T08:27:43.141" v="259" actId="20577"/>
          <ac:spMkLst>
            <pc:docMk/>
            <pc:sldMk cId="854704725" sldId="42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2CED986-B350-4F76-8A39-9A05FD019C97}" dt="2020-11-18T08:35:48.887" v="301" actId="27636"/>
        <pc:sldMkLst>
          <pc:docMk/>
          <pc:sldMk cId="854704725" sldId="422"/>
        </pc:sldMkLst>
        <pc:spChg chg="mod">
          <ac:chgData name="Sharma Computer Academy" userId="08476b32c11f4418" providerId="LiveId" clId="{72CED986-B350-4F76-8A39-9A05FD019C97}" dt="2020-11-18T08:35:48.887" v="301" actId="27636"/>
          <ac:spMkLst>
            <pc:docMk/>
            <pc:sldMk cId="854704725" sldId="422"/>
            <ac:spMk id="7" creationId="{00000000-0000-0000-0000-000000000000}"/>
          </ac:spMkLst>
        </pc:spChg>
      </pc:sldChg>
      <pc:sldChg chg="modAnim">
        <pc:chgData name="Sharma Computer Academy" userId="08476b32c11f4418" providerId="LiveId" clId="{72CED986-B350-4F76-8A39-9A05FD019C97}" dt="2020-11-23T08:25:10.918" v="306"/>
        <pc:sldMkLst>
          <pc:docMk/>
          <pc:sldMk cId="854704725" sldId="423"/>
        </pc:sldMkLst>
      </pc:sldChg>
      <pc:sldChg chg="modAnim">
        <pc:chgData name="Sharma Computer Academy" userId="08476b32c11f4418" providerId="LiveId" clId="{72CED986-B350-4F76-8A39-9A05FD019C97}" dt="2020-11-23T08:24:57.440" v="303"/>
        <pc:sldMkLst>
          <pc:docMk/>
          <pc:sldMk cId="854704725" sldId="424"/>
        </pc:sldMkLst>
      </pc:sldChg>
      <pc:sldChg chg="add">
        <pc:chgData name="Sharma Computer Academy" userId="08476b32c11f4418" providerId="LiveId" clId="{72CED986-B350-4F76-8A39-9A05FD019C97}" dt="2020-11-18T08:23:41.619" v="146"/>
        <pc:sldMkLst>
          <pc:docMk/>
          <pc:sldMk cId="1473979363" sldId="428"/>
        </pc:sldMkLst>
      </pc:sldChg>
    </pc:docChg>
  </pc:docChgLst>
  <pc:docChgLst>
    <pc:chgData name="Sharma Computer Academy" userId="08476b32c11f4418" providerId="LiveId" clId="{1FFB50EA-B6AB-42A5-A210-A7CBAA181CF0}"/>
    <pc:docChg chg="undo custSel modSld sldOrd">
      <pc:chgData name="Sharma Computer Academy" userId="08476b32c11f4418" providerId="LiveId" clId="{1FFB50EA-B6AB-42A5-A210-A7CBAA181CF0}" dt="2021-07-17T08:16:38.454" v="201" actId="113"/>
      <pc:docMkLst>
        <pc:docMk/>
      </pc:docMkLst>
      <pc:sldChg chg="modSp">
        <pc:chgData name="Sharma Computer Academy" userId="08476b32c11f4418" providerId="LiveId" clId="{1FFB50EA-B6AB-42A5-A210-A7CBAA181CF0}" dt="2021-07-10T07:07:15.939" v="1" actId="207"/>
        <pc:sldMkLst>
          <pc:docMk/>
          <pc:sldMk cId="854704725" sldId="394"/>
        </pc:sldMkLst>
        <pc:spChg chg="mod">
          <ac:chgData name="Sharma Computer Academy" userId="08476b32c11f4418" providerId="LiveId" clId="{1FFB50EA-B6AB-42A5-A210-A7CBAA181CF0}" dt="2021-07-10T07:07:15.939" v="1" actId="207"/>
          <ac:spMkLst>
            <pc:docMk/>
            <pc:sldMk cId="854704725" sldId="39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1FFB50EA-B6AB-42A5-A210-A7CBAA181CF0}" dt="2021-07-10T07:08:07.050" v="8" actId="115"/>
        <pc:sldMkLst>
          <pc:docMk/>
          <pc:sldMk cId="854704725" sldId="410"/>
        </pc:sldMkLst>
        <pc:spChg chg="mod">
          <ac:chgData name="Sharma Computer Academy" userId="08476b32c11f4418" providerId="LiveId" clId="{1FFB50EA-B6AB-42A5-A210-A7CBAA181CF0}" dt="2021-07-10T07:08:07.050" v="8" actId="115"/>
          <ac:spMkLst>
            <pc:docMk/>
            <pc:sldMk cId="854704725" sldId="410"/>
            <ac:spMk id="7" creationId="{00000000-0000-0000-0000-000000000000}"/>
          </ac:spMkLst>
        </pc:spChg>
      </pc:sldChg>
      <pc:sldChg chg="addSp modSp mod modAnim">
        <pc:chgData name="Sharma Computer Academy" userId="08476b32c11f4418" providerId="LiveId" clId="{1FFB50EA-B6AB-42A5-A210-A7CBAA181CF0}" dt="2021-07-17T07:34:44.626" v="92"/>
        <pc:sldMkLst>
          <pc:docMk/>
          <pc:sldMk cId="854704725" sldId="423"/>
        </pc:sldMkLst>
        <pc:spChg chg="add">
          <ac:chgData name="Sharma Computer Academy" userId="08476b32c11f4418" providerId="LiveId" clId="{1FFB50EA-B6AB-42A5-A210-A7CBAA181CF0}" dt="2021-07-17T07:32:56.289" v="31"/>
          <ac:spMkLst>
            <pc:docMk/>
            <pc:sldMk cId="854704725" sldId="423"/>
            <ac:spMk id="3" creationId="{BCBAE984-F46C-4567-BA66-B1F457A4CCB8}"/>
          </ac:spMkLst>
        </pc:spChg>
        <pc:spChg chg="mod">
          <ac:chgData name="Sharma Computer Academy" userId="08476b32c11f4418" providerId="LiveId" clId="{1FFB50EA-B6AB-42A5-A210-A7CBAA181CF0}" dt="2021-07-17T07:34:37.779" v="91" actId="207"/>
          <ac:spMkLst>
            <pc:docMk/>
            <pc:sldMk cId="854704725" sldId="423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1FFB50EA-B6AB-42A5-A210-A7CBAA181CF0}" dt="2021-07-17T08:16:38.454" v="201" actId="113"/>
        <pc:sldMkLst>
          <pc:docMk/>
          <pc:sldMk cId="854704725" sldId="424"/>
        </pc:sldMkLst>
        <pc:spChg chg="mod">
          <ac:chgData name="Sharma Computer Academy" userId="08476b32c11f4418" providerId="LiveId" clId="{1FFB50EA-B6AB-42A5-A210-A7CBAA181CF0}" dt="2021-07-17T08:16:38.454" v="201" actId="113"/>
          <ac:spMkLst>
            <pc:docMk/>
            <pc:sldMk cId="854704725" sldId="42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1FFB50EA-B6AB-42A5-A210-A7CBAA181CF0}" dt="2021-07-17T08:10:38.848" v="168" actId="20577"/>
        <pc:sldMkLst>
          <pc:docMk/>
          <pc:sldMk cId="854704725" sldId="425"/>
        </pc:sldMkLst>
        <pc:graphicFrameChg chg="mod modGraphic">
          <ac:chgData name="Sharma Computer Academy" userId="08476b32c11f4418" providerId="LiveId" clId="{1FFB50EA-B6AB-42A5-A210-A7CBAA181CF0}" dt="2021-07-17T08:10:38.848" v="168" actId="20577"/>
          <ac:graphicFrameMkLst>
            <pc:docMk/>
            <pc:sldMk cId="854704725" sldId="425"/>
            <ac:graphicFrameMk id="8" creationId="{00000000-0000-0000-0000-000000000000}"/>
          </ac:graphicFrameMkLst>
        </pc:graphicFrameChg>
      </pc:sldChg>
      <pc:sldChg chg="modSp mod ord">
        <pc:chgData name="Sharma Computer Academy" userId="08476b32c11f4418" providerId="LiveId" clId="{1FFB50EA-B6AB-42A5-A210-A7CBAA181CF0}" dt="2021-07-17T07:35:13.318" v="93" actId="21"/>
        <pc:sldMkLst>
          <pc:docMk/>
          <pc:sldMk cId="854704725" sldId="426"/>
        </pc:sldMkLst>
        <pc:graphicFrameChg chg="mod modGraphic">
          <ac:chgData name="Sharma Computer Academy" userId="08476b32c11f4418" providerId="LiveId" clId="{1FFB50EA-B6AB-42A5-A210-A7CBAA181CF0}" dt="2021-07-17T07:35:13.318" v="93" actId="21"/>
          <ac:graphicFrameMkLst>
            <pc:docMk/>
            <pc:sldMk cId="854704725" sldId="426"/>
            <ac:graphicFrameMk id="8" creationId="{00000000-0000-0000-0000-000000000000}"/>
          </ac:graphicFrameMkLst>
        </pc:graphicFrameChg>
      </pc:sldChg>
      <pc:sldChg chg="modSp mod">
        <pc:chgData name="Sharma Computer Academy" userId="08476b32c11f4418" providerId="LiveId" clId="{1FFB50EA-B6AB-42A5-A210-A7CBAA181CF0}" dt="2021-07-17T08:14:32.631" v="187" actId="20577"/>
        <pc:sldMkLst>
          <pc:docMk/>
          <pc:sldMk cId="854704725" sldId="427"/>
        </pc:sldMkLst>
        <pc:spChg chg="mod">
          <ac:chgData name="Sharma Computer Academy" userId="08476b32c11f4418" providerId="LiveId" clId="{1FFB50EA-B6AB-42A5-A210-A7CBAA181CF0}" dt="2021-07-17T08:14:32.631" v="187" actId="20577"/>
          <ac:spMkLst>
            <pc:docMk/>
            <pc:sldMk cId="854704725" sldId="42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2/19/2022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$load(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A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 to remember </a:t>
            </a:r>
            <a:r>
              <a:rPr lang="en-IN" sz="2600" dirty="0">
                <a:solidFill>
                  <a:schemeClr val="bg1"/>
                </a:solidFill>
              </a:rPr>
              <a:t>about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load( ) </a:t>
            </a:r>
            <a:r>
              <a:rPr lang="en-IN" sz="2600" dirty="0">
                <a:solidFill>
                  <a:schemeClr val="bg1"/>
                </a:solidFill>
              </a:rPr>
              <a:t>is  that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default</a:t>
            </a:r>
            <a:r>
              <a:rPr lang="en-IN" sz="2600" dirty="0">
                <a:solidFill>
                  <a:schemeClr val="bg1"/>
                </a:solidFill>
              </a:rPr>
              <a:t>, it uses the </a:t>
            </a:r>
            <a:r>
              <a:rPr lang="en-IN" sz="2600" b="1" dirty="0">
                <a:solidFill>
                  <a:srgbClr val="FFFF00"/>
                </a:solidFill>
              </a:rPr>
              <a:t>HTTP GET</a:t>
            </a:r>
            <a:r>
              <a:rPr lang="en-IN" sz="2600" dirty="0">
                <a:solidFill>
                  <a:schemeClr val="bg1"/>
                </a:solidFill>
              </a:rPr>
              <a:t> method.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However</a:t>
            </a:r>
            <a:r>
              <a:rPr lang="en-IN" sz="2600" dirty="0">
                <a:solidFill>
                  <a:schemeClr val="bg1"/>
                </a:solidFill>
              </a:rPr>
              <a:t> if we </a:t>
            </a:r>
            <a:r>
              <a:rPr lang="en-IN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send data </a:t>
            </a:r>
            <a:r>
              <a:rPr lang="en-IN" sz="2600" dirty="0">
                <a:solidFill>
                  <a:schemeClr val="bg1"/>
                </a:solidFill>
              </a:rPr>
              <a:t>as an </a:t>
            </a:r>
            <a:r>
              <a:rPr lang="en-IN" sz="2600" b="1" dirty="0">
                <a:solidFill>
                  <a:srgbClr val="FFFF00"/>
                </a:solidFill>
              </a:rPr>
              <a:t>object</a:t>
            </a:r>
            <a:r>
              <a:rPr lang="en-IN" sz="2600" dirty="0">
                <a:solidFill>
                  <a:schemeClr val="bg1"/>
                </a:solidFill>
              </a:rPr>
              <a:t> to 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600" dirty="0">
                <a:solidFill>
                  <a:schemeClr val="bg1"/>
                </a:solidFill>
              </a:rPr>
              <a:t> then, the </a:t>
            </a:r>
            <a:r>
              <a:rPr lang="en-IN" sz="2600" b="1" dirty="0">
                <a:solidFill>
                  <a:srgbClr val="FFFF00"/>
                </a:solidFill>
              </a:rPr>
              <a:t>POST</a:t>
            </a:r>
            <a:r>
              <a:rPr lang="en-IN" sz="2600" dirty="0">
                <a:solidFill>
                  <a:schemeClr val="bg1"/>
                </a:solidFill>
              </a:rPr>
              <a:t> method is </a:t>
            </a:r>
            <a:r>
              <a:rPr lang="en-IN" sz="2600" b="1" dirty="0">
                <a:solidFill>
                  <a:schemeClr val="accent3">
                    <a:lumMod val="75000"/>
                  </a:schemeClr>
                </a:solidFill>
              </a:rPr>
              <a:t>invoked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  <a:endParaRPr lang="en-IN" sz="2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7D8BD0-5BC3-44B6-8963-FFC8005C9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LOADING JUST A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PART OF THE PAGE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Sometimes</a:t>
            </a:r>
            <a:r>
              <a:rPr lang="en-IN" sz="2600" dirty="0">
                <a:solidFill>
                  <a:schemeClr val="bg1"/>
                </a:solidFill>
              </a:rPr>
              <a:t> our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600" dirty="0">
                <a:solidFill>
                  <a:schemeClr val="bg1"/>
                </a:solidFill>
              </a:rPr>
              <a:t> might return </a:t>
            </a:r>
            <a:r>
              <a:rPr lang="en-IN" sz="2600" b="1" dirty="0">
                <a:solidFill>
                  <a:srgbClr val="92D050"/>
                </a:solidFill>
              </a:rPr>
              <a:t>more data </a:t>
            </a:r>
            <a:r>
              <a:rPr lang="en-IN" sz="2600" dirty="0">
                <a:solidFill>
                  <a:schemeClr val="bg1"/>
                </a:solidFill>
              </a:rPr>
              <a:t>than we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need</a:t>
            </a:r>
            <a:r>
              <a:rPr lang="en-IN" sz="2600" dirty="0">
                <a:solidFill>
                  <a:schemeClr val="bg1"/>
                </a:solidFill>
              </a:rPr>
              <a:t>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IN" sz="2600" dirty="0">
                <a:solidFill>
                  <a:schemeClr val="bg1"/>
                </a:solidFill>
              </a:rPr>
              <a:t>, we might want to </a:t>
            </a:r>
            <a:r>
              <a:rPr lang="en-IN" sz="2600" b="1" dirty="0">
                <a:solidFill>
                  <a:srgbClr val="92D050"/>
                </a:solidFill>
              </a:rPr>
              <a:t>request an article page </a:t>
            </a:r>
            <a:r>
              <a:rPr lang="en-IN" sz="2600" dirty="0">
                <a:solidFill>
                  <a:schemeClr val="bg1"/>
                </a:solidFill>
              </a:rPr>
              <a:t>from 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600" dirty="0">
                <a:solidFill>
                  <a:schemeClr val="bg1"/>
                </a:solidFill>
              </a:rPr>
              <a:t>, and just insert the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article body </a:t>
            </a:r>
            <a:r>
              <a:rPr lang="en-IN" sz="2600" dirty="0">
                <a:solidFill>
                  <a:schemeClr val="bg1"/>
                </a:solidFill>
              </a:rPr>
              <a:t>in the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page</a:t>
            </a:r>
            <a:r>
              <a:rPr lang="en-IN" sz="2600" dirty="0">
                <a:solidFill>
                  <a:schemeClr val="bg1"/>
                </a:solidFill>
              </a:rPr>
              <a:t>, rather than the </a:t>
            </a:r>
            <a:r>
              <a:rPr lang="en-IN" sz="2600" b="1" dirty="0">
                <a:solidFill>
                  <a:schemeClr val="accent6"/>
                </a:solidFill>
              </a:rPr>
              <a:t>entire returned document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E01CA8-25FB-4423-B385-C9F9965F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LOADING JUST A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PART OF THE PAGE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600" b="1" dirty="0" err="1">
                <a:solidFill>
                  <a:srgbClr val="FFC000"/>
                </a:solidFill>
              </a:rPr>
              <a:t>jQuery's</a:t>
            </a:r>
            <a:r>
              <a:rPr lang="en-IN" sz="2600" dirty="0">
                <a:solidFill>
                  <a:schemeClr val="bg1"/>
                </a:solidFill>
              </a:rPr>
              <a:t> 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load()</a:t>
            </a:r>
            <a:r>
              <a:rPr lang="en-IN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2600" dirty="0">
                <a:solidFill>
                  <a:schemeClr val="bg1"/>
                </a:solidFill>
              </a:rPr>
              <a:t>method makes this easy.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Just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a space</a:t>
            </a:r>
            <a:r>
              <a:rPr lang="en-IN" sz="2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600" dirty="0">
                <a:solidFill>
                  <a:schemeClr val="bg1"/>
                </a:solidFill>
              </a:rPr>
              <a:t>to the </a:t>
            </a:r>
            <a:r>
              <a:rPr lang="en-IN" sz="2600" b="1" dirty="0">
                <a:solidFill>
                  <a:srgbClr val="00B050"/>
                </a:solidFill>
              </a:rPr>
              <a:t>end of the URL </a:t>
            </a:r>
            <a:r>
              <a:rPr lang="en-IN" sz="2600" dirty="0">
                <a:solidFill>
                  <a:schemeClr val="bg1"/>
                </a:solidFill>
              </a:rPr>
              <a:t>to request, </a:t>
            </a:r>
            <a:r>
              <a:rPr lang="en-IN" sz="2600" b="1" dirty="0">
                <a:solidFill>
                  <a:schemeClr val="accent6"/>
                </a:solidFill>
              </a:rPr>
              <a:t>followed by a selector </a:t>
            </a:r>
            <a:r>
              <a:rPr lang="en-IN" sz="2600" dirty="0">
                <a:solidFill>
                  <a:schemeClr val="bg1"/>
                </a:solidFill>
              </a:rPr>
              <a:t>that selects just the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portion of the response data</a:t>
            </a:r>
            <a:r>
              <a:rPr lang="en-IN" sz="2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600" dirty="0">
                <a:solidFill>
                  <a:schemeClr val="bg1"/>
                </a:solidFill>
              </a:rPr>
              <a:t>we want to insert.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 err="1">
                <a:solidFill>
                  <a:srgbClr val="FFC000"/>
                </a:solidFill>
              </a:rPr>
              <a:t>jQuery</a:t>
            </a:r>
            <a:r>
              <a:rPr lang="en-IN" sz="2600" dirty="0">
                <a:solidFill>
                  <a:schemeClr val="bg1"/>
                </a:solidFill>
              </a:rPr>
              <a:t> then </a:t>
            </a:r>
            <a:r>
              <a:rPr lang="en-IN" sz="2600" b="1" dirty="0">
                <a:solidFill>
                  <a:schemeClr val="accent3"/>
                </a:solidFill>
              </a:rPr>
              <a:t>retrieves the entire document </a:t>
            </a:r>
            <a:r>
              <a:rPr lang="en-IN" sz="2600" dirty="0">
                <a:solidFill>
                  <a:schemeClr val="bg1"/>
                </a:solidFill>
              </a:rPr>
              <a:t>via </a:t>
            </a:r>
            <a:r>
              <a:rPr lang="en-IN" sz="2600" b="1" dirty="0">
                <a:solidFill>
                  <a:srgbClr val="00B0F0"/>
                </a:solidFill>
              </a:rPr>
              <a:t>Ajax</a:t>
            </a:r>
            <a:r>
              <a:rPr lang="en-IN" sz="2600" dirty="0">
                <a:solidFill>
                  <a:schemeClr val="bg1"/>
                </a:solidFill>
              </a:rPr>
              <a:t>, but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inserts </a:t>
            </a:r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selected portion </a:t>
            </a:r>
            <a:r>
              <a:rPr lang="en-IN" sz="2600" dirty="0">
                <a:solidFill>
                  <a:schemeClr val="bg1"/>
                </a:solidFill>
              </a:rPr>
              <a:t>of the </a:t>
            </a:r>
            <a:r>
              <a:rPr lang="en-IN" sz="2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markup</a:t>
            </a:r>
            <a:r>
              <a:rPr lang="en-IN" sz="2600" dirty="0">
                <a:solidFill>
                  <a:schemeClr val="bg1"/>
                </a:solidFill>
              </a:rPr>
              <a:t> into the </a:t>
            </a:r>
            <a:r>
              <a:rPr lang="en-IN" sz="2600" b="1" dirty="0">
                <a:solidFill>
                  <a:schemeClr val="accent6"/>
                </a:solidFill>
              </a:rPr>
              <a:t>current page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C7DF7-3059-4298-A564-30358258C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$get(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 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get() </a:t>
            </a:r>
            <a:r>
              <a:rPr lang="en-IN" sz="2800" dirty="0">
                <a:solidFill>
                  <a:schemeClr val="bg1"/>
                </a:solidFill>
              </a:rPr>
              <a:t>method sends </a:t>
            </a:r>
            <a:r>
              <a:rPr lang="en-IN" sz="2800" b="1" dirty="0">
                <a:solidFill>
                  <a:srgbClr val="00B0F0"/>
                </a:solidFill>
              </a:rPr>
              <a:t>asynchronous HTTP GET request</a:t>
            </a:r>
            <a:r>
              <a:rPr lang="en-IN" sz="2800" dirty="0">
                <a:solidFill>
                  <a:schemeClr val="bg1"/>
                </a:solidFill>
              </a:rPr>
              <a:t> to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retrieves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IN" sz="2800" b="1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$.</a:t>
            </a:r>
            <a:r>
              <a:rPr lang="en-IN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get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[data]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callback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IN" sz="2800" b="1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Parameters Description: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url:</a:t>
            </a:r>
            <a:r>
              <a:rPr lang="en-IN" sz="2800" dirty="0">
                <a:solidFill>
                  <a:schemeClr val="bg1"/>
                </a:solidFill>
              </a:rPr>
              <a:t> request </a:t>
            </a:r>
            <a:r>
              <a:rPr lang="en-IN" sz="2800" dirty="0" err="1">
                <a:solidFill>
                  <a:schemeClr val="bg1"/>
                </a:solidFill>
              </a:rPr>
              <a:t>url</a:t>
            </a:r>
            <a:r>
              <a:rPr lang="en-IN" sz="2800" dirty="0">
                <a:solidFill>
                  <a:schemeClr val="bg1"/>
                </a:solidFill>
              </a:rPr>
              <a:t> from which we want to retrieve the data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data:</a:t>
            </a:r>
            <a:r>
              <a:rPr lang="en-IN" sz="2800" dirty="0">
                <a:solidFill>
                  <a:schemeClr val="bg1"/>
                </a:solidFill>
              </a:rPr>
              <a:t> data to be sent to the server with the request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</a:rPr>
              <a:t>callback</a:t>
            </a:r>
            <a:r>
              <a:rPr lang="en-IN" sz="2800" b="1" dirty="0">
                <a:solidFill>
                  <a:srgbClr val="FFFF00"/>
                </a:solidFill>
              </a:rPr>
              <a:t>:</a:t>
            </a:r>
            <a:r>
              <a:rPr lang="en-IN" sz="2800" dirty="0">
                <a:solidFill>
                  <a:schemeClr val="bg1"/>
                </a:solidFill>
              </a:rPr>
              <a:t> function to be executed when request succeeds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179CD-F504-45D8-88A8-F22EDD1F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$get(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bg1"/>
                </a:solidFill>
              </a:rPr>
              <a:t>Example: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$.get(</a:t>
            </a:r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IN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getdata.jsp</a:t>
            </a:r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function (data, </a:t>
            </a:r>
            <a:r>
              <a:rPr lang="en-IN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textStatus</a:t>
            </a: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xhr</a:t>
            </a: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		alert('status: ' + </a:t>
            </a:r>
            <a:r>
              <a:rPr lang="en-IN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textStatus</a:t>
            </a: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 + ', data:' + data);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 </a:t>
            </a:r>
            <a:b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0FBC3-AF7F-491B-B95E-052D06DC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load() V/s get()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6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load()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function works with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+mj-lt"/>
              </a:rPr>
              <a:t>selectors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en-US" sz="2600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loads the result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of </a:t>
            </a:r>
            <a:r>
              <a:rPr lang="en-US" sz="2600" b="1" i="0" dirty="0">
                <a:solidFill>
                  <a:schemeClr val="accent6"/>
                </a:solidFill>
                <a:effectLst/>
                <a:latin typeface="+mj-lt"/>
              </a:rPr>
              <a:t>AJAX call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 inside the </a:t>
            </a:r>
            <a:r>
              <a:rPr lang="en-US" sz="2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selected element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and the </a:t>
            </a:r>
            <a:r>
              <a:rPr lang="en-US" sz="2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callback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 is to handle the "</a:t>
            </a:r>
            <a:r>
              <a:rPr lang="en-US" sz="2600" b="1" i="0" u="sng" dirty="0" err="1">
                <a:solidFill>
                  <a:srgbClr val="00B0F0"/>
                </a:solidFill>
                <a:effectLst/>
                <a:latin typeface="+mj-lt"/>
              </a:rPr>
              <a:t>oncomplete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" event of the call</a:t>
            </a:r>
          </a:p>
          <a:p>
            <a:endParaRPr lang="en-US" sz="2600" dirty="0">
              <a:solidFill>
                <a:schemeClr val="bg1"/>
              </a:solidFill>
              <a:latin typeface="+mj-lt"/>
            </a:endParaRPr>
          </a:p>
          <a:p>
            <a:endParaRPr lang="en-US" sz="2600" b="1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+mj-lt"/>
            </a:endParaRPr>
          </a:p>
          <a:p>
            <a:r>
              <a:rPr lang="en-US" sz="26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On the other hand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, the </a:t>
            </a:r>
            <a:r>
              <a:rPr lang="en-US" sz="26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$.get()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function is </a:t>
            </a:r>
            <a:r>
              <a:rPr lang="en-US" sz="2600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more general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and the </a:t>
            </a:r>
            <a:r>
              <a:rPr lang="en-US" sz="2600" b="1" i="0" dirty="0">
                <a:solidFill>
                  <a:srgbClr val="00B0F0"/>
                </a:solidFill>
                <a:effectLst/>
                <a:latin typeface="+mj-lt"/>
              </a:rPr>
              <a:t>callback handles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600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success response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of </a:t>
            </a:r>
            <a:r>
              <a:rPr lang="en-US" sz="2600" b="1" i="0" dirty="0">
                <a:solidFill>
                  <a:schemeClr val="accent6"/>
                </a:solidFill>
                <a:effectLst/>
                <a:latin typeface="+mj-lt"/>
              </a:rPr>
              <a:t>AJAX call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sz="2600" b="1" i="0" dirty="0">
                <a:solidFill>
                  <a:srgbClr val="FFFF00"/>
                </a:solidFill>
                <a:effectLst/>
                <a:latin typeface="+mj-lt"/>
              </a:rPr>
              <a:t>we are free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to </a:t>
            </a:r>
            <a:r>
              <a:rPr lang="en-US" sz="2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define any behavior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+mj-lt"/>
              </a:rPr>
              <a:t>we want</a:t>
            </a:r>
            <a:endParaRPr lang="en-IN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BAD86-E697-44A4-BB18-A9344BE37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$post(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post() </a:t>
            </a:r>
            <a:r>
              <a:rPr lang="en-IN" sz="2800" dirty="0">
                <a:solidFill>
                  <a:schemeClr val="bg1"/>
                </a:solidFill>
              </a:rPr>
              <a:t>method sends </a:t>
            </a:r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asynchronous HTTP POST request</a:t>
            </a:r>
            <a:r>
              <a:rPr lang="en-IN" sz="2800" dirty="0">
                <a:solidFill>
                  <a:schemeClr val="bg1"/>
                </a:solidFill>
              </a:rPr>
              <a:t> to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2800" dirty="0">
                <a:solidFill>
                  <a:schemeClr val="bg1"/>
                </a:solidFill>
              </a:rPr>
              <a:t> to </a:t>
            </a:r>
            <a:r>
              <a:rPr lang="en-IN" sz="2800" b="1" dirty="0">
                <a:solidFill>
                  <a:schemeClr val="accent3"/>
                </a:solidFill>
              </a:rPr>
              <a:t>submit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 to the server and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get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6"/>
                </a:solidFill>
              </a:rPr>
              <a:t>response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  <a:r>
              <a:rPr lang="en-IN" sz="2800" dirty="0"/>
              <a:t> </a:t>
            </a:r>
          </a:p>
          <a:p>
            <a:endParaRPr lang="en-IN" sz="2800" b="1" u="sng" dirty="0">
              <a:solidFill>
                <a:schemeClr val="bg1"/>
              </a:solidFill>
            </a:endParaRPr>
          </a:p>
          <a:p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$.</a:t>
            </a:r>
            <a:r>
              <a:rPr lang="en-IN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post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[data]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callback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Parameters Description: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url:</a:t>
            </a:r>
            <a:r>
              <a:rPr lang="en-IN" sz="2800" dirty="0">
                <a:solidFill>
                  <a:schemeClr val="bg1"/>
                </a:solidFill>
              </a:rPr>
              <a:t> request </a:t>
            </a:r>
            <a:r>
              <a:rPr lang="en-IN" sz="2800" dirty="0" err="1">
                <a:solidFill>
                  <a:schemeClr val="bg1"/>
                </a:solidFill>
              </a:rPr>
              <a:t>url</a:t>
            </a:r>
            <a:r>
              <a:rPr lang="en-IN" sz="2800" dirty="0">
                <a:solidFill>
                  <a:schemeClr val="bg1"/>
                </a:solidFill>
              </a:rPr>
              <a:t> from which we want to retrieve the data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data:</a:t>
            </a:r>
            <a:r>
              <a:rPr lang="en-IN" sz="2800" dirty="0">
                <a:solidFill>
                  <a:schemeClr val="bg1"/>
                </a:solidFill>
              </a:rPr>
              <a:t> data to be sent to the server with the request</a:t>
            </a:r>
          </a:p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</a:rPr>
              <a:t>callback</a:t>
            </a:r>
            <a:r>
              <a:rPr lang="en-IN" sz="2800" b="1" dirty="0">
                <a:solidFill>
                  <a:srgbClr val="FFFF00"/>
                </a:solidFill>
              </a:rPr>
              <a:t>:</a:t>
            </a:r>
            <a:r>
              <a:rPr lang="en-IN" sz="2800" dirty="0">
                <a:solidFill>
                  <a:schemeClr val="bg1"/>
                </a:solidFill>
              </a:rPr>
              <a:t> function to be executed when request succeeds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9963E-4D77-4297-89DC-9639404FF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39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$post(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bg1"/>
                </a:solidFill>
              </a:rPr>
              <a:t>Example: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$.post(‘</a:t>
            </a:r>
            <a:r>
              <a:rPr lang="en-I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getdata.jsp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function (data, </a:t>
            </a:r>
            <a:r>
              <a:rPr lang="en-IN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textStatus</a:t>
            </a: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xhr</a:t>
            </a: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		alert('status: ' + </a:t>
            </a:r>
            <a:r>
              <a:rPr lang="en-IN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textStatus</a:t>
            </a: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 + ', data:' + data);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endParaRPr lang="en-IN" sz="26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B3636-1B40-4BE7-BF10-17A3495F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</a:t>
            </a:r>
            <a:r>
              <a:rPr lang="en-US" sz="4000" b="1" dirty="0" err="1">
                <a:solidFill>
                  <a:schemeClr val="bg1"/>
                </a:solidFill>
              </a:rPr>
              <a:t>ajax</a:t>
            </a:r>
            <a:r>
              <a:rPr lang="en-US" sz="4000" b="1" dirty="0">
                <a:solidFill>
                  <a:schemeClr val="bg1"/>
                </a:solidFill>
              </a:rPr>
              <a:t>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dirty="0"/>
              <a:t> 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$.ajax()</a:t>
            </a:r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2800" dirty="0">
                <a:solidFill>
                  <a:schemeClr val="bg1"/>
                </a:solidFill>
              </a:rPr>
              <a:t>function is </a:t>
            </a:r>
            <a:r>
              <a:rPr lang="en-IN" sz="2800" b="1" dirty="0">
                <a:solidFill>
                  <a:schemeClr val="accent6"/>
                </a:solidFill>
              </a:rPr>
              <a:t>used</a:t>
            </a:r>
            <a:r>
              <a:rPr lang="en-IN" sz="2800" dirty="0">
                <a:solidFill>
                  <a:schemeClr val="bg1"/>
                </a:solidFill>
              </a:rPr>
              <a:t> to </a:t>
            </a:r>
            <a:r>
              <a:rPr lang="en-IN" sz="2800" b="1" dirty="0">
                <a:solidFill>
                  <a:srgbClr val="92D050"/>
                </a:solidFill>
              </a:rPr>
              <a:t>perform</a:t>
            </a:r>
            <a:r>
              <a:rPr lang="en-IN" sz="2800" dirty="0">
                <a:solidFill>
                  <a:schemeClr val="bg1"/>
                </a:solidFill>
              </a:rPr>
              <a:t> an </a:t>
            </a:r>
            <a:r>
              <a:rPr lang="en-IN" sz="2800" b="1" dirty="0">
                <a:solidFill>
                  <a:srgbClr val="00B0F0"/>
                </a:solidFill>
              </a:rPr>
              <a:t>asynchronous HTTP </a:t>
            </a:r>
            <a:r>
              <a:rPr lang="en-IN" sz="2800" dirty="0">
                <a:solidFill>
                  <a:schemeClr val="bg1"/>
                </a:solidFill>
              </a:rPr>
              <a:t>request.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It was </a:t>
            </a:r>
            <a:r>
              <a:rPr lang="en-IN" sz="2800" b="1" dirty="0">
                <a:solidFill>
                  <a:srgbClr val="00B0F0"/>
                </a:solidFill>
              </a:rPr>
              <a:t>added</a:t>
            </a:r>
            <a:r>
              <a:rPr lang="en-IN" sz="2800" dirty="0">
                <a:solidFill>
                  <a:schemeClr val="bg1"/>
                </a:solidFill>
              </a:rPr>
              <a:t> to the </a:t>
            </a:r>
            <a:r>
              <a:rPr lang="en-IN" sz="2800" b="1" dirty="0">
                <a:solidFill>
                  <a:srgbClr val="92D050"/>
                </a:solidFill>
              </a:rPr>
              <a:t>library</a:t>
            </a:r>
            <a:r>
              <a:rPr lang="en-IN" sz="2800" dirty="0">
                <a:solidFill>
                  <a:schemeClr val="bg1"/>
                </a:solidFill>
              </a:rPr>
              <a:t> a </a:t>
            </a:r>
            <a:r>
              <a:rPr lang="en-IN" sz="2800" b="1" dirty="0">
                <a:solidFill>
                  <a:srgbClr val="FFC000"/>
                </a:solidFill>
              </a:rPr>
              <a:t>long time ago</a:t>
            </a:r>
            <a:r>
              <a:rPr lang="en-IN" sz="2800" dirty="0">
                <a:solidFill>
                  <a:schemeClr val="bg1"/>
                </a:solidFill>
              </a:rPr>
              <a:t>, existing since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version 1.0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5BB0C-F0C9-4FAC-897B-A5F8860D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</a:t>
            </a:r>
            <a:r>
              <a:rPr lang="en-US" sz="4000" b="1" dirty="0" err="1">
                <a:solidFill>
                  <a:schemeClr val="bg1"/>
                </a:solidFill>
              </a:rPr>
              <a:t>ajax</a:t>
            </a:r>
            <a:r>
              <a:rPr lang="en-US" sz="4000" b="1" dirty="0">
                <a:solidFill>
                  <a:schemeClr val="bg1"/>
                </a:solidFill>
              </a:rPr>
              <a:t>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 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$.</a:t>
            </a:r>
            <a:r>
              <a:rPr lang="en-IN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ajax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800" dirty="0">
                <a:solidFill>
                  <a:schemeClr val="bg1"/>
                </a:solidFill>
              </a:rPr>
              <a:t>function is what </a:t>
            </a:r>
            <a:r>
              <a:rPr lang="en-IN" sz="2800" b="1" dirty="0">
                <a:solidFill>
                  <a:schemeClr val="accent3"/>
                </a:solidFill>
              </a:rPr>
              <a:t>every function </a:t>
            </a:r>
            <a:r>
              <a:rPr lang="en-IN" sz="2800" dirty="0">
                <a:solidFill>
                  <a:schemeClr val="bg1"/>
                </a:solidFill>
              </a:rPr>
              <a:t>discussed in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previously mentioned article </a:t>
            </a:r>
            <a:r>
              <a:rPr lang="en-IN" sz="2800" dirty="0">
                <a:solidFill>
                  <a:schemeClr val="bg1"/>
                </a:solidFill>
              </a:rPr>
              <a:t>calls </a:t>
            </a:r>
            <a:r>
              <a:rPr lang="en-IN" sz="2800" b="1" dirty="0">
                <a:solidFill>
                  <a:srgbClr val="00B050"/>
                </a:solidFill>
              </a:rPr>
              <a:t>behind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scene</a:t>
            </a:r>
            <a:r>
              <a:rPr lang="en-IN" sz="2800" dirty="0">
                <a:solidFill>
                  <a:schemeClr val="bg1"/>
                </a:solidFill>
              </a:rPr>
              <a:t> using a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preset configuration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endParaRPr lang="en-IN" sz="2800" b="1" u="sng" dirty="0">
              <a:solidFill>
                <a:schemeClr val="bg1"/>
              </a:solidFill>
            </a:endParaRPr>
          </a:p>
          <a:p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lvl="1">
              <a:buNone/>
            </a:pPr>
            <a:r>
              <a:rPr lang="en-IN" sz="2400" dirty="0">
                <a:solidFill>
                  <a:schemeClr val="bg1"/>
                </a:solidFill>
              </a:rPr>
              <a:t>	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$.ajax(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:</a:t>
            </a: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:</a:t>
            </a: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, ... 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IN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BAE984-F46C-4567-BA66-B1F457A4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$.ajax({name:value, name:value, ... })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37394-82E7-4EDC-9FC1-B94A9AF2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Jquery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Ajax Support</a:t>
            </a:r>
          </a:p>
          <a:p>
            <a:pPr>
              <a:buSzPct val="100000"/>
            </a:pP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/>
                </a:solidFill>
              </a:rPr>
              <a:t>load( ) Method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3"/>
                </a:solidFill>
              </a:rPr>
              <a:t>get( ) Method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post()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B3307-AD1C-4D5B-BB55-D31010DE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3717" y="121532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OPTIONS PARAMETER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72464831"/>
              </p:ext>
            </p:extLst>
          </p:nvPr>
        </p:nvGraphicFramePr>
        <p:xfrm>
          <a:off x="0" y="1714488"/>
          <a:ext cx="9144000" cy="471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dirty="0"/>
                        <a:t>Options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871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type of http request e.g. POST or GET. Default is GET.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83197210"/>
                  </a:ext>
                </a:extLst>
              </a:tr>
              <a:tr h="795871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/>
                        <a:t>url</a:t>
                      </a:r>
                      <a:endParaRPr lang="en-IN" b="1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string containing the URL to which the request is sent.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02368850"/>
                  </a:ext>
                </a:extLst>
              </a:tr>
              <a:tr h="795871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error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callback</a:t>
                      </a:r>
                      <a:r>
                        <a:rPr lang="en-IN" b="1" dirty="0"/>
                        <a:t> function to be executed when the request fails.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85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success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A callback function to be executed when Ajax request succeeds.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85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data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data to be sent to the server. It can be JSON object, string or array.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275554678"/>
                  </a:ext>
                </a:extLst>
              </a:tr>
              <a:tr h="579785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timeout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number value in milliseconds for the request timeout.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D6C923C-2CE1-4814-87E1-6A70DDDC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OPTIONS PARAMETER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6714019"/>
              </p:ext>
            </p:extLst>
          </p:nvPr>
        </p:nvGraphicFramePr>
        <p:xfrm>
          <a:off x="142844" y="1285860"/>
          <a:ext cx="8858312" cy="494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8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dirty="0"/>
                        <a:t>Options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808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/>
                        <a:t>beforeSend</a:t>
                      </a:r>
                      <a:endParaRPr lang="en-IN" b="1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callback</a:t>
                      </a:r>
                      <a:r>
                        <a:rPr lang="en-IN" b="1" dirty="0"/>
                        <a:t> function to be executed before Ajax request is sent.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08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cache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boolean</a:t>
                      </a:r>
                      <a:r>
                        <a:rPr lang="en-IN" b="1" dirty="0"/>
                        <a:t> indicating browser cache. Default is true.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808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complete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callback</a:t>
                      </a:r>
                      <a:r>
                        <a:rPr lang="en-IN" b="1" dirty="0"/>
                        <a:t> function to be executed when request finishes (after “success” and “error” </a:t>
                      </a:r>
                      <a:r>
                        <a:rPr lang="en-IN" b="1" dirty="0" err="1"/>
                        <a:t>callbacks</a:t>
                      </a:r>
                      <a:r>
                        <a:rPr lang="en-IN" b="1" dirty="0"/>
                        <a:t> have been executed)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7929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/>
                        <a:t>contentType</a:t>
                      </a:r>
                      <a:endParaRPr lang="en-IN" b="1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A string containing a type of content when sending MIME content to the </a:t>
                      </a:r>
                      <a:r>
                        <a:rPr lang="en-IN" b="1" dirty="0" err="1"/>
                        <a:t>server.Default</a:t>
                      </a:r>
                      <a:r>
                        <a:rPr lang="en-IN" b="1" dirty="0"/>
                        <a:t> is "application/x-www-form-</a:t>
                      </a:r>
                      <a:r>
                        <a:rPr lang="en-IN" b="1" dirty="0" err="1"/>
                        <a:t>urlencoded</a:t>
                      </a:r>
                      <a:r>
                        <a:rPr lang="en-IN" b="1" dirty="0"/>
                        <a:t>; </a:t>
                      </a:r>
                      <a:r>
                        <a:rPr lang="en-IN" b="1" dirty="0" err="1"/>
                        <a:t>charset</a:t>
                      </a:r>
                      <a:r>
                        <a:rPr lang="en-IN" b="1" dirty="0"/>
                        <a:t>=UTF-8"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7929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/>
                        <a:t>async</a:t>
                      </a:r>
                      <a:endParaRPr lang="en-IN" b="1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By default, all requests are sent asynchronously. Set it false to make it synchronous.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057535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2EB0D45-41D8-4F72-B07A-45115E2F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$(document).ready(function() {</a:t>
            </a: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$("button").click(function() {</a:t>
            </a: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$.ajax({url: “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", </a:t>
            </a: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      success: function(result) {</a:t>
            </a: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  $("#h11").html(result);</a:t>
            </a: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}});</a:t>
            </a: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});</a:t>
            </a:r>
          </a:p>
          <a:p>
            <a:pPr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0CC4D-D7D2-4B64-9F29-AEF15F7A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AJAX WITH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Although</a:t>
            </a:r>
            <a:r>
              <a:rPr lang="en-IN" sz="2800" dirty="0">
                <a:solidFill>
                  <a:schemeClr val="bg1"/>
                </a:solidFill>
              </a:rPr>
              <a:t> performing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Ajax</a:t>
            </a:r>
            <a:r>
              <a:rPr lang="en-IN" sz="2800" dirty="0">
                <a:solidFill>
                  <a:schemeClr val="bg1"/>
                </a:solidFill>
              </a:rPr>
              <a:t> calls using raw </a:t>
            </a:r>
            <a:r>
              <a:rPr lang="en-IN" sz="2800" b="1" dirty="0">
                <a:solidFill>
                  <a:srgbClr val="FFC000"/>
                </a:solidFill>
              </a:rPr>
              <a:t>JavaScript</a:t>
            </a:r>
            <a:r>
              <a:rPr lang="en-IN" sz="2800" dirty="0">
                <a:solidFill>
                  <a:srgbClr val="FFC0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is </a:t>
            </a:r>
            <a:r>
              <a:rPr lang="en-IN" sz="2800" b="1" dirty="0">
                <a:solidFill>
                  <a:srgbClr val="92D050"/>
                </a:solidFill>
              </a:rPr>
              <a:t>of course possible</a:t>
            </a:r>
            <a:r>
              <a:rPr lang="en-IN" sz="2800" dirty="0">
                <a:solidFill>
                  <a:schemeClr val="bg1"/>
                </a:solidFill>
              </a:rPr>
              <a:t>, but </a:t>
            </a:r>
            <a:r>
              <a:rPr lang="en-I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dealing with </a:t>
            </a:r>
            <a:r>
              <a:rPr lang="en-IN" sz="2800" dirty="0">
                <a:solidFill>
                  <a:schemeClr val="bg1"/>
                </a:solidFill>
              </a:rPr>
              <a:t>all the </a:t>
            </a:r>
            <a:r>
              <a:rPr lang="en-IN" sz="2800" b="1" dirty="0">
                <a:solidFill>
                  <a:schemeClr val="accent6"/>
                </a:solidFill>
              </a:rPr>
              <a:t>different parts of the code </a:t>
            </a:r>
            <a:r>
              <a:rPr lang="en-IN" sz="2800" dirty="0">
                <a:solidFill>
                  <a:schemeClr val="bg1"/>
                </a:solidFill>
              </a:rPr>
              <a:t>can be </a:t>
            </a:r>
            <a:r>
              <a:rPr lang="en-IN" sz="2800" b="1" u="sng" dirty="0">
                <a:solidFill>
                  <a:srgbClr val="FFFF00"/>
                </a:solidFill>
              </a:rPr>
              <a:t>bit lengthy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/>
          </a:p>
          <a:p>
            <a:r>
              <a:rPr lang="en-IN" sz="2800" b="1" dirty="0">
                <a:solidFill>
                  <a:srgbClr val="00B0F0"/>
                </a:solidFill>
              </a:rPr>
              <a:t>Fortunately</a:t>
            </a:r>
            <a:r>
              <a:rPr lang="en-IN" sz="2800" dirty="0">
                <a:solidFill>
                  <a:schemeClr val="bg1"/>
                </a:solidFill>
              </a:rPr>
              <a:t> for us,</a:t>
            </a:r>
            <a:r>
              <a:rPr lang="en-IN" sz="2800" dirty="0"/>
              <a:t> </a:t>
            </a:r>
            <a:r>
              <a:rPr lang="en-IN" sz="2800" b="1" dirty="0">
                <a:solidFill>
                  <a:srgbClr val="FFC000"/>
                </a:solidFill>
              </a:rPr>
              <a:t>jQuery</a:t>
            </a:r>
            <a:r>
              <a:rPr lang="en-IN" sz="2800" b="1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provides a</a:t>
            </a:r>
            <a:r>
              <a:rPr lang="en-IN" sz="2800" b="1" dirty="0">
                <a:solidFill>
                  <a:srgbClr val="FFFF00"/>
                </a:solidFill>
              </a:rPr>
              <a:t> set of methods</a:t>
            </a:r>
            <a:r>
              <a:rPr lang="en-IN" sz="2800" dirty="0"/>
              <a:t> </a:t>
            </a:r>
            <a:r>
              <a:rPr lang="en-IN" sz="2800" dirty="0">
                <a:solidFill>
                  <a:schemeClr val="bg1"/>
                </a:solidFill>
              </a:rPr>
              <a:t>that </a:t>
            </a:r>
            <a:r>
              <a:rPr lang="en-IN" sz="2800" b="1" dirty="0">
                <a:solidFill>
                  <a:schemeClr val="accent6"/>
                </a:solidFill>
              </a:rPr>
              <a:t>deal with these issues </a:t>
            </a:r>
            <a:r>
              <a:rPr lang="en-IN" sz="2800" dirty="0">
                <a:solidFill>
                  <a:schemeClr val="bg1"/>
                </a:solidFill>
              </a:rPr>
              <a:t>for us, allowing us to </a:t>
            </a:r>
            <a:r>
              <a:rPr lang="en-IN" sz="2800" b="1" dirty="0">
                <a:solidFill>
                  <a:schemeClr val="accent3"/>
                </a:solidFill>
              </a:rPr>
              <a:t>focus on the task </a:t>
            </a:r>
            <a:r>
              <a:rPr lang="en-IN" sz="2800" dirty="0">
                <a:solidFill>
                  <a:schemeClr val="bg1"/>
                </a:solidFill>
              </a:rPr>
              <a:t>we want to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accomplish</a:t>
            </a:r>
            <a:r>
              <a:rPr lang="en-IN" sz="2800" dirty="0">
                <a:solidFill>
                  <a:schemeClr val="bg1"/>
                </a:solidFill>
              </a:rPr>
              <a:t> with the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B3307-AD1C-4D5B-BB55-D31010DE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AJAX WITH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>
                <a:solidFill>
                  <a:srgbClr val="FFC000"/>
                </a:solidFill>
              </a:rPr>
              <a:t>jQuery</a:t>
            </a:r>
            <a:r>
              <a:rPr lang="en-IN" sz="2800" dirty="0">
                <a:solidFill>
                  <a:schemeClr val="bg1"/>
                </a:solidFill>
              </a:rPr>
              <a:t> offers a </a:t>
            </a:r>
            <a:r>
              <a:rPr lang="en-IN" sz="2800" b="1" dirty="0">
                <a:solidFill>
                  <a:srgbClr val="00B0F0"/>
                </a:solidFill>
              </a:rPr>
              <a:t>primary method</a:t>
            </a:r>
            <a:r>
              <a:rPr lang="en-IN" sz="2800" dirty="0">
                <a:solidFill>
                  <a:schemeClr val="bg1"/>
                </a:solidFill>
              </a:rPr>
              <a:t>, called 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$.</a:t>
            </a:r>
            <a:r>
              <a:rPr lang="en-IN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ajax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800" b="1" dirty="0">
                <a:solidFill>
                  <a:schemeClr val="bg1"/>
                </a:solidFill>
              </a:rPr>
              <a:t>, </a:t>
            </a:r>
            <a:r>
              <a:rPr lang="en-IN" sz="2800" dirty="0">
                <a:solidFill>
                  <a:schemeClr val="bg1"/>
                </a:solidFill>
              </a:rPr>
              <a:t>which is </a:t>
            </a:r>
            <a:r>
              <a:rPr lang="en-IN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highly configurable </a:t>
            </a:r>
            <a:r>
              <a:rPr lang="en-IN" sz="2800" dirty="0">
                <a:solidFill>
                  <a:schemeClr val="bg1"/>
                </a:solidFill>
              </a:rPr>
              <a:t>to fit </a:t>
            </a: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whatever need </a:t>
            </a:r>
            <a:r>
              <a:rPr lang="en-IN" sz="2800" dirty="0">
                <a:solidFill>
                  <a:schemeClr val="bg1"/>
                </a:solidFill>
              </a:rPr>
              <a:t>we may have.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rgbClr val="00B0F0"/>
                </a:solidFill>
              </a:rPr>
              <a:t>It also provides </a:t>
            </a:r>
            <a:r>
              <a:rPr lang="en-IN" sz="2800" dirty="0">
                <a:solidFill>
                  <a:schemeClr val="bg1"/>
                </a:solidFill>
              </a:rPr>
              <a:t>a set of </a:t>
            </a:r>
            <a:r>
              <a:rPr lang="en-IN" sz="2800" b="1" u="sng" dirty="0">
                <a:solidFill>
                  <a:schemeClr val="accent3">
                    <a:lumMod val="75000"/>
                  </a:schemeClr>
                </a:solidFill>
              </a:rPr>
              <a:t>shorthand methods</a:t>
            </a:r>
            <a:r>
              <a:rPr lang="en-IN" sz="2800" dirty="0">
                <a:solidFill>
                  <a:schemeClr val="bg1"/>
                </a:solidFill>
              </a:rPr>
              <a:t>, called </a:t>
            </a:r>
            <a:r>
              <a:rPr lang="en-IN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shorthand</a:t>
            </a:r>
            <a:r>
              <a:rPr lang="en-IN" sz="2800" dirty="0">
                <a:solidFill>
                  <a:schemeClr val="bg1"/>
                </a:solidFill>
              </a:rPr>
              <a:t> because they are </a:t>
            </a:r>
            <a:r>
              <a:rPr lang="en-IN" sz="2800" b="1" u="sng" dirty="0">
                <a:solidFill>
                  <a:schemeClr val="accent6"/>
                </a:solidFill>
              </a:rPr>
              <a:t>simply wrappers </a:t>
            </a:r>
            <a:r>
              <a:rPr lang="en-IN" sz="2800" dirty="0">
                <a:solidFill>
                  <a:schemeClr val="bg1"/>
                </a:solidFill>
              </a:rPr>
              <a:t>for the 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$.</a:t>
            </a:r>
            <a:r>
              <a:rPr lang="en-IN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ajax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2800" dirty="0">
                <a:solidFill>
                  <a:schemeClr val="bg1"/>
                </a:solidFill>
              </a:rPr>
              <a:t>method with a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preset configuration</a:t>
            </a:r>
            <a:r>
              <a:rPr lang="en-IN" sz="2800" dirty="0">
                <a:solidFill>
                  <a:schemeClr val="bg1"/>
                </a:solidFill>
              </a:rPr>
              <a:t>, each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serving a single purpose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21319-4F00-4D09-8304-9687E766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AJAX WITH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These </a:t>
            </a:r>
            <a:r>
              <a:rPr lang="en-IN" sz="2800" b="1" dirty="0" err="1">
                <a:solidFill>
                  <a:schemeClr val="accent3">
                    <a:lumMod val="75000"/>
                  </a:schemeClr>
                </a:solidFill>
              </a:rPr>
              <a:t>shorthands</a:t>
            </a:r>
            <a:r>
              <a:rPr lang="en-IN" sz="2800" dirty="0">
                <a:solidFill>
                  <a:schemeClr val="bg1"/>
                </a:solidFill>
              </a:rPr>
              <a:t> are: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$.load( )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$.get( )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$.post( )</a:t>
            </a:r>
            <a:endParaRPr lang="en-IN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8229E-5451-47AB-99EE-9AD65A23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$load(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load()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3"/>
                </a:solidFill>
              </a:rPr>
              <a:t>allows HTML </a:t>
            </a:r>
            <a:r>
              <a:rPr lang="en-IN" sz="2600" dirty="0">
                <a:solidFill>
                  <a:schemeClr val="bg1"/>
                </a:solidFill>
              </a:rPr>
              <a:t>or </a:t>
            </a:r>
            <a:r>
              <a:rPr lang="en-IN" sz="2600" b="1" dirty="0">
                <a:solidFill>
                  <a:srgbClr val="00B0F0"/>
                </a:solidFill>
              </a:rPr>
              <a:t>text content </a:t>
            </a:r>
            <a:r>
              <a:rPr lang="en-IN" sz="2600" dirty="0">
                <a:solidFill>
                  <a:schemeClr val="bg1"/>
                </a:solidFill>
              </a:rPr>
              <a:t>to be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loaded from a server </a:t>
            </a:r>
            <a:r>
              <a:rPr lang="en-IN" sz="2600" dirty="0">
                <a:solidFill>
                  <a:schemeClr val="bg1"/>
                </a:solidFill>
              </a:rPr>
              <a:t>and </a:t>
            </a:r>
            <a:r>
              <a:rPr lang="en-IN" sz="2600" b="1" dirty="0">
                <a:solidFill>
                  <a:srgbClr val="FFFF00"/>
                </a:solidFill>
              </a:rPr>
              <a:t>added into</a:t>
            </a:r>
            <a:r>
              <a:rPr lang="en-IN" sz="2600" dirty="0">
                <a:solidFill>
                  <a:schemeClr val="bg1"/>
                </a:solidFill>
              </a:rPr>
              <a:t> a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2600" dirty="0">
                <a:solidFill>
                  <a:schemeClr val="bg1"/>
                </a:solidFill>
              </a:rPr>
              <a:t> element.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So if , </a:t>
            </a:r>
            <a:r>
              <a:rPr lang="en-IN" sz="2600" dirty="0">
                <a:solidFill>
                  <a:schemeClr val="bg1"/>
                </a:solidFill>
              </a:rPr>
              <a:t>our </a:t>
            </a:r>
            <a:r>
              <a:rPr lang="en-IN" sz="2600" b="1" dirty="0">
                <a:solidFill>
                  <a:srgbClr val="FFC000"/>
                </a:solidFill>
              </a:rPr>
              <a:t>server-side script </a:t>
            </a:r>
            <a:r>
              <a:rPr lang="en-IN" sz="2600" dirty="0">
                <a:solidFill>
                  <a:schemeClr val="bg1"/>
                </a:solidFill>
              </a:rPr>
              <a:t>does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the work </a:t>
            </a:r>
            <a:r>
              <a:rPr lang="en-IN" sz="2600" dirty="0">
                <a:solidFill>
                  <a:schemeClr val="bg1"/>
                </a:solidFill>
              </a:rPr>
              <a:t>of </a:t>
            </a:r>
            <a:r>
              <a:rPr lang="en-IN" sz="2600" b="1" dirty="0">
                <a:solidFill>
                  <a:srgbClr val="00B0F0"/>
                </a:solidFill>
              </a:rPr>
              <a:t>processing data </a:t>
            </a:r>
            <a:r>
              <a:rPr lang="en-IN" sz="2600" dirty="0">
                <a:solidFill>
                  <a:schemeClr val="bg1"/>
                </a:solidFill>
              </a:rPr>
              <a:t>and </a:t>
            </a:r>
            <a:r>
              <a:rPr lang="en-IN" sz="2600" b="1" dirty="0">
                <a:solidFill>
                  <a:schemeClr val="accent3"/>
                </a:solidFill>
              </a:rPr>
              <a:t>creating the </a:t>
            </a:r>
            <a:r>
              <a:rPr lang="en-IN" sz="2600" b="1" dirty="0" err="1">
                <a:solidFill>
                  <a:schemeClr val="accent3"/>
                </a:solidFill>
              </a:rPr>
              <a:t>markup</a:t>
            </a:r>
            <a:r>
              <a:rPr lang="en-IN" sz="2600" dirty="0">
                <a:solidFill>
                  <a:schemeClr val="bg1"/>
                </a:solidFill>
              </a:rPr>
              <a:t>, and we </a:t>
            </a:r>
            <a:r>
              <a:rPr lang="en-IN" sz="2600" b="1" dirty="0">
                <a:solidFill>
                  <a:schemeClr val="accent6"/>
                </a:solidFill>
              </a:rPr>
              <a:t>just want</a:t>
            </a:r>
            <a:r>
              <a:rPr lang="en-IN" sz="2600" dirty="0">
                <a:solidFill>
                  <a:schemeClr val="bg1"/>
                </a:solidFill>
              </a:rPr>
              <a:t> to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 the result </a:t>
            </a:r>
            <a:r>
              <a:rPr lang="en-IN" sz="2600" dirty="0">
                <a:solidFill>
                  <a:schemeClr val="bg1"/>
                </a:solidFill>
              </a:rPr>
              <a:t>in the page, then 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load() </a:t>
            </a:r>
            <a:r>
              <a:rPr lang="en-IN" sz="2600" dirty="0">
                <a:solidFill>
                  <a:schemeClr val="bg1"/>
                </a:solidFill>
              </a:rPr>
              <a:t>is the method to use.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Below is it’s syntax:</a:t>
            </a:r>
          </a:p>
          <a:p>
            <a:pPr fontAlgn="base">
              <a:buNone/>
            </a:pPr>
            <a:r>
              <a:rPr lang="en-IN" sz="2600" dirty="0">
                <a:solidFill>
                  <a:schemeClr val="bg1"/>
                </a:solidFill>
              </a:rPr>
              <a:t>		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).load(</a:t>
            </a:r>
            <a:r>
              <a:rPr lang="en-IN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url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[, data]</a:t>
            </a:r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[, complete]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D09A5-7DBA-4A5B-9179-5647EE0A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$load(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solidFill>
                  <a:srgbClr val="00B0F0"/>
                </a:solidFill>
              </a:rPr>
              <a:t>Following</a:t>
            </a:r>
            <a:r>
              <a:rPr lang="en-IN" sz="2600" dirty="0">
                <a:solidFill>
                  <a:schemeClr val="bg1"/>
                </a:solidFill>
              </a:rPr>
              <a:t> are the </a:t>
            </a:r>
            <a:r>
              <a:rPr lang="en-IN" sz="2600" b="1" dirty="0">
                <a:solidFill>
                  <a:schemeClr val="accent3">
                    <a:lumMod val="75000"/>
                  </a:schemeClr>
                </a:solidFill>
              </a:rPr>
              <a:t>details</a:t>
            </a:r>
            <a:r>
              <a:rPr lang="en-IN" sz="2600" dirty="0">
                <a:solidFill>
                  <a:schemeClr val="bg1"/>
                </a:solidFill>
              </a:rPr>
              <a:t> of it’s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r>
              <a:rPr lang="en-IN" sz="26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2357430"/>
          <a:ext cx="8501121" cy="43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Parameter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Description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Required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url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 string containing the URL to which the request is sent.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Yes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data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The data (as a string or plain object) that are sent to the server with the request.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No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complete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 </a:t>
                      </a:r>
                      <a:r>
                        <a:rPr lang="en-IN" b="1" dirty="0" err="1"/>
                        <a:t>callback</a:t>
                      </a:r>
                      <a:r>
                        <a:rPr lang="en-IN" b="1" dirty="0"/>
                        <a:t> function which is executed when the request completes, either successfully or unsuccessfully.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81AE32F-4C86-40C5-9AA0-13388147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CALLBACK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b="1" dirty="0" err="1">
                <a:solidFill>
                  <a:srgbClr val="FFFF00"/>
                </a:solidFill>
              </a:rPr>
              <a:t>Callback</a:t>
            </a:r>
            <a:r>
              <a:rPr lang="en-IN" sz="2600" b="1" dirty="0">
                <a:solidFill>
                  <a:srgbClr val="FFFF00"/>
                </a:solidFill>
              </a:rPr>
              <a:t> method </a:t>
            </a:r>
            <a:r>
              <a:rPr lang="en-IN" sz="2600" dirty="0">
                <a:solidFill>
                  <a:schemeClr val="bg1"/>
                </a:solidFill>
              </a:rPr>
              <a:t>is a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2600" dirty="0">
                <a:solidFill>
                  <a:schemeClr val="bg1"/>
                </a:solidFill>
              </a:rPr>
              <a:t> that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runs</a:t>
            </a:r>
            <a:r>
              <a:rPr lang="en-IN" sz="2600" dirty="0">
                <a:solidFill>
                  <a:schemeClr val="bg1"/>
                </a:solidFill>
              </a:rPr>
              <a:t> when the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request completes</a:t>
            </a:r>
            <a:r>
              <a:rPr lang="en-IN" sz="2600" dirty="0">
                <a:solidFill>
                  <a:schemeClr val="bg1"/>
                </a:solidFill>
              </a:rPr>
              <a:t> and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 insertion </a:t>
            </a:r>
            <a:r>
              <a:rPr lang="en-IN" sz="2600" dirty="0">
                <a:solidFill>
                  <a:schemeClr val="bg1"/>
                </a:solidFill>
              </a:rPr>
              <a:t>has been </a:t>
            </a:r>
            <a:r>
              <a:rPr lang="en-IN" sz="2600" b="1" dirty="0">
                <a:solidFill>
                  <a:srgbClr val="92D050"/>
                </a:solidFill>
              </a:rPr>
              <a:t>done</a:t>
            </a:r>
          </a:p>
          <a:p>
            <a:pPr>
              <a:buNone/>
            </a:pPr>
            <a:endParaRPr lang="en-IN" sz="2600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8" y="2643182"/>
          <a:ext cx="8572560" cy="350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Parameter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Description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responseText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The data retrieved from the request.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textStatus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A string categorizing the status of the request.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jqXHR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The </a:t>
                      </a:r>
                      <a:r>
                        <a:rPr lang="en-IN" b="1" dirty="0" err="1"/>
                        <a:t>jQuery</a:t>
                      </a:r>
                      <a:r>
                        <a:rPr lang="en-IN" b="1" dirty="0"/>
                        <a:t> </a:t>
                      </a:r>
                      <a:r>
                        <a:rPr lang="en-IN" b="1" dirty="0" err="1"/>
                        <a:t>XMLHttpRequest</a:t>
                      </a:r>
                      <a:r>
                        <a:rPr lang="en-IN" b="1" dirty="0"/>
                        <a:t> (</a:t>
                      </a:r>
                      <a:r>
                        <a:rPr lang="en-IN" b="1" dirty="0" err="1"/>
                        <a:t>jqXHR</a:t>
                      </a:r>
                      <a:r>
                        <a:rPr lang="en-IN" b="1" dirty="0"/>
                        <a:t>) object, which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wraps the browser native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with a superset API.</a:t>
                      </a:r>
                      <a:endParaRPr lang="en-IN" b="1" dirty="0"/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F44402C-83C7-4CE3-B037-1FF57D72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$load( 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rgbClr val="00B0F0"/>
                </a:solidFill>
              </a:rPr>
              <a:t>next list </a:t>
            </a:r>
            <a:r>
              <a:rPr lang="en-IN" sz="2600" dirty="0">
                <a:solidFill>
                  <a:schemeClr val="bg1"/>
                </a:solidFill>
              </a:rPr>
              <a:t>summarizes the </a:t>
            </a:r>
            <a:r>
              <a:rPr lang="en-IN" sz="2600" b="1" dirty="0">
                <a:solidFill>
                  <a:schemeClr val="accent3">
                    <a:lumMod val="75000"/>
                  </a:schemeClr>
                </a:solidFill>
              </a:rPr>
              <a:t>possible values </a:t>
            </a:r>
            <a:r>
              <a:rPr lang="en-IN" sz="2600" dirty="0">
                <a:solidFill>
                  <a:schemeClr val="bg1"/>
                </a:solidFill>
              </a:rPr>
              <a:t>of the </a:t>
            </a:r>
            <a:r>
              <a:rPr lang="en-IN" sz="2600" b="1" dirty="0" err="1">
                <a:solidFill>
                  <a:srgbClr val="FFFF00"/>
                </a:solidFill>
              </a:rPr>
              <a:t>textStatus</a:t>
            </a:r>
            <a:r>
              <a:rPr lang="en-IN" sz="2600" b="1" dirty="0">
                <a:solidFill>
                  <a:srgbClr val="FFFF00"/>
                </a:solidFill>
              </a:rPr>
              <a:t> </a:t>
            </a:r>
            <a:r>
              <a:rPr lang="en-IN" sz="2600" dirty="0">
                <a:solidFill>
                  <a:schemeClr val="bg1"/>
                </a:solidFill>
              </a:rPr>
              <a:t>parameter:</a:t>
            </a:r>
          </a:p>
          <a:p>
            <a:pPr lvl="1">
              <a:buNone/>
            </a:pPr>
            <a:endParaRPr lang="en-IN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success </a:t>
            </a:r>
          </a:p>
          <a:p>
            <a:pPr lvl="1">
              <a:buNone/>
            </a:pP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notmodified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nocontent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error </a:t>
            </a:r>
          </a:p>
          <a:p>
            <a:pPr lvl="1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timeout </a:t>
            </a:r>
          </a:p>
          <a:p>
            <a:pPr lvl="1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abort </a:t>
            </a:r>
          </a:p>
          <a:p>
            <a:pPr lvl="1">
              <a:buNone/>
            </a:pP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parsererror</a:t>
            </a:r>
            <a:endParaRPr lang="en-IN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9B850-A625-421D-B30B-15C8F652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32838" y="84625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1212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PowerPoint Presentation</vt:lpstr>
      <vt:lpstr>Today’s Agenda</vt:lpstr>
      <vt:lpstr>AJAX WITH JQUERY</vt:lpstr>
      <vt:lpstr>AJAX WITH JQUERY</vt:lpstr>
      <vt:lpstr>AJAX WITH JQUERY</vt:lpstr>
      <vt:lpstr>THE $load( ) METHOD</vt:lpstr>
      <vt:lpstr>THE $load( ) METHOD</vt:lpstr>
      <vt:lpstr>THE CALLBACK METHOD</vt:lpstr>
      <vt:lpstr>THE $load( ) METHOD</vt:lpstr>
      <vt:lpstr>THE $load( ) METHOD</vt:lpstr>
      <vt:lpstr>LOADING JUST A  PART OF THE PAGE</vt:lpstr>
      <vt:lpstr>LOADING JUST A  PART OF THE PAGE</vt:lpstr>
      <vt:lpstr>THE $get( ) METHOD</vt:lpstr>
      <vt:lpstr>THE $get( ) METHOD</vt:lpstr>
      <vt:lpstr>load() V/s get()</vt:lpstr>
      <vt:lpstr>THE $post( ) METHOD</vt:lpstr>
      <vt:lpstr>THE $post( ) METHOD</vt:lpstr>
      <vt:lpstr>THE $ajax( ) METHOD</vt:lpstr>
      <vt:lpstr>THE $ajax( ) METHOD</vt:lpstr>
      <vt:lpstr>THE OPTIONS PARAMETER</vt:lpstr>
      <vt:lpstr>THE OPTIONS PARAMETER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301</cp:revision>
  <dcterms:created xsi:type="dcterms:W3CDTF">2017-12-26T10:06:07Z</dcterms:created>
  <dcterms:modified xsi:type="dcterms:W3CDTF">2022-02-19T06:31:03Z</dcterms:modified>
</cp:coreProperties>
</file>