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7" r:id="rId2"/>
    <p:sldId id="388" r:id="rId3"/>
    <p:sldId id="396" r:id="rId4"/>
    <p:sldId id="431" r:id="rId5"/>
    <p:sldId id="428" r:id="rId6"/>
    <p:sldId id="429" r:id="rId7"/>
    <p:sldId id="389" r:id="rId8"/>
    <p:sldId id="430" r:id="rId9"/>
    <p:sldId id="397" r:id="rId10"/>
    <p:sldId id="433" r:id="rId11"/>
    <p:sldId id="434" r:id="rId12"/>
    <p:sldId id="432" r:id="rId13"/>
    <p:sldId id="443" r:id="rId14"/>
    <p:sldId id="445" r:id="rId15"/>
    <p:sldId id="44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85A4B1D-467F-4BEE-AF7A-D42C93740944}"/>
    <pc:docChg chg="undo custSel addSld delSld modSld sldOrd">
      <pc:chgData name="Sharma Computer Academy" userId="08476b32c11f4418" providerId="LiveId" clId="{D85A4B1D-467F-4BEE-AF7A-D42C93740944}" dt="2021-07-02T07:37:29.649" v="2881"/>
      <pc:docMkLst>
        <pc:docMk/>
      </pc:docMkLst>
      <pc:sldChg chg="modSp mod">
        <pc:chgData name="Sharma Computer Academy" userId="08476b32c11f4418" providerId="LiveId" clId="{D85A4B1D-467F-4BEE-AF7A-D42C93740944}" dt="2021-07-02T05:55:56.323" v="11" actId="20577"/>
        <pc:sldMkLst>
          <pc:docMk/>
          <pc:sldMk cId="0" sldId="388"/>
        </pc:sldMkLst>
        <pc:spChg chg="mod">
          <ac:chgData name="Sharma Computer Academy" userId="08476b32c11f4418" providerId="LiveId" clId="{D85A4B1D-467F-4BEE-AF7A-D42C93740944}" dt="2021-07-02T05:55:56.323" v="11" actId="20577"/>
          <ac:spMkLst>
            <pc:docMk/>
            <pc:sldMk cId="0" sldId="388"/>
            <ac:spMk id="38" creationId="{00000000-0000-0000-0000-000000000000}"/>
          </ac:spMkLst>
        </pc:spChg>
      </pc:sldChg>
      <pc:sldChg chg="delSp modSp mod delAnim">
        <pc:chgData name="Sharma Computer Academy" userId="08476b32c11f4418" providerId="LiveId" clId="{D85A4B1D-467F-4BEE-AF7A-D42C93740944}" dt="2021-07-02T07:00:00.119" v="1763" actId="478"/>
        <pc:sldMkLst>
          <pc:docMk/>
          <pc:sldMk cId="0" sldId="389"/>
        </pc:sldMkLst>
        <pc:spChg chg="mod">
          <ac:chgData name="Sharma Computer Academy" userId="08476b32c11f4418" providerId="LiveId" clId="{D85A4B1D-467F-4BEE-AF7A-D42C93740944}" dt="2021-07-02T06:59:48.869" v="1761" actId="20577"/>
          <ac:spMkLst>
            <pc:docMk/>
            <pc:sldMk cId="0" sldId="389"/>
            <ac:spMk id="13" creationId="{00000000-0000-0000-0000-000000000000}"/>
          </ac:spMkLst>
        </pc:spChg>
        <pc:spChg chg="del mod">
          <ac:chgData name="Sharma Computer Academy" userId="08476b32c11f4418" providerId="LiveId" clId="{D85A4B1D-467F-4BEE-AF7A-D42C93740944}" dt="2021-07-02T07:00:00.119" v="1763" actId="478"/>
          <ac:spMkLst>
            <pc:docMk/>
            <pc:sldMk cId="0" sldId="389"/>
            <ac:spMk id="18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03:27.328" v="181" actId="20577"/>
          <ac:spMkLst>
            <pc:docMk/>
            <pc:sldMk cId="0" sldId="389"/>
            <ac:spMk id="23" creationId="{00000000-0000-0000-0000-000000000000}"/>
          </ac:spMkLst>
        </pc:spChg>
        <pc:cxnChg chg="del">
          <ac:chgData name="Sharma Computer Academy" userId="08476b32c11f4418" providerId="LiveId" clId="{D85A4B1D-467F-4BEE-AF7A-D42C93740944}" dt="2021-07-02T06:59:57.468" v="1762" actId="478"/>
          <ac:cxnSpMkLst>
            <pc:docMk/>
            <pc:sldMk cId="0" sldId="389"/>
            <ac:cxnSpMk id="17" creationId="{00000000-0000-0000-0000-000000000000}"/>
          </ac:cxnSpMkLst>
        </pc:cxnChg>
      </pc:sldChg>
      <pc:sldChg chg="addSp modSp del mod ord modAnim">
        <pc:chgData name="Sharma Computer Academy" userId="08476b32c11f4418" providerId="LiveId" clId="{D85A4B1D-467F-4BEE-AF7A-D42C93740944}" dt="2021-07-02T06:11:09.009" v="653" actId="2696"/>
        <pc:sldMkLst>
          <pc:docMk/>
          <pc:sldMk cId="3943891494" sldId="396"/>
        </pc:sldMkLst>
        <pc:spChg chg="add mod">
          <ac:chgData name="Sharma Computer Academy" userId="08476b32c11f4418" providerId="LiveId" clId="{D85A4B1D-467F-4BEE-AF7A-D42C93740944}" dt="2021-07-02T06:08:35.490" v="363" actId="1038"/>
          <ac:spMkLst>
            <pc:docMk/>
            <pc:sldMk cId="3943891494" sldId="396"/>
            <ac:spMk id="8" creationId="{A2E311FF-E9AE-4BFE-B711-A22763228BC7}"/>
          </ac:spMkLst>
        </pc:spChg>
        <pc:spChg chg="add mod">
          <ac:chgData name="Sharma Computer Academy" userId="08476b32c11f4418" providerId="LiveId" clId="{D85A4B1D-467F-4BEE-AF7A-D42C93740944}" dt="2021-07-02T06:08:59.164" v="448" actId="20577"/>
          <ac:spMkLst>
            <pc:docMk/>
            <pc:sldMk cId="3943891494" sldId="396"/>
            <ac:spMk id="9" creationId="{F0462EAE-A915-46AF-90E1-95EB9A6C01A3}"/>
          </ac:spMkLst>
        </pc:spChg>
        <pc:spChg chg="mod">
          <ac:chgData name="Sharma Computer Academy" userId="08476b32c11f4418" providerId="LiveId" clId="{D85A4B1D-467F-4BEE-AF7A-D42C93740944}" dt="2021-07-02T06:08:10.904" v="272" actId="1038"/>
          <ac:spMkLst>
            <pc:docMk/>
            <pc:sldMk cId="3943891494" sldId="396"/>
            <ac:spMk id="12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08:40.953" v="364" actId="14100"/>
          <ac:spMkLst>
            <pc:docMk/>
            <pc:sldMk cId="3943891494" sldId="396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08:20.756" v="274" actId="14100"/>
          <ac:spMkLst>
            <pc:docMk/>
            <pc:sldMk cId="3943891494" sldId="396"/>
            <ac:spMk id="15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09:29.966" v="505" actId="20577"/>
          <ac:spMkLst>
            <pc:docMk/>
            <pc:sldMk cId="3943891494" sldId="396"/>
            <ac:spMk id="17" creationId="{00000000-0000-0000-0000-000000000000}"/>
          </ac:spMkLst>
        </pc:spChg>
        <pc:cxnChg chg="mod">
          <ac:chgData name="Sharma Computer Academy" userId="08476b32c11f4418" providerId="LiveId" clId="{D85A4B1D-467F-4BEE-AF7A-D42C93740944}" dt="2021-07-02T06:08:16.353" v="273" actId="14100"/>
          <ac:cxnSpMkLst>
            <pc:docMk/>
            <pc:sldMk cId="3943891494" sldId="396"/>
            <ac:cxnSpMk id="14" creationId="{00000000-0000-0000-0000-000000000000}"/>
          </ac:cxnSpMkLst>
        </pc:cxnChg>
      </pc:sldChg>
      <pc:sldChg chg="modSp mod ord">
        <pc:chgData name="Sharma Computer Academy" userId="08476b32c11f4418" providerId="LiveId" clId="{D85A4B1D-467F-4BEE-AF7A-D42C93740944}" dt="2021-07-02T07:04:11.717" v="1918" actId="113"/>
        <pc:sldMkLst>
          <pc:docMk/>
          <pc:sldMk cId="0" sldId="397"/>
        </pc:sldMkLst>
        <pc:spChg chg="mod">
          <ac:chgData name="Sharma Computer Academy" userId="08476b32c11f4418" providerId="LiveId" clId="{D85A4B1D-467F-4BEE-AF7A-D42C93740944}" dt="2021-07-02T07:04:11.717" v="1918" actId="113"/>
          <ac:spMkLst>
            <pc:docMk/>
            <pc:sldMk cId="0" sldId="397"/>
            <ac:spMk id="7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20:47.918" v="728" actId="20577"/>
          <ac:spMkLst>
            <pc:docMk/>
            <pc:sldMk cId="0" sldId="397"/>
            <ac:spMk id="12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7:03:10.934" v="1892" actId="113"/>
          <ac:spMkLst>
            <pc:docMk/>
            <pc:sldMk cId="0" sldId="397"/>
            <ac:spMk id="14" creationId="{00000000-0000-0000-0000-000000000000}"/>
          </ac:spMkLst>
        </pc:spChg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399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0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1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2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3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6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9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17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18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19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0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1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2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3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4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5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6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7"/>
        </pc:sldMkLst>
      </pc:sldChg>
      <pc:sldChg chg="modSp add ord">
        <pc:chgData name="Sharma Computer Academy" userId="08476b32c11f4418" providerId="LiveId" clId="{D85A4B1D-467F-4BEE-AF7A-D42C93740944}" dt="2021-07-02T06:58:11.802" v="1725" actId="113"/>
        <pc:sldMkLst>
          <pc:docMk/>
          <pc:sldMk cId="1691838924" sldId="428"/>
        </pc:sldMkLst>
        <pc:spChg chg="mod">
          <ac:chgData name="Sharma Computer Academy" userId="08476b32c11f4418" providerId="LiveId" clId="{D85A4B1D-467F-4BEE-AF7A-D42C93740944}" dt="2021-07-02T06:58:11.802" v="1725" actId="113"/>
          <ac:spMkLst>
            <pc:docMk/>
            <pc:sldMk cId="1691838924" sldId="428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58:03.721" v="1723" actId="113"/>
          <ac:spMkLst>
            <pc:docMk/>
            <pc:sldMk cId="1691838924" sldId="428"/>
            <ac:spMk id="18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D85A4B1D-467F-4BEE-AF7A-D42C93740944}" dt="2021-07-02T06:06:26.592" v="210" actId="20577"/>
        <pc:sldMkLst>
          <pc:docMk/>
          <pc:sldMk cId="3637115918" sldId="429"/>
        </pc:sldMkLst>
        <pc:spChg chg="del mod">
          <ac:chgData name="Sharma Computer Academy" userId="08476b32c11f4418" providerId="LiveId" clId="{D85A4B1D-467F-4BEE-AF7A-D42C93740944}" dt="2021-07-02T06:02:17.219" v="139"/>
          <ac:spMkLst>
            <pc:docMk/>
            <pc:sldMk cId="3637115918" sldId="429"/>
            <ac:spMk id="13" creationId="{00000000-0000-0000-0000-000000000000}"/>
          </ac:spMkLst>
        </pc:spChg>
        <pc:spChg chg="del">
          <ac:chgData name="Sharma Computer Academy" userId="08476b32c11f4418" providerId="LiveId" clId="{D85A4B1D-467F-4BEE-AF7A-D42C93740944}" dt="2021-07-02T06:02:12.763" v="136" actId="478"/>
          <ac:spMkLst>
            <pc:docMk/>
            <pc:sldMk cId="3637115918" sldId="429"/>
            <ac:spMk id="18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06:26.592" v="210" actId="20577"/>
          <ac:spMkLst>
            <pc:docMk/>
            <pc:sldMk cId="3637115918" sldId="429"/>
            <ac:spMk id="23" creationId="{00000000-0000-0000-0000-000000000000}"/>
          </ac:spMkLst>
        </pc:spChg>
        <pc:picChg chg="add mod">
          <ac:chgData name="Sharma Computer Academy" userId="08476b32c11f4418" providerId="LiveId" clId="{D85A4B1D-467F-4BEE-AF7A-D42C93740944}" dt="2021-07-02T06:02:40.761" v="143" actId="14100"/>
          <ac:picMkLst>
            <pc:docMk/>
            <pc:sldMk cId="3637115918" sldId="429"/>
            <ac:picMk id="3" creationId="{A3BEBE89-74D4-48BC-BBFE-0389867A22E8}"/>
          </ac:picMkLst>
        </pc:picChg>
        <pc:cxnChg chg="del">
          <ac:chgData name="Sharma Computer Academy" userId="08476b32c11f4418" providerId="LiveId" clId="{D85A4B1D-467F-4BEE-AF7A-D42C93740944}" dt="2021-07-02T06:02:10.451" v="135" actId="478"/>
          <ac:cxnSpMkLst>
            <pc:docMk/>
            <pc:sldMk cId="3637115918" sldId="429"/>
            <ac:cxnSpMk id="17" creationId="{00000000-0000-0000-0000-000000000000}"/>
          </ac:cxnSpMkLst>
        </pc:cxnChg>
      </pc:sldChg>
      <pc:sldChg chg="addSp delSp modSp add mod addAnim delAnim">
        <pc:chgData name="Sharma Computer Academy" userId="08476b32c11f4418" providerId="LiveId" clId="{D85A4B1D-467F-4BEE-AF7A-D42C93740944}" dt="2021-07-02T07:02:07.085" v="1873" actId="113"/>
        <pc:sldMkLst>
          <pc:docMk/>
          <pc:sldMk cId="3679784557" sldId="430"/>
        </pc:sldMkLst>
        <pc:spChg chg="mod">
          <ac:chgData name="Sharma Computer Academy" userId="08476b32c11f4418" providerId="LiveId" clId="{D85A4B1D-467F-4BEE-AF7A-D42C93740944}" dt="2021-07-02T07:01:25.517" v="1808" actId="21"/>
          <ac:spMkLst>
            <pc:docMk/>
            <pc:sldMk cId="3679784557" sldId="430"/>
            <ac:spMk id="13" creationId="{00000000-0000-0000-0000-000000000000}"/>
          </ac:spMkLst>
        </pc:spChg>
        <pc:spChg chg="add del mod">
          <ac:chgData name="Sharma Computer Academy" userId="08476b32c11f4418" providerId="LiveId" clId="{D85A4B1D-467F-4BEE-AF7A-D42C93740944}" dt="2021-07-02T07:02:07.085" v="1873" actId="113"/>
          <ac:spMkLst>
            <pc:docMk/>
            <pc:sldMk cId="3679784557" sldId="430"/>
            <ac:spMk id="18" creationId="{00000000-0000-0000-0000-000000000000}"/>
          </ac:spMkLst>
        </pc:spChg>
        <pc:cxnChg chg="add del mod">
          <ac:chgData name="Sharma Computer Academy" userId="08476b32c11f4418" providerId="LiveId" clId="{D85A4B1D-467F-4BEE-AF7A-D42C93740944}" dt="2021-07-02T07:01:20.626" v="1806" actId="478"/>
          <ac:cxnSpMkLst>
            <pc:docMk/>
            <pc:sldMk cId="3679784557" sldId="430"/>
            <ac:cxnSpMk id="17" creationId="{00000000-0000-0000-0000-000000000000}"/>
          </ac:cxnSpMkLst>
        </pc:cxnChg>
      </pc:sldChg>
      <pc:sldChg chg="modSp">
        <pc:chgData name="Sharma Computer Academy" userId="08476b32c11f4418" providerId="LiveId" clId="{D85A4B1D-467F-4BEE-AF7A-D42C93740944}" dt="2021-07-02T06:57:09.233" v="1709" actId="115"/>
        <pc:sldMkLst>
          <pc:docMk/>
          <pc:sldMk cId="286822641" sldId="431"/>
        </pc:sldMkLst>
        <pc:spChg chg="mod">
          <ac:chgData name="Sharma Computer Academy" userId="08476b32c11f4418" providerId="LiveId" clId="{D85A4B1D-467F-4BEE-AF7A-D42C93740944}" dt="2021-07-02T06:57:09.233" v="1709" actId="115"/>
          <ac:spMkLst>
            <pc:docMk/>
            <pc:sldMk cId="286822641" sldId="431"/>
            <ac:spMk id="13" creationId="{00000000-0000-0000-0000-000000000000}"/>
          </ac:spMkLst>
        </pc:spChg>
      </pc:sldChg>
      <pc:sldChg chg="delSp modSp add del mod delAnim">
        <pc:chgData name="Sharma Computer Academy" userId="08476b32c11f4418" providerId="LiveId" clId="{D85A4B1D-467F-4BEE-AF7A-D42C93740944}" dt="2021-07-02T06:11:09.009" v="653" actId="2696"/>
        <pc:sldMkLst>
          <pc:docMk/>
          <pc:sldMk cId="2971820756" sldId="431"/>
        </pc:sldMkLst>
        <pc:spChg chg="mod">
          <ac:chgData name="Sharma Computer Academy" userId="08476b32c11f4418" providerId="LiveId" clId="{D85A4B1D-467F-4BEE-AF7A-D42C93740944}" dt="2021-07-02T06:10:28.139" v="543" actId="14100"/>
          <ac:spMkLst>
            <pc:docMk/>
            <pc:sldMk cId="2971820756" sldId="431"/>
            <ac:spMk id="12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10:58.136" v="650" actId="20577"/>
          <ac:spMkLst>
            <pc:docMk/>
            <pc:sldMk cId="2971820756" sldId="431"/>
            <ac:spMk id="13" creationId="{00000000-0000-0000-0000-000000000000}"/>
          </ac:spMkLst>
        </pc:spChg>
        <pc:spChg chg="del">
          <ac:chgData name="Sharma Computer Academy" userId="08476b32c11f4418" providerId="LiveId" clId="{D85A4B1D-467F-4BEE-AF7A-D42C93740944}" dt="2021-07-02T06:11:03.638" v="652" actId="478"/>
          <ac:spMkLst>
            <pc:docMk/>
            <pc:sldMk cId="2971820756" sldId="431"/>
            <ac:spMk id="18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10:19.818" v="542" actId="20577"/>
          <ac:spMkLst>
            <pc:docMk/>
            <pc:sldMk cId="2971820756" sldId="431"/>
            <ac:spMk id="23" creationId="{00000000-0000-0000-0000-000000000000}"/>
          </ac:spMkLst>
        </pc:spChg>
        <pc:cxnChg chg="del">
          <ac:chgData name="Sharma Computer Academy" userId="08476b32c11f4418" providerId="LiveId" clId="{D85A4B1D-467F-4BEE-AF7A-D42C93740944}" dt="2021-07-02T06:11:01.586" v="651" actId="478"/>
          <ac:cxnSpMkLst>
            <pc:docMk/>
            <pc:sldMk cId="2971820756" sldId="431"/>
            <ac:cxnSpMk id="17" creationId="{00000000-0000-0000-0000-000000000000}"/>
          </ac:cxnSpMkLst>
        </pc:cxnChg>
      </pc:sldChg>
      <pc:sldChg chg="addSp modSp add mod modAnim">
        <pc:chgData name="Sharma Computer Academy" userId="08476b32c11f4418" providerId="LiveId" clId="{D85A4B1D-467F-4BEE-AF7A-D42C93740944}" dt="2021-07-02T07:35:39.872" v="2866"/>
        <pc:sldMkLst>
          <pc:docMk/>
          <pc:sldMk cId="1226301284" sldId="432"/>
        </pc:sldMkLst>
        <pc:spChg chg="mod">
          <ac:chgData name="Sharma Computer Academy" userId="08476b32c11f4418" providerId="LiveId" clId="{D85A4B1D-467F-4BEE-AF7A-D42C93740944}" dt="2021-07-02T07:13:41.736" v="2283" actId="113"/>
          <ac:spMkLst>
            <pc:docMk/>
            <pc:sldMk cId="1226301284" sldId="432"/>
            <ac:spMk id="7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7:11:42.241" v="2208" actId="1076"/>
          <ac:spMkLst>
            <pc:docMk/>
            <pc:sldMk cId="1226301284" sldId="432"/>
            <ac:spMk id="8" creationId="{00000000-0000-0000-0000-000000000000}"/>
          </ac:spMkLst>
        </pc:spChg>
        <pc:spChg chg="add mod">
          <ac:chgData name="Sharma Computer Academy" userId="08476b32c11f4418" providerId="LiveId" clId="{D85A4B1D-467F-4BEE-AF7A-D42C93740944}" dt="2021-07-02T07:35:06.315" v="2861" actId="6549"/>
          <ac:spMkLst>
            <pc:docMk/>
            <pc:sldMk cId="1226301284" sldId="432"/>
            <ac:spMk id="10" creationId="{16B75C04-4CB2-4213-9D97-B59E81DEE03C}"/>
          </ac:spMkLst>
        </pc:spChg>
        <pc:spChg chg="add mod">
          <ac:chgData name="Sharma Computer Academy" userId="08476b32c11f4418" providerId="LiveId" clId="{D85A4B1D-467F-4BEE-AF7A-D42C93740944}" dt="2021-07-02T07:32:54.075" v="2688" actId="1036"/>
          <ac:spMkLst>
            <pc:docMk/>
            <pc:sldMk cId="1226301284" sldId="432"/>
            <ac:spMk id="11" creationId="{26F01905-3DC9-4FFE-A247-375F3C587B8E}"/>
          </ac:spMkLst>
        </pc:spChg>
        <pc:spChg chg="mod">
          <ac:chgData name="Sharma Computer Academy" userId="08476b32c11f4418" providerId="LiveId" clId="{D85A4B1D-467F-4BEE-AF7A-D42C93740944}" dt="2021-07-02T07:31:43.989" v="2532" actId="20577"/>
          <ac:spMkLst>
            <pc:docMk/>
            <pc:sldMk cId="1226301284" sldId="432"/>
            <ac:spMk id="14" creationId="{00000000-0000-0000-0000-000000000000}"/>
          </ac:spMkLst>
        </pc:spChg>
      </pc:sldChg>
      <pc:sldChg chg="modSp add mod">
        <pc:chgData name="Sharma Computer Academy" userId="08476b32c11f4418" providerId="LiveId" clId="{D85A4B1D-467F-4BEE-AF7A-D42C93740944}" dt="2021-07-02T07:07:06.536" v="1983" actId="115"/>
        <pc:sldMkLst>
          <pc:docMk/>
          <pc:sldMk cId="4079344254" sldId="433"/>
        </pc:sldMkLst>
        <pc:spChg chg="mod">
          <ac:chgData name="Sharma Computer Academy" userId="08476b32c11f4418" providerId="LiveId" clId="{D85A4B1D-467F-4BEE-AF7A-D42C93740944}" dt="2021-07-02T07:07:06.536" v="1983" actId="115"/>
          <ac:spMkLst>
            <pc:docMk/>
            <pc:sldMk cId="4079344254" sldId="433"/>
            <ac:spMk id="7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26:39.903" v="900" actId="1035"/>
          <ac:spMkLst>
            <pc:docMk/>
            <pc:sldMk cId="4079344254" sldId="433"/>
            <ac:spMk id="8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7:06:55.416" v="1980" actId="6549"/>
          <ac:spMkLst>
            <pc:docMk/>
            <pc:sldMk cId="4079344254" sldId="433"/>
            <ac:spMk id="14" creationId="{00000000-0000-0000-0000-000000000000}"/>
          </ac:spMkLst>
        </pc:spChg>
      </pc:sldChg>
      <pc:sldChg chg="addSp modSp add mod modAnim">
        <pc:chgData name="Sharma Computer Academy" userId="08476b32c11f4418" providerId="LiveId" clId="{D85A4B1D-467F-4BEE-AF7A-D42C93740944}" dt="2021-07-02T07:11:30.398" v="2204" actId="113"/>
        <pc:sldMkLst>
          <pc:docMk/>
          <pc:sldMk cId="197751288" sldId="434"/>
        </pc:sldMkLst>
        <pc:spChg chg="mod">
          <ac:chgData name="Sharma Computer Academy" userId="08476b32c11f4418" providerId="LiveId" clId="{D85A4B1D-467F-4BEE-AF7A-D42C93740944}" dt="2021-07-02T07:11:30.398" v="2204" actId="113"/>
          <ac:spMkLst>
            <pc:docMk/>
            <pc:sldMk cId="197751288" sldId="434"/>
            <ac:spMk id="7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7:09:44.480" v="2105" actId="1035"/>
          <ac:spMkLst>
            <pc:docMk/>
            <pc:sldMk cId="197751288" sldId="434"/>
            <ac:spMk id="8" creationId="{00000000-0000-0000-0000-000000000000}"/>
          </ac:spMkLst>
        </pc:spChg>
        <pc:spChg chg="add mod">
          <ac:chgData name="Sharma Computer Academy" userId="08476b32c11f4418" providerId="LiveId" clId="{D85A4B1D-467F-4BEE-AF7A-D42C93740944}" dt="2021-07-02T07:11:21.453" v="2202" actId="113"/>
          <ac:spMkLst>
            <pc:docMk/>
            <pc:sldMk cId="197751288" sldId="434"/>
            <ac:spMk id="10" creationId="{04CBCBED-13E6-406A-9C09-C6B00B8BDA27}"/>
          </ac:spMkLst>
        </pc:spChg>
        <pc:spChg chg="add mod">
          <ac:chgData name="Sharma Computer Academy" userId="08476b32c11f4418" providerId="LiveId" clId="{D85A4B1D-467F-4BEE-AF7A-D42C93740944}" dt="2021-07-02T07:10:04.856" v="2184" actId="1035"/>
          <ac:spMkLst>
            <pc:docMk/>
            <pc:sldMk cId="197751288" sldId="434"/>
            <ac:spMk id="11" creationId="{E6874EAA-69B9-44DE-999D-5CF6AEFF1F78}"/>
          </ac:spMkLst>
        </pc:spChg>
        <pc:spChg chg="mod">
          <ac:chgData name="Sharma Computer Academy" userId="08476b32c11f4418" providerId="LiveId" clId="{D85A4B1D-467F-4BEE-AF7A-D42C93740944}" dt="2021-07-02T07:07:48.052" v="1992" actId="115"/>
          <ac:spMkLst>
            <pc:docMk/>
            <pc:sldMk cId="197751288" sldId="434"/>
            <ac:spMk id="14" creationId="{00000000-0000-0000-0000-000000000000}"/>
          </ac:spMkLst>
        </pc:spChg>
      </pc:sldChg>
      <pc:sldChg chg="delSp modSp mod delAnim modAnim">
        <pc:chgData name="Sharma Computer Academy" userId="08476b32c11f4418" providerId="LiveId" clId="{D85A4B1D-467F-4BEE-AF7A-D42C93740944}" dt="2021-07-02T07:14:14.904" v="2293" actId="113"/>
        <pc:sldMkLst>
          <pc:docMk/>
          <pc:sldMk cId="1013379539" sldId="435"/>
        </pc:sldMkLst>
        <pc:spChg chg="mod">
          <ac:chgData name="Sharma Computer Academy" userId="08476b32c11f4418" providerId="LiveId" clId="{D85A4B1D-467F-4BEE-AF7A-D42C93740944}" dt="2021-07-02T07:14:14.904" v="2293" actId="113"/>
          <ac:spMkLst>
            <pc:docMk/>
            <pc:sldMk cId="1013379539" sldId="435"/>
            <ac:spMk id="13" creationId="{00000000-0000-0000-0000-000000000000}"/>
          </ac:spMkLst>
        </pc:spChg>
        <pc:spChg chg="del mod">
          <ac:chgData name="Sharma Computer Academy" userId="08476b32c11f4418" providerId="LiveId" clId="{D85A4B1D-467F-4BEE-AF7A-D42C93740944}" dt="2021-07-02T06:33:44.519" v="1160"/>
          <ac:spMkLst>
            <pc:docMk/>
            <pc:sldMk cId="1013379539" sldId="435"/>
            <ac:spMk id="18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32:46.316" v="1073" actId="20577"/>
          <ac:spMkLst>
            <pc:docMk/>
            <pc:sldMk cId="1013379539" sldId="435"/>
            <ac:spMk id="23" creationId="{00000000-0000-0000-0000-000000000000}"/>
          </ac:spMkLst>
        </pc:spChg>
        <pc:cxnChg chg="del">
          <ac:chgData name="Sharma Computer Academy" userId="08476b32c11f4418" providerId="LiveId" clId="{D85A4B1D-467F-4BEE-AF7A-D42C93740944}" dt="2021-07-02T06:33:44.517" v="1158" actId="478"/>
          <ac:cxnSpMkLst>
            <pc:docMk/>
            <pc:sldMk cId="1013379539" sldId="435"/>
            <ac:cxnSpMk id="17" creationId="{00000000-0000-0000-0000-000000000000}"/>
          </ac:cxnSpMkLst>
        </pc:cxnChg>
      </pc:sldChg>
      <pc:sldChg chg="addSp delSp modSp mod delAnim modAnim">
        <pc:chgData name="Sharma Computer Academy" userId="08476b32c11f4418" providerId="LiveId" clId="{D85A4B1D-467F-4BEE-AF7A-D42C93740944}" dt="2021-07-02T07:36:45.485" v="2874"/>
        <pc:sldMkLst>
          <pc:docMk/>
          <pc:sldMk cId="5043652" sldId="436"/>
        </pc:sldMkLst>
        <pc:spChg chg="mod">
          <ac:chgData name="Sharma Computer Academy" userId="08476b32c11f4418" providerId="LiveId" clId="{D85A4B1D-467F-4BEE-AF7A-D42C93740944}" dt="2021-07-02T06:34:46.269" v="1182" actId="20577"/>
          <ac:spMkLst>
            <pc:docMk/>
            <pc:sldMk cId="5043652" sldId="436"/>
            <ac:spMk id="9" creationId="{F0462EAE-A915-46AF-90E1-95EB9A6C01A3}"/>
          </ac:spMkLst>
        </pc:spChg>
        <pc:spChg chg="add mod">
          <ac:chgData name="Sharma Computer Academy" userId="08476b32c11f4418" providerId="LiveId" clId="{D85A4B1D-467F-4BEE-AF7A-D42C93740944}" dt="2021-07-02T07:14:33.842" v="2295"/>
          <ac:spMkLst>
            <pc:docMk/>
            <pc:sldMk cId="5043652" sldId="436"/>
            <ac:spMk id="10" creationId="{D0C3D019-1B10-41B4-960F-068BF1C4F11A}"/>
          </ac:spMkLst>
        </pc:spChg>
        <pc:spChg chg="mod">
          <ac:chgData name="Sharma Computer Academy" userId="08476b32c11f4418" providerId="LiveId" clId="{D85A4B1D-467F-4BEE-AF7A-D42C93740944}" dt="2021-07-02T06:34:11.521" v="1179" actId="20577"/>
          <ac:spMkLst>
            <pc:docMk/>
            <pc:sldMk cId="5043652" sldId="436"/>
            <ac:spMk id="13" creationId="{00000000-0000-0000-0000-000000000000}"/>
          </ac:spMkLst>
        </pc:spChg>
        <pc:spChg chg="del">
          <ac:chgData name="Sharma Computer Academy" userId="08476b32c11f4418" providerId="LiveId" clId="{D85A4B1D-467F-4BEE-AF7A-D42C93740944}" dt="2021-07-02T07:14:31.751" v="2294" actId="478"/>
          <ac:spMkLst>
            <pc:docMk/>
            <pc:sldMk cId="5043652" sldId="436"/>
            <ac:spMk id="17" creationId="{00000000-0000-0000-0000-000000000000}"/>
          </ac:spMkLst>
        </pc:spChg>
      </pc:sldChg>
      <pc:sldChg chg="addSp modSp mod modAnim">
        <pc:chgData name="Sharma Computer Academy" userId="08476b32c11f4418" providerId="LiveId" clId="{D85A4B1D-467F-4BEE-AF7A-D42C93740944}" dt="2021-07-02T07:16:06.518" v="2322" actId="113"/>
        <pc:sldMkLst>
          <pc:docMk/>
          <pc:sldMk cId="2676719089" sldId="437"/>
        </pc:sldMkLst>
        <pc:spChg chg="add mod">
          <ac:chgData name="Sharma Computer Academy" userId="08476b32c11f4418" providerId="LiveId" clId="{D85A4B1D-467F-4BEE-AF7A-D42C93740944}" dt="2021-07-02T07:16:06.518" v="2322" actId="113"/>
          <ac:spMkLst>
            <pc:docMk/>
            <pc:sldMk cId="2676719089" sldId="437"/>
            <ac:spMk id="6" creationId="{D9CE4128-8E5A-438A-8E0A-78C7749C819B}"/>
          </ac:spMkLst>
        </pc:spChg>
        <pc:spChg chg="mod">
          <ac:chgData name="Sharma Computer Academy" userId="08476b32c11f4418" providerId="LiveId" clId="{D85A4B1D-467F-4BEE-AF7A-D42C93740944}" dt="2021-07-02T07:15:33.053" v="2311" actId="115"/>
          <ac:spMkLst>
            <pc:docMk/>
            <pc:sldMk cId="2676719089" sldId="437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35:40.995" v="1194" actId="20577"/>
          <ac:spMkLst>
            <pc:docMk/>
            <pc:sldMk cId="2676719089" sldId="437"/>
            <ac:spMk id="23" creationId="{00000000-0000-0000-0000-000000000000}"/>
          </ac:spMkLst>
        </pc:spChg>
        <pc:cxnChg chg="add mod">
          <ac:chgData name="Sharma Computer Academy" userId="08476b32c11f4418" providerId="LiveId" clId="{D85A4B1D-467F-4BEE-AF7A-D42C93740944}" dt="2021-07-02T06:37:41.077" v="1503" actId="1036"/>
          <ac:cxnSpMkLst>
            <pc:docMk/>
            <pc:sldMk cId="2676719089" sldId="437"/>
            <ac:cxnSpMk id="5" creationId="{113FDCBD-02EC-4BCA-9C3E-460A6C2E67F8}"/>
          </ac:cxnSpMkLst>
        </pc:cxnChg>
      </pc:sldChg>
      <pc:sldChg chg="delSp modSp add mod ord delAnim">
        <pc:chgData name="Sharma Computer Academy" userId="08476b32c11f4418" providerId="LiveId" clId="{D85A4B1D-467F-4BEE-AF7A-D42C93740944}" dt="2021-07-02T07:17:43.381" v="2376" actId="113"/>
        <pc:sldMkLst>
          <pc:docMk/>
          <pc:sldMk cId="1735297563" sldId="438"/>
        </pc:sldMkLst>
        <pc:spChg chg="del mod">
          <ac:chgData name="Sharma Computer Academy" userId="08476b32c11f4418" providerId="LiveId" clId="{D85A4B1D-467F-4BEE-AF7A-D42C93740944}" dt="2021-07-02T06:39:26.709" v="1537" actId="478"/>
          <ac:spMkLst>
            <pc:docMk/>
            <pc:sldMk cId="1735297563" sldId="438"/>
            <ac:spMk id="6" creationId="{D9CE4128-8E5A-438A-8E0A-78C7749C819B}"/>
          </ac:spMkLst>
        </pc:spChg>
        <pc:spChg chg="mod">
          <ac:chgData name="Sharma Computer Academy" userId="08476b32c11f4418" providerId="LiveId" clId="{D85A4B1D-467F-4BEE-AF7A-D42C93740944}" dt="2021-07-02T07:17:43.381" v="2376" actId="113"/>
          <ac:spMkLst>
            <pc:docMk/>
            <pc:sldMk cId="1735297563" sldId="438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39:08.944" v="1533" actId="20577"/>
          <ac:spMkLst>
            <pc:docMk/>
            <pc:sldMk cId="1735297563" sldId="438"/>
            <ac:spMk id="23" creationId="{00000000-0000-0000-0000-000000000000}"/>
          </ac:spMkLst>
        </pc:spChg>
        <pc:cxnChg chg="del">
          <ac:chgData name="Sharma Computer Academy" userId="08476b32c11f4418" providerId="LiveId" clId="{D85A4B1D-467F-4BEE-AF7A-D42C93740944}" dt="2021-07-02T06:39:24.794" v="1535" actId="478"/>
          <ac:cxnSpMkLst>
            <pc:docMk/>
            <pc:sldMk cId="1735297563" sldId="438"/>
            <ac:cxnSpMk id="5" creationId="{113FDCBD-02EC-4BCA-9C3E-460A6C2E67F8}"/>
          </ac:cxnSpMkLst>
        </pc:cxnChg>
      </pc:sldChg>
      <pc:sldChg chg="addSp delSp modSp mod ord delAnim modAnim">
        <pc:chgData name="Sharma Computer Academy" userId="08476b32c11f4418" providerId="LiveId" clId="{D85A4B1D-467F-4BEE-AF7A-D42C93740944}" dt="2021-07-02T07:37:12.526" v="2878"/>
        <pc:sldMkLst>
          <pc:docMk/>
          <pc:sldMk cId="603879602" sldId="439"/>
        </pc:sldMkLst>
        <pc:spChg chg="mod">
          <ac:chgData name="Sharma Computer Academy" userId="08476b32c11f4418" providerId="LiveId" clId="{D85A4B1D-467F-4BEE-AF7A-D42C93740944}" dt="2021-07-02T06:41:28.502" v="1612" actId="14100"/>
          <ac:spMkLst>
            <pc:docMk/>
            <pc:sldMk cId="603879602" sldId="439"/>
            <ac:spMk id="8" creationId="{A2E311FF-E9AE-4BFE-B711-A22763228BC7}"/>
          </ac:spMkLst>
        </pc:spChg>
        <pc:spChg chg="mod">
          <ac:chgData name="Sharma Computer Academy" userId="08476b32c11f4418" providerId="LiveId" clId="{D85A4B1D-467F-4BEE-AF7A-D42C93740944}" dt="2021-07-02T06:41:31.093" v="1613" actId="14100"/>
          <ac:spMkLst>
            <pc:docMk/>
            <pc:sldMk cId="603879602" sldId="439"/>
            <ac:spMk id="9" creationId="{F0462EAE-A915-46AF-90E1-95EB9A6C01A3}"/>
          </ac:spMkLst>
        </pc:spChg>
        <pc:spChg chg="add mod">
          <ac:chgData name="Sharma Computer Academy" userId="08476b32c11f4418" providerId="LiveId" clId="{D85A4B1D-467F-4BEE-AF7A-D42C93740944}" dt="2021-07-02T07:17:55.784" v="2379"/>
          <ac:spMkLst>
            <pc:docMk/>
            <pc:sldMk cId="603879602" sldId="439"/>
            <ac:spMk id="10" creationId="{D6BB523E-C758-4913-A8F6-2F50A2876A53}"/>
          </ac:spMkLst>
        </pc:spChg>
        <pc:spChg chg="mod">
          <ac:chgData name="Sharma Computer Academy" userId="08476b32c11f4418" providerId="LiveId" clId="{D85A4B1D-467F-4BEE-AF7A-D42C93740944}" dt="2021-07-02T06:41:14.226" v="1599" actId="20577"/>
          <ac:spMkLst>
            <pc:docMk/>
            <pc:sldMk cId="603879602" sldId="439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41:05.526" v="1587" actId="14100"/>
          <ac:spMkLst>
            <pc:docMk/>
            <pc:sldMk cId="603879602" sldId="439"/>
            <ac:spMk id="15" creationId="{00000000-0000-0000-0000-000000000000}"/>
          </ac:spMkLst>
        </pc:spChg>
        <pc:spChg chg="del mod">
          <ac:chgData name="Sharma Computer Academy" userId="08476b32c11f4418" providerId="LiveId" clId="{D85A4B1D-467F-4BEE-AF7A-D42C93740944}" dt="2021-07-02T07:17:54.629" v="2378" actId="478"/>
          <ac:spMkLst>
            <pc:docMk/>
            <pc:sldMk cId="603879602" sldId="439"/>
            <ac:spMk id="17" creationId="{00000000-0000-0000-0000-000000000000}"/>
          </ac:spMkLst>
        </pc:spChg>
      </pc:sldChg>
      <pc:sldChg chg="add del">
        <pc:chgData name="Sharma Computer Academy" userId="08476b32c11f4418" providerId="LiveId" clId="{D85A4B1D-467F-4BEE-AF7A-D42C93740944}" dt="2021-07-02T06:47:24.975" v="1617" actId="47"/>
        <pc:sldMkLst>
          <pc:docMk/>
          <pc:sldMk cId="2296786961" sldId="440"/>
        </pc:sldMkLst>
      </pc:sldChg>
      <pc:sldChg chg="modSp ord">
        <pc:chgData name="Sharma Computer Academy" userId="08476b32c11f4418" providerId="LiveId" clId="{D85A4B1D-467F-4BEE-AF7A-D42C93740944}" dt="2021-07-02T07:18:40.605" v="2389" actId="113"/>
        <pc:sldMkLst>
          <pc:docMk/>
          <pc:sldMk cId="3404311045" sldId="440"/>
        </pc:sldMkLst>
        <pc:spChg chg="mod">
          <ac:chgData name="Sharma Computer Academy" userId="08476b32c11f4418" providerId="LiveId" clId="{D85A4B1D-467F-4BEE-AF7A-D42C93740944}" dt="2021-07-02T07:18:40.605" v="2389" actId="113"/>
          <ac:spMkLst>
            <pc:docMk/>
            <pc:sldMk cId="3404311045" sldId="440"/>
            <ac:spMk id="13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D85A4B1D-467F-4BEE-AF7A-D42C93740944}" dt="2021-07-02T07:37:29.649" v="2881"/>
        <pc:sldMkLst>
          <pc:docMk/>
          <pc:sldMk cId="4201746971" sldId="441"/>
        </pc:sldMkLst>
        <pc:spChg chg="mod">
          <ac:chgData name="Sharma Computer Academy" userId="08476b32c11f4418" providerId="LiveId" clId="{D85A4B1D-467F-4BEE-AF7A-D42C93740944}" dt="2021-07-02T06:50:26.934" v="1669" actId="14100"/>
          <ac:spMkLst>
            <pc:docMk/>
            <pc:sldMk cId="4201746971" sldId="441"/>
            <ac:spMk id="8" creationId="{A2E311FF-E9AE-4BFE-B711-A22763228BC7}"/>
          </ac:spMkLst>
        </pc:spChg>
        <pc:spChg chg="mod">
          <ac:chgData name="Sharma Computer Academy" userId="08476b32c11f4418" providerId="LiveId" clId="{D85A4B1D-467F-4BEE-AF7A-D42C93740944}" dt="2021-07-02T06:50:33.741" v="1671" actId="14100"/>
          <ac:spMkLst>
            <pc:docMk/>
            <pc:sldMk cId="4201746971" sldId="441"/>
            <ac:spMk id="9" creationId="{F0462EAE-A915-46AF-90E1-95EB9A6C01A3}"/>
          </ac:spMkLst>
        </pc:spChg>
        <pc:spChg chg="add mod">
          <ac:chgData name="Sharma Computer Academy" userId="08476b32c11f4418" providerId="LiveId" clId="{D85A4B1D-467F-4BEE-AF7A-D42C93740944}" dt="2021-07-02T07:18:45.615" v="2391"/>
          <ac:spMkLst>
            <pc:docMk/>
            <pc:sldMk cId="4201746971" sldId="441"/>
            <ac:spMk id="10" creationId="{15EDEE5F-7FF9-4C81-B3A6-10C1DF567E29}"/>
          </ac:spMkLst>
        </pc:spChg>
        <pc:spChg chg="mod">
          <ac:chgData name="Sharma Computer Academy" userId="08476b32c11f4418" providerId="LiveId" clId="{D85A4B1D-467F-4BEE-AF7A-D42C93740944}" dt="2021-07-02T06:49:56.304" v="1638" actId="20577"/>
          <ac:spMkLst>
            <pc:docMk/>
            <pc:sldMk cId="4201746971" sldId="441"/>
            <ac:spMk id="13" creationId="{00000000-0000-0000-0000-000000000000}"/>
          </ac:spMkLst>
        </pc:spChg>
        <pc:spChg chg="del">
          <ac:chgData name="Sharma Computer Academy" userId="08476b32c11f4418" providerId="LiveId" clId="{D85A4B1D-467F-4BEE-AF7A-D42C93740944}" dt="2021-07-02T07:18:44.351" v="2390" actId="478"/>
          <ac:spMkLst>
            <pc:docMk/>
            <pc:sldMk cId="4201746971" sldId="441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D85A4B1D-467F-4BEE-AF7A-D42C93740944}" dt="2021-07-02T07:21:43.990" v="2511" actId="113"/>
        <pc:sldMkLst>
          <pc:docMk/>
          <pc:sldMk cId="4190792324" sldId="442"/>
        </pc:sldMkLst>
        <pc:spChg chg="mod">
          <ac:chgData name="Sharma Computer Academy" userId="08476b32c11f4418" providerId="LiveId" clId="{D85A4B1D-467F-4BEE-AF7A-D42C93740944}" dt="2021-07-02T07:21:43.990" v="2511" actId="113"/>
          <ac:spMkLst>
            <pc:docMk/>
            <pc:sldMk cId="4190792324" sldId="442"/>
            <ac:spMk id="6" creationId="{D9CE4128-8E5A-438A-8E0A-78C7749C819B}"/>
          </ac:spMkLst>
        </pc:spChg>
        <pc:spChg chg="mod">
          <ac:chgData name="Sharma Computer Academy" userId="08476b32c11f4418" providerId="LiveId" clId="{D85A4B1D-467F-4BEE-AF7A-D42C93740944}" dt="2021-07-02T07:19:34.693" v="2404" actId="113"/>
          <ac:spMkLst>
            <pc:docMk/>
            <pc:sldMk cId="4190792324" sldId="442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55:08.363" v="1681" actId="20577"/>
          <ac:spMkLst>
            <pc:docMk/>
            <pc:sldMk cId="4190792324" sldId="442"/>
            <ac:spMk id="23" creationId="{00000000-0000-0000-0000-000000000000}"/>
          </ac:spMkLst>
        </pc:spChg>
      </pc:sldChg>
    </pc:docChg>
  </pc:docChgLst>
  <pc:docChgLst>
    <pc:chgData name="Sharma Computer Academy" userId="08476b32c11f4418" providerId="LiveId" clId="{18A4131C-4538-4220-8B0A-ED5F29283FF4}"/>
    <pc:docChg chg="modSld">
      <pc:chgData name="Sharma Computer Academy" userId="08476b32c11f4418" providerId="LiveId" clId="{18A4131C-4538-4220-8B0A-ED5F29283FF4}" dt="2021-07-06T06:59:32.983" v="4"/>
      <pc:docMkLst>
        <pc:docMk/>
      </pc:docMkLst>
      <pc:sldChg chg="modAnim">
        <pc:chgData name="Sharma Computer Academy" userId="08476b32c11f4418" providerId="LiveId" clId="{18A4131C-4538-4220-8B0A-ED5F29283FF4}" dt="2021-07-06T06:59:32.983" v="4"/>
        <pc:sldMkLst>
          <pc:docMk/>
          <pc:sldMk cId="197751288" sldId="434"/>
        </pc:sldMkLst>
      </pc:sldChg>
    </pc:docChg>
  </pc:docChgLst>
  <pc:docChgLst>
    <pc:chgData name="Sharma Computer Academy" userId="08476b32c11f4418" providerId="LiveId" clId="{F7F0D2D7-A512-4535-B7EB-453A58D71456}"/>
    <pc:docChg chg="undo custSel addSld delSld modSld">
      <pc:chgData name="Sharma Computer Academy" userId="08476b32c11f4418" providerId="LiveId" clId="{F7F0D2D7-A512-4535-B7EB-453A58D71456}" dt="2022-12-16T06:29:03.758" v="258" actId="14100"/>
      <pc:docMkLst>
        <pc:docMk/>
      </pc:docMkLst>
      <pc:sldChg chg="modSp">
        <pc:chgData name="Sharma Computer Academy" userId="08476b32c11f4418" providerId="LiveId" clId="{F7F0D2D7-A512-4535-B7EB-453A58D71456}" dt="2022-12-16T05:18:25.467" v="2" actId="114"/>
        <pc:sldMkLst>
          <pc:docMk/>
          <pc:sldMk cId="3943891494" sldId="396"/>
        </pc:sldMkLst>
        <pc:spChg chg="mod">
          <ac:chgData name="Sharma Computer Academy" userId="08476b32c11f4418" providerId="LiveId" clId="{F7F0D2D7-A512-4535-B7EB-453A58D71456}" dt="2022-12-16T05:18:25.467" v="2" actId="114"/>
          <ac:spMkLst>
            <pc:docMk/>
            <pc:sldMk cId="3943891494" sldId="396"/>
            <ac:spMk id="13" creationId="{00000000-0000-0000-0000-000000000000}"/>
          </ac:spMkLst>
        </pc:spChg>
      </pc:sldChg>
      <pc:sldChg chg="modSp">
        <pc:chgData name="Sharma Computer Academy" userId="08476b32c11f4418" providerId="LiveId" clId="{F7F0D2D7-A512-4535-B7EB-453A58D71456}" dt="2022-12-16T05:36:41.529" v="5" actId="207"/>
        <pc:sldMkLst>
          <pc:docMk/>
          <pc:sldMk cId="5043652" sldId="436"/>
        </pc:sldMkLst>
        <pc:spChg chg="mod">
          <ac:chgData name="Sharma Computer Academy" userId="08476b32c11f4418" providerId="LiveId" clId="{F7F0D2D7-A512-4535-B7EB-453A58D71456}" dt="2022-12-16T05:36:41.529" v="5" actId="207"/>
          <ac:spMkLst>
            <pc:docMk/>
            <pc:sldMk cId="5043652" sldId="436"/>
            <ac:spMk id="13" creationId="{00000000-0000-0000-0000-000000000000}"/>
          </ac:spMkLst>
        </pc:spChg>
      </pc:sldChg>
      <pc:sldChg chg="modSp">
        <pc:chgData name="Sharma Computer Academy" userId="08476b32c11f4418" providerId="LiveId" clId="{F7F0D2D7-A512-4535-B7EB-453A58D71456}" dt="2022-12-16T05:37:11.345" v="8" actId="207"/>
        <pc:sldMkLst>
          <pc:docMk/>
          <pc:sldMk cId="603879602" sldId="439"/>
        </pc:sldMkLst>
        <pc:spChg chg="mod">
          <ac:chgData name="Sharma Computer Academy" userId="08476b32c11f4418" providerId="LiveId" clId="{F7F0D2D7-A512-4535-B7EB-453A58D71456}" dt="2022-12-16T05:37:11.345" v="8" actId="207"/>
          <ac:spMkLst>
            <pc:docMk/>
            <pc:sldMk cId="603879602" sldId="439"/>
            <ac:spMk id="13" creationId="{00000000-0000-0000-0000-000000000000}"/>
          </ac:spMkLst>
        </pc:spChg>
      </pc:sldChg>
      <pc:sldChg chg="modSp">
        <pc:chgData name="Sharma Computer Academy" userId="08476b32c11f4418" providerId="LiveId" clId="{F7F0D2D7-A512-4535-B7EB-453A58D71456}" dt="2022-12-16T05:37:40.584" v="11" actId="207"/>
        <pc:sldMkLst>
          <pc:docMk/>
          <pc:sldMk cId="4201746971" sldId="441"/>
        </pc:sldMkLst>
        <pc:spChg chg="mod">
          <ac:chgData name="Sharma Computer Academy" userId="08476b32c11f4418" providerId="LiveId" clId="{F7F0D2D7-A512-4535-B7EB-453A58D71456}" dt="2022-12-16T05:37:40.584" v="11" actId="207"/>
          <ac:spMkLst>
            <pc:docMk/>
            <pc:sldMk cId="4201746971" sldId="441"/>
            <ac:spMk id="13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F7F0D2D7-A512-4535-B7EB-453A58D71456}" dt="2022-12-16T06:28:56.459" v="256" actId="14100"/>
        <pc:sldMkLst>
          <pc:docMk/>
          <pc:sldMk cId="2603001470" sldId="443"/>
        </pc:sldMkLst>
        <pc:spChg chg="add mod">
          <ac:chgData name="Sharma Computer Academy" userId="08476b32c11f4418" providerId="LiveId" clId="{F7F0D2D7-A512-4535-B7EB-453A58D71456}" dt="2022-12-16T06:19:20.527" v="195" actId="115"/>
          <ac:spMkLst>
            <pc:docMk/>
            <pc:sldMk cId="2603001470" sldId="443"/>
            <ac:spMk id="5" creationId="{31A6053D-021B-78D4-0774-F6F8F60818FA}"/>
          </ac:spMkLst>
        </pc:spChg>
        <pc:spChg chg="mod">
          <ac:chgData name="Sharma Computer Academy" userId="08476b32c11f4418" providerId="LiveId" clId="{F7F0D2D7-A512-4535-B7EB-453A58D71456}" dt="2022-12-16T06:18:16.686" v="182" actId="115"/>
          <ac:spMkLst>
            <pc:docMk/>
            <pc:sldMk cId="2603001470" sldId="443"/>
            <ac:spMk id="7" creationId="{00000000-0000-0000-0000-000000000000}"/>
          </ac:spMkLst>
        </pc:spChg>
        <pc:spChg chg="mod">
          <ac:chgData name="Sharma Computer Academy" userId="08476b32c11f4418" providerId="LiveId" clId="{F7F0D2D7-A512-4535-B7EB-453A58D71456}" dt="2022-12-16T06:17:01.622" v="163" actId="1076"/>
          <ac:spMkLst>
            <pc:docMk/>
            <pc:sldMk cId="2603001470" sldId="443"/>
            <ac:spMk id="8" creationId="{00000000-0000-0000-0000-000000000000}"/>
          </ac:spMkLst>
        </pc:spChg>
        <pc:spChg chg="del">
          <ac:chgData name="Sharma Computer Academy" userId="08476b32c11f4418" providerId="LiveId" clId="{F7F0D2D7-A512-4535-B7EB-453A58D71456}" dt="2022-12-16T06:15:45.726" v="149" actId="478"/>
          <ac:spMkLst>
            <pc:docMk/>
            <pc:sldMk cId="2603001470" sldId="443"/>
            <ac:spMk id="10" creationId="{16B75C04-4CB2-4213-9D97-B59E81DEE03C}"/>
          </ac:spMkLst>
        </pc:spChg>
        <pc:spChg chg="mod">
          <ac:chgData name="Sharma Computer Academy" userId="08476b32c11f4418" providerId="LiveId" clId="{F7F0D2D7-A512-4535-B7EB-453A58D71456}" dt="2022-12-16T06:12:26.886" v="45" actId="20577"/>
          <ac:spMkLst>
            <pc:docMk/>
            <pc:sldMk cId="2603001470" sldId="443"/>
            <ac:spMk id="12" creationId="{00000000-0000-0000-0000-000000000000}"/>
          </ac:spMkLst>
        </pc:spChg>
        <pc:spChg chg="mod">
          <ac:chgData name="Sharma Computer Academy" userId="08476b32c11f4418" providerId="LiveId" clId="{F7F0D2D7-A512-4535-B7EB-453A58D71456}" dt="2022-12-16T06:17:38.639" v="172" actId="21"/>
          <ac:spMkLst>
            <pc:docMk/>
            <pc:sldMk cId="2603001470" sldId="443"/>
            <ac:spMk id="14" creationId="{00000000-0000-0000-0000-000000000000}"/>
          </ac:spMkLst>
        </pc:spChg>
        <pc:cxnChg chg="mod">
          <ac:chgData name="Sharma Computer Academy" userId="08476b32c11f4418" providerId="LiveId" clId="{F7F0D2D7-A512-4535-B7EB-453A58D71456}" dt="2022-12-16T06:28:56.459" v="256" actId="14100"/>
          <ac:cxnSpMkLst>
            <pc:docMk/>
            <pc:sldMk cId="2603001470" sldId="443"/>
            <ac:cxnSpMk id="9" creationId="{00000000-0000-0000-0000-000000000000}"/>
          </ac:cxnSpMkLst>
        </pc:cxnChg>
      </pc:sldChg>
      <pc:sldChg chg="modSp add del mod addAnim delAnim">
        <pc:chgData name="Sharma Computer Academy" userId="08476b32c11f4418" providerId="LiveId" clId="{F7F0D2D7-A512-4535-B7EB-453A58D71456}" dt="2022-12-16T06:14:11.329" v="57" actId="2890"/>
        <pc:sldMkLst>
          <pc:docMk/>
          <pc:sldMk cId="2941694341" sldId="444"/>
        </pc:sldMkLst>
        <pc:spChg chg="mod">
          <ac:chgData name="Sharma Computer Academy" userId="08476b32c11f4418" providerId="LiveId" clId="{F7F0D2D7-A512-4535-B7EB-453A58D71456}" dt="2022-12-16T06:14:10.294" v="56" actId="21"/>
          <ac:spMkLst>
            <pc:docMk/>
            <pc:sldMk cId="2941694341" sldId="444"/>
            <ac:spMk id="14" creationId="{00000000-0000-0000-0000-000000000000}"/>
          </ac:spMkLst>
        </pc:spChg>
      </pc:sldChg>
      <pc:sldChg chg="delSp modSp add mod delAnim modAnim">
        <pc:chgData name="Sharma Computer Academy" userId="08476b32c11f4418" providerId="LiveId" clId="{F7F0D2D7-A512-4535-B7EB-453A58D71456}" dt="2022-12-16T06:29:03.758" v="258" actId="14100"/>
        <pc:sldMkLst>
          <pc:docMk/>
          <pc:sldMk cId="4282767716" sldId="444"/>
        </pc:sldMkLst>
        <pc:spChg chg="del">
          <ac:chgData name="Sharma Computer Academy" userId="08476b32c11f4418" providerId="LiveId" clId="{F7F0D2D7-A512-4535-B7EB-453A58D71456}" dt="2022-12-16T06:27:42.720" v="250" actId="478"/>
          <ac:spMkLst>
            <pc:docMk/>
            <pc:sldMk cId="4282767716" sldId="444"/>
            <ac:spMk id="6" creationId="{00000000-0000-0000-0000-000000000000}"/>
          </ac:spMkLst>
        </pc:spChg>
        <pc:spChg chg="del">
          <ac:chgData name="Sharma Computer Academy" userId="08476b32c11f4418" providerId="LiveId" clId="{F7F0D2D7-A512-4535-B7EB-453A58D71456}" dt="2022-12-16T06:26:15.267" v="237" actId="478"/>
          <ac:spMkLst>
            <pc:docMk/>
            <pc:sldMk cId="4282767716" sldId="444"/>
            <ac:spMk id="7" creationId="{00000000-0000-0000-0000-000000000000}"/>
          </ac:spMkLst>
        </pc:spChg>
        <pc:spChg chg="del">
          <ac:chgData name="Sharma Computer Academy" userId="08476b32c11f4418" providerId="LiveId" clId="{F7F0D2D7-A512-4535-B7EB-453A58D71456}" dt="2022-12-16T06:26:23.361" v="240" actId="478"/>
          <ac:spMkLst>
            <pc:docMk/>
            <pc:sldMk cId="4282767716" sldId="444"/>
            <ac:spMk id="8" creationId="{00000000-0000-0000-0000-000000000000}"/>
          </ac:spMkLst>
        </pc:spChg>
        <pc:spChg chg="del">
          <ac:chgData name="Sharma Computer Academy" userId="08476b32c11f4418" providerId="LiveId" clId="{F7F0D2D7-A512-4535-B7EB-453A58D71456}" dt="2022-12-16T06:26:17.244" v="238" actId="478"/>
          <ac:spMkLst>
            <pc:docMk/>
            <pc:sldMk cId="4282767716" sldId="444"/>
            <ac:spMk id="10" creationId="{16B75C04-4CB2-4213-9D97-B59E81DEE03C}"/>
          </ac:spMkLst>
        </pc:spChg>
        <pc:spChg chg="del">
          <ac:chgData name="Sharma Computer Academy" userId="08476b32c11f4418" providerId="LiveId" clId="{F7F0D2D7-A512-4535-B7EB-453A58D71456}" dt="2022-12-16T06:26:27.224" v="242" actId="478"/>
          <ac:spMkLst>
            <pc:docMk/>
            <pc:sldMk cId="4282767716" sldId="444"/>
            <ac:spMk id="11" creationId="{26F01905-3DC9-4FFE-A247-375F3C587B8E}"/>
          </ac:spMkLst>
        </pc:spChg>
        <pc:spChg chg="mod">
          <ac:chgData name="Sharma Computer Academy" userId="08476b32c11f4418" providerId="LiveId" clId="{F7F0D2D7-A512-4535-B7EB-453A58D71456}" dt="2022-12-16T06:28:18.291" v="255" actId="207"/>
          <ac:spMkLst>
            <pc:docMk/>
            <pc:sldMk cId="4282767716" sldId="444"/>
            <ac:spMk id="14" creationId="{00000000-0000-0000-0000-000000000000}"/>
          </ac:spMkLst>
        </pc:spChg>
        <pc:cxnChg chg="mod">
          <ac:chgData name="Sharma Computer Academy" userId="08476b32c11f4418" providerId="LiveId" clId="{F7F0D2D7-A512-4535-B7EB-453A58D71456}" dt="2022-12-16T06:29:03.758" v="258" actId="14100"/>
          <ac:cxnSpMkLst>
            <pc:docMk/>
            <pc:sldMk cId="4282767716" sldId="444"/>
            <ac:cxnSpMk id="9" creationId="{00000000-0000-0000-0000-000000000000}"/>
          </ac:cxnSpMkLst>
        </pc:cxnChg>
      </pc:sldChg>
      <pc:sldChg chg="modSp add mod">
        <pc:chgData name="Sharma Computer Academy" userId="08476b32c11f4418" providerId="LiveId" clId="{F7F0D2D7-A512-4535-B7EB-453A58D71456}" dt="2022-12-16T06:29:00.378" v="257" actId="14100"/>
        <pc:sldMkLst>
          <pc:docMk/>
          <pc:sldMk cId="461615118" sldId="445"/>
        </pc:sldMkLst>
        <pc:spChg chg="mod">
          <ac:chgData name="Sharma Computer Academy" userId="08476b32c11f4418" providerId="LiveId" clId="{F7F0D2D7-A512-4535-B7EB-453A58D71456}" dt="2022-12-16T06:22:34.527" v="236" actId="113"/>
          <ac:spMkLst>
            <pc:docMk/>
            <pc:sldMk cId="461615118" sldId="445"/>
            <ac:spMk id="5" creationId="{31A6053D-021B-78D4-0774-F6F8F60818FA}"/>
          </ac:spMkLst>
        </pc:spChg>
        <pc:spChg chg="mod">
          <ac:chgData name="Sharma Computer Academy" userId="08476b32c11f4418" providerId="LiveId" clId="{F7F0D2D7-A512-4535-B7EB-453A58D71456}" dt="2022-12-16T06:20:52.552" v="214" actId="113"/>
          <ac:spMkLst>
            <pc:docMk/>
            <pc:sldMk cId="461615118" sldId="445"/>
            <ac:spMk id="14" creationId="{00000000-0000-0000-0000-000000000000}"/>
          </ac:spMkLst>
        </pc:spChg>
        <pc:cxnChg chg="mod">
          <ac:chgData name="Sharma Computer Academy" userId="08476b32c11f4418" providerId="LiveId" clId="{F7F0D2D7-A512-4535-B7EB-453A58D71456}" dt="2022-12-16T06:29:00.378" v="257" actId="14100"/>
          <ac:cxnSpMkLst>
            <pc:docMk/>
            <pc:sldMk cId="461615118" sldId="445"/>
            <ac:cxnSpMk id="9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71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36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69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12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Working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It means that the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V8 Engine </a:t>
            </a:r>
            <a:r>
              <a:rPr lang="en-US" sz="5400" dirty="0">
                <a:solidFill>
                  <a:schemeClr val="tx1"/>
                </a:solidFill>
              </a:rPr>
              <a:t>will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read through our code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every time </a:t>
            </a:r>
            <a:r>
              <a:rPr lang="en-US" sz="5400" dirty="0">
                <a:solidFill>
                  <a:schemeClr val="tx1"/>
                </a:solidFill>
              </a:rPr>
              <a:t>it finds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 declaration </a:t>
            </a:r>
            <a:r>
              <a:rPr lang="en-US" sz="5400" dirty="0">
                <a:solidFill>
                  <a:schemeClr val="tx1"/>
                </a:solidFill>
              </a:rPr>
              <a:t>at the </a:t>
            </a:r>
            <a:r>
              <a:rPr lang="en-US" sz="5400" b="1" u="sng" dirty="0">
                <a:solidFill>
                  <a:srgbClr val="FFFF00"/>
                </a:solidFill>
              </a:rPr>
              <a:t>global level </a:t>
            </a:r>
            <a:r>
              <a:rPr lang="en-US" sz="5400" dirty="0">
                <a:solidFill>
                  <a:schemeClr val="tx1"/>
                </a:solidFill>
              </a:rPr>
              <a:t>it will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reserve a space </a:t>
            </a:r>
            <a:r>
              <a:rPr lang="en-US" sz="5400" dirty="0">
                <a:solidFill>
                  <a:schemeClr val="tx1"/>
                </a:solidFill>
              </a:rPr>
              <a:t>for it in </a:t>
            </a:r>
            <a:r>
              <a:rPr lang="en-US" sz="5400" b="1" dirty="0">
                <a:solidFill>
                  <a:srgbClr val="FFFF00"/>
                </a:solidFill>
              </a:rPr>
              <a:t>memory</a:t>
            </a:r>
            <a:r>
              <a:rPr lang="en-US" sz="5400" dirty="0">
                <a:solidFill>
                  <a:schemeClr val="tx1"/>
                </a:solidFill>
              </a:rPr>
              <a:t> setting its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, and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every time </a:t>
            </a:r>
            <a:r>
              <a:rPr lang="en-US" sz="5400" dirty="0">
                <a:solidFill>
                  <a:schemeClr val="tx1"/>
                </a:solidFill>
              </a:rPr>
              <a:t>it finds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 definition </a:t>
            </a:r>
            <a:r>
              <a:rPr lang="en-US" sz="5400" dirty="0">
                <a:solidFill>
                  <a:schemeClr val="tx1"/>
                </a:solidFill>
              </a:rPr>
              <a:t>it will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reserve a space </a:t>
            </a:r>
            <a:r>
              <a:rPr lang="en-US" sz="5400" dirty="0">
                <a:solidFill>
                  <a:schemeClr val="tx1"/>
                </a:solidFill>
              </a:rPr>
              <a:t>for it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FF00"/>
                </a:solidFill>
              </a:rPr>
              <a:t>memory</a:t>
            </a:r>
            <a:r>
              <a:rPr lang="en-US" sz="5400" dirty="0">
                <a:solidFill>
                  <a:schemeClr val="tx1"/>
                </a:solidFill>
              </a:rPr>
              <a:t> and fully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allocate it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325" y="9916246"/>
            <a:ext cx="21490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This is called </a:t>
            </a:r>
            <a:r>
              <a:rPr lang="en-US" sz="5400" b="1" u="sng" dirty="0">
                <a:solidFill>
                  <a:schemeClr val="accent3"/>
                </a:solidFill>
              </a:rPr>
              <a:t>CREATION PHASE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9878928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4299" y="2486142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79344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Working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After completing </a:t>
            </a:r>
            <a:r>
              <a:rPr lang="en-US" sz="5400" b="1" dirty="0">
                <a:solidFill>
                  <a:schemeClr val="accent3"/>
                </a:solidFill>
              </a:rPr>
              <a:t>CREATION PHASE</a:t>
            </a:r>
            <a:r>
              <a:rPr lang="en-US" sz="5400" dirty="0">
                <a:solidFill>
                  <a:schemeClr val="tx1"/>
                </a:solidFill>
              </a:rPr>
              <a:t>, the </a:t>
            </a:r>
            <a:r>
              <a:rPr lang="en-US" sz="5400" b="1" dirty="0">
                <a:solidFill>
                  <a:srgbClr val="FFC000"/>
                </a:solidFill>
              </a:rPr>
              <a:t>JavaScript Engine </a:t>
            </a:r>
            <a:r>
              <a:rPr lang="en-US" sz="5400" dirty="0">
                <a:solidFill>
                  <a:schemeClr val="tx1"/>
                </a:solidFill>
              </a:rPr>
              <a:t>starts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executing our code </a:t>
            </a:r>
            <a:r>
              <a:rPr lang="en-US" sz="5400" dirty="0">
                <a:solidFill>
                  <a:schemeClr val="tx1"/>
                </a:solidFill>
              </a:rPr>
              <a:t>line by line and this is called </a:t>
            </a: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EXECUTION PHASE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5039" y="6572413"/>
            <a:ext cx="214902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So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 the time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rgbClr val="FFC000"/>
                </a:solidFill>
              </a:rPr>
              <a:t>JavaScript Engine </a:t>
            </a:r>
            <a:r>
              <a:rPr lang="en-US" sz="5400" dirty="0">
                <a:solidFill>
                  <a:schemeClr val="tx1"/>
                </a:solidFill>
              </a:rPr>
              <a:t>gets to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any line </a:t>
            </a:r>
            <a:r>
              <a:rPr lang="en-US" sz="5400" dirty="0">
                <a:solidFill>
                  <a:schemeClr val="tx1"/>
                </a:solidFill>
              </a:rPr>
              <a:t>in our code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during the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execution phase</a:t>
            </a:r>
            <a:r>
              <a:rPr lang="en-US" sz="5400" dirty="0">
                <a:solidFill>
                  <a:schemeClr val="tx1"/>
                </a:solidFill>
              </a:rPr>
              <a:t>, it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already knows </a:t>
            </a:r>
            <a:r>
              <a:rPr lang="en-US" sz="5400" dirty="0">
                <a:solidFill>
                  <a:schemeClr val="tx1"/>
                </a:solidFill>
              </a:rPr>
              <a:t>that we have a </a:t>
            </a:r>
            <a:r>
              <a:rPr lang="en-US" sz="5400" b="1" dirty="0">
                <a:solidFill>
                  <a:srgbClr val="FFFF00"/>
                </a:solidFill>
              </a:rPr>
              <a:t>space </a:t>
            </a:r>
          </a:p>
          <a:p>
            <a:pPr marL="514350" lvl="0" indent="-514350" algn="l"/>
            <a:r>
              <a:rPr lang="en-US" sz="5400" b="1" dirty="0">
                <a:solidFill>
                  <a:srgbClr val="FFFF00"/>
                </a:solidFill>
              </a:rPr>
              <a:t>allocated</a:t>
            </a:r>
            <a:r>
              <a:rPr lang="en-US" sz="5400" dirty="0">
                <a:solidFill>
                  <a:schemeClr val="tx1"/>
                </a:solidFill>
              </a:rPr>
              <a:t> for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US" sz="5400" dirty="0">
                <a:solidFill>
                  <a:schemeClr val="tx1"/>
                </a:solidFill>
              </a:rPr>
              <a:t> with a value of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6575900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4299" y="2486142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4CBCBED-13E6-406A-9C09-C6B00B8BDA27}"/>
              </a:ext>
            </a:extLst>
          </p:cNvPr>
          <p:cNvSpPr/>
          <p:nvPr/>
        </p:nvSpPr>
        <p:spPr>
          <a:xfrm>
            <a:off x="1767439" y="10027855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means </a:t>
            </a:r>
            <a:r>
              <a:rPr lang="en-US" sz="5400" dirty="0">
                <a:solidFill>
                  <a:schemeClr val="tx1"/>
                </a:solidFill>
              </a:rPr>
              <a:t>that </a:t>
            </a:r>
            <a:r>
              <a:rPr lang="en-US" sz="5400" b="1" dirty="0">
                <a:solidFill>
                  <a:srgbClr val="00B0F0"/>
                </a:solidFill>
              </a:rPr>
              <a:t>assigning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value </a:t>
            </a:r>
            <a:r>
              <a:rPr lang="en-US" sz="5400" dirty="0">
                <a:solidFill>
                  <a:schemeClr val="tx1"/>
                </a:solidFill>
              </a:rPr>
              <a:t>to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perfectly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3"/>
                </a:solidFill>
              </a:rPr>
              <a:t>fine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won’t throw an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74EAA-69B9-44DE-999D-5CF6AEFF1F78}"/>
              </a:ext>
            </a:extLst>
          </p:cNvPr>
          <p:cNvSpPr txBox="1"/>
          <p:nvPr/>
        </p:nvSpPr>
        <p:spPr>
          <a:xfrm>
            <a:off x="960837" y="9938032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97751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Hoisting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b="1" dirty="0">
                <a:solidFill>
                  <a:srgbClr val="FFC000"/>
                </a:solidFill>
              </a:rPr>
              <a:t>Variable Hoisting 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Only variables </a:t>
            </a:r>
            <a:r>
              <a:rPr lang="en-US" sz="5400" dirty="0">
                <a:solidFill>
                  <a:schemeClr val="tx1"/>
                </a:solidFill>
              </a:rPr>
              <a:t>declared with </a:t>
            </a:r>
            <a:r>
              <a:rPr lang="en-US" sz="5400" b="1" dirty="0">
                <a:solidFill>
                  <a:srgbClr val="FFFF00"/>
                </a:solidFill>
              </a:rPr>
              <a:t>var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hoisted</a:t>
            </a:r>
            <a:r>
              <a:rPr lang="en-US" sz="5400" dirty="0">
                <a:solidFill>
                  <a:schemeClr val="tx1"/>
                </a:solidFill>
              </a:rPr>
              <a:t> (not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sz="5400" dirty="0">
                <a:solidFill>
                  <a:schemeClr val="tx1"/>
                </a:solidFill>
              </a:rPr>
              <a:t>).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325" y="7378320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b="1" dirty="0">
                <a:solidFill>
                  <a:srgbClr val="FFC000"/>
                </a:solidFill>
              </a:rPr>
              <a:t>Function Hoisting 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Only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normal functions </a:t>
            </a:r>
            <a:r>
              <a:rPr lang="en-US" sz="5400" dirty="0">
                <a:solidFill>
                  <a:schemeClr val="tx1"/>
                </a:solidFill>
              </a:rPr>
              <a:t>are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hoisted</a:t>
            </a:r>
            <a:r>
              <a:rPr lang="en-US" sz="5400" dirty="0">
                <a:solidFill>
                  <a:schemeClr val="tx1"/>
                </a:solidFill>
              </a:rPr>
              <a:t> (not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anonymous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arrow</a:t>
            </a:r>
            <a:r>
              <a:rPr lang="en-US" sz="5400" dirty="0">
                <a:solidFill>
                  <a:schemeClr val="tx1"/>
                </a:solidFill>
              </a:rPr>
              <a:t> functions)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7378320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4299" y="2486142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B75C04-4CB2-4213-9D97-B59E81DEE03C}"/>
              </a:ext>
            </a:extLst>
          </p:cNvPr>
          <p:cNvSpPr/>
          <p:nvPr/>
        </p:nvSpPr>
        <p:spPr>
          <a:xfrm>
            <a:off x="1562168" y="10723739"/>
            <a:ext cx="214902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Special Point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Actually</a:t>
            </a:r>
            <a:r>
              <a:rPr lang="en-US" sz="5400" dirty="0">
                <a:solidFill>
                  <a:schemeClr val="tx1"/>
                </a:solidFill>
              </a:rPr>
              <a:t> ,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US" sz="5400" dirty="0">
                <a:solidFill>
                  <a:schemeClr val="tx1"/>
                </a:solidFill>
              </a:rPr>
              <a:t> declared with </a:t>
            </a:r>
            <a:r>
              <a:rPr lang="en-US" sz="5400" b="1" dirty="0">
                <a:solidFill>
                  <a:srgbClr val="FFFF00"/>
                </a:solidFill>
              </a:rPr>
              <a:t>let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FFFF00"/>
                </a:solidFill>
              </a:rPr>
              <a:t>const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are also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hoisted</a:t>
            </a:r>
            <a:r>
              <a:rPr lang="en-US" sz="5400" dirty="0">
                <a:solidFill>
                  <a:schemeClr val="tx1"/>
                </a:solidFill>
              </a:rPr>
              <a:t> but the </a:t>
            </a:r>
            <a:r>
              <a:rPr lang="en-US" sz="5400" b="1" dirty="0">
                <a:solidFill>
                  <a:srgbClr val="FFC000"/>
                </a:solidFill>
              </a:rPr>
              <a:t>JS engine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doesn’t initialize them to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undefined </a:t>
            </a:r>
            <a:r>
              <a:rPr lang="en-US" sz="5400" dirty="0">
                <a:solidFill>
                  <a:schemeClr val="tx1"/>
                </a:solidFill>
              </a:rPr>
              <a:t>in this case.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F01905-3DC9-4FFE-A247-375F3C587B8E}"/>
              </a:ext>
            </a:extLst>
          </p:cNvPr>
          <p:cNvSpPr txBox="1"/>
          <p:nvPr/>
        </p:nvSpPr>
        <p:spPr>
          <a:xfrm>
            <a:off x="848871" y="10721783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226301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TDZ ( Temporal Dead Zone)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So, if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 </a:t>
            </a:r>
            <a:r>
              <a:rPr lang="en-US" sz="5400" dirty="0">
                <a:solidFill>
                  <a:schemeClr val="tx1"/>
                </a:solidFill>
              </a:rPr>
              <a:t>are also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hoisted</a:t>
            </a:r>
            <a:r>
              <a:rPr lang="en-US" sz="5400" dirty="0">
                <a:solidFill>
                  <a:schemeClr val="tx1"/>
                </a:solidFill>
              </a:rPr>
              <a:t>, why is it that they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cannot be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accessed</a:t>
            </a:r>
            <a:r>
              <a:rPr lang="en-US" sz="5400" dirty="0">
                <a:solidFill>
                  <a:schemeClr val="tx1"/>
                </a:solidFill>
              </a:rPr>
              <a:t> before their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declaration</a:t>
            </a:r>
            <a:r>
              <a:rPr lang="en-US" sz="5400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1759" y="7821692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answer</a:t>
            </a:r>
            <a:r>
              <a:rPr lang="en-US" sz="5400" dirty="0">
                <a:solidFill>
                  <a:schemeClr val="tx1"/>
                </a:solidFill>
              </a:rPr>
              <a:t> to this lies within the </a:t>
            </a:r>
            <a:r>
              <a:rPr lang="en-US" sz="5400" b="1" dirty="0">
                <a:solidFill>
                  <a:srgbClr val="92D050"/>
                </a:solidFill>
              </a:rPr>
              <a:t>concept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u="sng" dirty="0">
                <a:solidFill>
                  <a:schemeClr val="accent4"/>
                </a:solidFill>
              </a:rPr>
              <a:t>Temporal Dead Zone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(TDZ).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204" y="7821692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6988629" y="2447788"/>
            <a:ext cx="10189028" cy="39942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F01905-3DC9-4FFE-A247-375F3C587B8E}"/>
              </a:ext>
            </a:extLst>
          </p:cNvPr>
          <p:cNvSpPr txBox="1"/>
          <p:nvPr/>
        </p:nvSpPr>
        <p:spPr>
          <a:xfrm>
            <a:off x="848871" y="10721783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6053D-021B-78D4-0774-F6F8F60818FA}"/>
              </a:ext>
            </a:extLst>
          </p:cNvPr>
          <p:cNvSpPr txBox="1"/>
          <p:nvPr/>
        </p:nvSpPr>
        <p:spPr>
          <a:xfrm>
            <a:off x="1795581" y="10797337"/>
            <a:ext cx="21121773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Variables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declared</a:t>
            </a:r>
            <a:r>
              <a:rPr lang="en-US" sz="5400" dirty="0">
                <a:solidFill>
                  <a:schemeClr val="tx1"/>
                </a:solidFill>
              </a:rPr>
              <a:t> using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</a:t>
            </a:r>
            <a:r>
              <a:rPr lang="en-US" sz="5400" dirty="0">
                <a:solidFill>
                  <a:schemeClr val="tx1"/>
                </a:solidFill>
              </a:rPr>
              <a:t> and the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constants </a:t>
            </a:r>
            <a:r>
              <a:rPr lang="en-US" sz="5400" dirty="0">
                <a:solidFill>
                  <a:schemeClr val="tx1"/>
                </a:solidFill>
              </a:rPr>
              <a:t>declared using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are </a:t>
            </a:r>
            <a:r>
              <a:rPr lang="en-US" sz="5400" b="1" dirty="0">
                <a:solidFill>
                  <a:schemeClr val="accent3"/>
                </a:solidFill>
              </a:rPr>
              <a:t>hoisted</a:t>
            </a:r>
            <a:r>
              <a:rPr lang="en-US" sz="5400" dirty="0">
                <a:solidFill>
                  <a:schemeClr val="tx1"/>
                </a:solidFill>
              </a:rPr>
              <a:t> but are in a </a:t>
            </a:r>
            <a:r>
              <a:rPr lang="en-US" sz="5400" b="1" u="sng" dirty="0">
                <a:solidFill>
                  <a:schemeClr val="accent4"/>
                </a:solidFill>
              </a:rPr>
              <a:t>TDZ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3001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  <p:bldP spid="11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TDZ ( Temporal Dead Zone)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b="1" dirty="0">
                <a:solidFill>
                  <a:schemeClr val="accent4"/>
                </a:solidFill>
              </a:rPr>
              <a:t>Temporal Dead Zone </a:t>
            </a:r>
            <a:r>
              <a:rPr lang="en-US" sz="5400" dirty="0">
                <a:solidFill>
                  <a:schemeClr val="tx1"/>
                </a:solidFill>
              </a:rPr>
              <a:t>is the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period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</a:t>
            </a:r>
            <a:r>
              <a:rPr lang="en-US" sz="5400" dirty="0">
                <a:solidFill>
                  <a:schemeClr val="tx1"/>
                </a:solidFill>
              </a:rPr>
              <a:t> during which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sz="5400" dirty="0">
                <a:solidFill>
                  <a:schemeClr val="tx1"/>
                </a:solidFill>
              </a:rPr>
              <a:t> declarations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cannot be accessed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1759" y="7821692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answer</a:t>
            </a:r>
            <a:r>
              <a:rPr lang="en-US" sz="5400" dirty="0">
                <a:solidFill>
                  <a:schemeClr val="tx1"/>
                </a:solidFill>
              </a:rPr>
              <a:t> to this lies within the </a:t>
            </a:r>
            <a:r>
              <a:rPr lang="en-US" sz="5400" b="1" dirty="0">
                <a:solidFill>
                  <a:srgbClr val="92D050"/>
                </a:solidFill>
              </a:rPr>
              <a:t>concept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u="sng" dirty="0">
                <a:solidFill>
                  <a:schemeClr val="accent4"/>
                </a:solidFill>
              </a:rPr>
              <a:t>Temporal Dead Zone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(TDZ).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204" y="7821692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988629" y="2487730"/>
            <a:ext cx="10025742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F01905-3DC9-4FFE-A247-375F3C587B8E}"/>
              </a:ext>
            </a:extLst>
          </p:cNvPr>
          <p:cNvSpPr txBox="1"/>
          <p:nvPr/>
        </p:nvSpPr>
        <p:spPr>
          <a:xfrm>
            <a:off x="848871" y="10721783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6053D-021B-78D4-0774-F6F8F60818FA}"/>
              </a:ext>
            </a:extLst>
          </p:cNvPr>
          <p:cNvSpPr txBox="1"/>
          <p:nvPr/>
        </p:nvSpPr>
        <p:spPr>
          <a:xfrm>
            <a:off x="1795581" y="10797337"/>
            <a:ext cx="21121773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14350" lvl="0" indent="-514350" algn="l"/>
            <a:r>
              <a:rPr lang="en-US" sz="5400" b="1" dirty="0">
                <a:solidFill>
                  <a:schemeClr val="accent4"/>
                </a:solidFill>
              </a:rPr>
              <a:t>Temporal Dead Zone </a:t>
            </a:r>
            <a:r>
              <a:rPr lang="en-US" sz="5400" dirty="0">
                <a:solidFill>
                  <a:schemeClr val="tx1"/>
                </a:solidFill>
              </a:rPr>
              <a:t>starts when the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 execution enters</a:t>
            </a:r>
            <a:r>
              <a:rPr lang="en-US" sz="5400" u="sng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block </a:t>
            </a:r>
            <a:r>
              <a:rPr lang="en-US" sz="5400" dirty="0">
                <a:solidFill>
                  <a:schemeClr val="tx1"/>
                </a:solidFill>
              </a:rPr>
              <a:t>which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contains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dirty="0">
                <a:solidFill>
                  <a:schemeClr val="tx1"/>
                </a:solidFill>
              </a:rPr>
              <a:t>or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sz="5400" dirty="0">
                <a:solidFill>
                  <a:schemeClr val="tx1"/>
                </a:solidFill>
              </a:rPr>
              <a:t> declaration and </a:t>
            </a: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continues</a:t>
            </a:r>
            <a:r>
              <a:rPr lang="en-US" sz="5400" dirty="0">
                <a:solidFill>
                  <a:schemeClr val="tx1"/>
                </a:solidFill>
              </a:rPr>
              <a:t> until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declaration</a:t>
            </a:r>
            <a:r>
              <a:rPr lang="en-US" sz="5400" dirty="0">
                <a:solidFill>
                  <a:schemeClr val="tx1"/>
                </a:solidFill>
              </a:rPr>
              <a:t> has </a:t>
            </a:r>
            <a:r>
              <a:rPr lang="en-US" sz="5400" b="1" dirty="0">
                <a:solidFill>
                  <a:srgbClr val="92D050"/>
                </a:solidFill>
              </a:rPr>
              <a:t>executed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1615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  <p:bldP spid="11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TDZ ( Temporal Dead Zone)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3631703"/>
            <a:ext cx="21490287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3800" dirty="0">
                <a:solidFill>
                  <a:srgbClr val="FFC000"/>
                </a:solidFill>
                <a:latin typeface="Consolas" panose="020B0609020204030204" pitchFamily="49" charset="0"/>
              </a:rPr>
              <a:t>function show()</a:t>
            </a:r>
          </a:p>
          <a:p>
            <a:pPr marL="514350" lvl="0" indent="-514350" algn="l"/>
            <a:r>
              <a:rPr lang="en-US" sz="38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514350" lvl="0" indent="-514350" algn="l"/>
            <a:r>
              <a:rPr lang="en-US" sz="3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//game’s TDZ starts here (at the beginning of this block’s local scope)</a:t>
            </a:r>
          </a:p>
          <a:p>
            <a:pPr marL="514350" lvl="0" indent="-514350" algn="l"/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// game’s TDZ continues here</a:t>
            </a:r>
          </a:p>
          <a:p>
            <a:pPr marL="514350" lvl="0" indent="-514350" algn="l"/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// game’s TDZ continues here</a:t>
            </a:r>
          </a:p>
          <a:p>
            <a:pPr marL="514350" lvl="0" indent="-514350" algn="l"/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// game’s TDZ continues here</a:t>
            </a:r>
          </a:p>
          <a:p>
            <a:pPr marL="514350" lvl="0" indent="-514350" algn="l"/>
            <a:r>
              <a:rPr lang="en-US" sz="3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3800" dirty="0">
                <a:solidFill>
                  <a:srgbClr val="FFC000"/>
                </a:solidFill>
                <a:latin typeface="Consolas" panose="020B0609020204030204" pitchFamily="49" charset="0"/>
              </a:rPr>
              <a:t>console.log(game); </a:t>
            </a:r>
            <a:r>
              <a:rPr lang="en-US" sz="3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returns </a:t>
            </a:r>
            <a:r>
              <a:rPr lang="en-US" sz="3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ReferenceError</a:t>
            </a:r>
            <a:r>
              <a:rPr lang="en-US" sz="3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because game’s TDZ continues here</a:t>
            </a:r>
          </a:p>
          <a:p>
            <a:pPr marL="514350" lvl="0" indent="-514350" algn="l"/>
            <a:r>
              <a:rPr lang="en-US" sz="3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game’s TDZ continues here</a:t>
            </a:r>
          </a:p>
          <a:p>
            <a:pPr marL="514350" lvl="0" indent="-514350" algn="l"/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// game’s TDZ continues here</a:t>
            </a:r>
          </a:p>
          <a:p>
            <a:pPr marL="514350" lvl="0" indent="-514350" algn="l"/>
            <a:r>
              <a:rPr lang="en-US" sz="3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3800" dirty="0">
                <a:solidFill>
                  <a:srgbClr val="FFC000"/>
                </a:solidFill>
                <a:latin typeface="Consolas" panose="020B0609020204030204" pitchFamily="49" charset="0"/>
              </a:rPr>
              <a:t>let game = 'cricket'; </a:t>
            </a:r>
            <a:r>
              <a:rPr lang="en-US" sz="3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3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game’sTDZ</a:t>
            </a:r>
            <a:r>
              <a:rPr lang="en-US" sz="3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ends here</a:t>
            </a:r>
          </a:p>
          <a:p>
            <a:pPr marL="514350" lvl="0" indent="-514350" algn="l"/>
            <a:r>
              <a:rPr lang="en-US" sz="3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game’s TDZ does not exist here</a:t>
            </a:r>
          </a:p>
          <a:p>
            <a:pPr marL="514350" lvl="0" indent="-514350" algn="l"/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// game’s TDZ does not exist here</a:t>
            </a:r>
          </a:p>
          <a:p>
            <a:pPr marL="514350" lvl="0" indent="-514350" algn="l"/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// game’s TDZ does not exist here</a:t>
            </a:r>
          </a:p>
          <a:p>
            <a:pPr marL="514350" lvl="0" indent="-514350" algn="l"/>
            <a:r>
              <a:rPr lang="en-US" sz="38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6988629" y="2447788"/>
            <a:ext cx="10058400" cy="39942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82767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 Remember !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Remember that </a:t>
            </a:r>
            <a:r>
              <a:rPr lang="en-US" sz="5400" dirty="0">
                <a:solidFill>
                  <a:schemeClr val="tx1"/>
                </a:solidFill>
              </a:rPr>
              <a:t>for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US" sz="5400" dirty="0">
                <a:solidFill>
                  <a:schemeClr val="tx1"/>
                </a:solidFill>
              </a:rPr>
              <a:t> , only </a:t>
            </a:r>
            <a:r>
              <a:rPr lang="en-US" sz="5400" b="1" dirty="0">
                <a:solidFill>
                  <a:srgbClr val="FFFF00"/>
                </a:solidFill>
              </a:rPr>
              <a:t>declarations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hoisted </a:t>
            </a:r>
            <a:r>
              <a:rPr lang="en-US" sz="5400" dirty="0">
                <a:solidFill>
                  <a:schemeClr val="tx1"/>
                </a:solidFill>
              </a:rPr>
              <a:t>and not </a:t>
            </a:r>
            <a:r>
              <a:rPr lang="en-US" sz="5400" b="1" dirty="0">
                <a:solidFill>
                  <a:srgbClr val="FFC000"/>
                </a:solidFill>
              </a:rPr>
              <a:t>initializations</a:t>
            </a:r>
          </a:p>
        </p:txBody>
      </p:sp>
    </p:spTree>
    <p:extLst>
      <p:ext uri="{BB962C8B-B14F-4D97-AF65-F5344CB8AC3E}">
        <p14:creationId xmlns:p14="http://schemas.microsoft.com/office/powerpoint/2010/main" val="101337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6515" y="822960"/>
            <a:ext cx="72763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49278" y="2182416"/>
            <a:ext cx="6864502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1574458" y="6668417"/>
            <a:ext cx="64871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x=10;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console.log(</a:t>
            </a:r>
            <a:r>
              <a:rPr lang="en-US" sz="4800" b="1" i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x+y</a:t>
            </a: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y = 20;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3" y="6043961"/>
            <a:ext cx="937011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A2E311FF-E9AE-4BFE-B711-A22763228BC7}"/>
              </a:ext>
            </a:extLst>
          </p:cNvPr>
          <p:cNvSpPr/>
          <p:nvPr/>
        </p:nvSpPr>
        <p:spPr>
          <a:xfrm>
            <a:off x="11925442" y="6196361"/>
            <a:ext cx="937011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62EAE-A915-46AF-90E1-95EB9A6C01A3}"/>
              </a:ext>
            </a:extLst>
          </p:cNvPr>
          <p:cNvSpPr/>
          <p:nvPr/>
        </p:nvSpPr>
        <p:spPr>
          <a:xfrm>
            <a:off x="12345083" y="6820817"/>
            <a:ext cx="64871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C3D019-1B10-41B4-960F-068BF1C4F11A}"/>
              </a:ext>
            </a:extLst>
          </p:cNvPr>
          <p:cNvSpPr/>
          <p:nvPr/>
        </p:nvSpPr>
        <p:spPr>
          <a:xfrm>
            <a:off x="795268" y="3189248"/>
            <a:ext cx="20495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</a:t>
            </a:r>
            <a:r>
              <a:rPr lang="en-US" sz="5400" dirty="0">
                <a:solidFill>
                  <a:schemeClr val="tx1"/>
                </a:solidFill>
              </a:rPr>
              <a:t> should be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5400" dirty="0">
                <a:solidFill>
                  <a:schemeClr val="tx1"/>
                </a:solidFill>
              </a:rPr>
              <a:t> of the following </a:t>
            </a:r>
            <a:r>
              <a:rPr lang="en-US" sz="5400" b="1" dirty="0">
                <a:solidFill>
                  <a:srgbClr val="FFFF00"/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043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We Got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895274" y="312228"/>
            <a:ext cx="10972219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That’s because </a:t>
            </a:r>
            <a:r>
              <a:rPr lang="en-US" sz="5400" dirty="0">
                <a:solidFill>
                  <a:schemeClr val="tx1"/>
                </a:solidFill>
              </a:rPr>
              <a:t>only </a:t>
            </a:r>
            <a:r>
              <a:rPr lang="en-US" sz="5400" b="1" dirty="0">
                <a:solidFill>
                  <a:srgbClr val="FFFF00"/>
                </a:solidFill>
              </a:rPr>
              <a:t>declaration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5400" dirty="0">
                <a:solidFill>
                  <a:schemeClr val="tx1"/>
                </a:solidFill>
              </a:rPr>
              <a:t> ‘y’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hoisted</a:t>
            </a:r>
            <a:r>
              <a:rPr lang="en-US" sz="5400" dirty="0">
                <a:solidFill>
                  <a:schemeClr val="tx1"/>
                </a:solidFill>
              </a:rPr>
              <a:t> and not it’s </a:t>
            </a:r>
            <a:r>
              <a:rPr lang="en-US" sz="5400" b="1" dirty="0">
                <a:solidFill>
                  <a:srgbClr val="FFC000"/>
                </a:solidFill>
              </a:rPr>
              <a:t>initialization</a:t>
            </a:r>
            <a:r>
              <a:rPr lang="en-US" sz="5400" dirty="0">
                <a:solidFill>
                  <a:schemeClr val="tx1"/>
                </a:solidFill>
              </a:rPr>
              <a:t> and because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initializations are not hoisted </a:t>
            </a:r>
            <a:r>
              <a:rPr lang="en-US" sz="5400" dirty="0">
                <a:solidFill>
                  <a:schemeClr val="tx1"/>
                </a:solidFill>
              </a:rPr>
              <a:t>, the default value of ‘y’ is </a:t>
            </a:r>
            <a:r>
              <a:rPr lang="en-US" sz="5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FDCBD-02EC-4BCA-9C3E-460A6C2E67F8}"/>
              </a:ext>
            </a:extLst>
          </p:cNvPr>
          <p:cNvCxnSpPr/>
          <p:nvPr/>
        </p:nvCxnSpPr>
        <p:spPr>
          <a:xfrm>
            <a:off x="2810128" y="9027474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9CE4128-8E5A-438A-8E0A-78C7749C819B}"/>
              </a:ext>
            </a:extLst>
          </p:cNvPr>
          <p:cNvSpPr/>
          <p:nvPr/>
        </p:nvSpPr>
        <p:spPr>
          <a:xfrm>
            <a:off x="5895274" y="9733415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know that </a:t>
            </a:r>
            <a:r>
              <a:rPr lang="en-US" sz="5400" dirty="0">
                <a:solidFill>
                  <a:schemeClr val="tx1"/>
                </a:solidFill>
              </a:rPr>
              <a:t>when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converted</a:t>
            </a:r>
            <a:r>
              <a:rPr lang="en-US" sz="5400" dirty="0">
                <a:solidFill>
                  <a:schemeClr val="tx1"/>
                </a:solidFill>
              </a:rPr>
              <a:t> to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5400" dirty="0">
                <a:solidFill>
                  <a:schemeClr val="tx1"/>
                </a:solidFill>
              </a:rPr>
              <a:t> we get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NaN</a:t>
            </a:r>
            <a:endParaRPr lang="en-US" sz="5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1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Hoisting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895274" y="312228"/>
            <a:ext cx="10972219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Like variables</a:t>
            </a:r>
            <a:r>
              <a:rPr lang="en-US" sz="5400" dirty="0">
                <a:solidFill>
                  <a:schemeClr val="tx1"/>
                </a:solidFill>
              </a:rPr>
              <a:t>, the </a:t>
            </a:r>
            <a:r>
              <a:rPr lang="en-US" sz="5400" b="1" dirty="0">
                <a:solidFill>
                  <a:srgbClr val="FFC000"/>
                </a:solidFill>
              </a:rPr>
              <a:t>JavaScript engine </a:t>
            </a:r>
            <a:r>
              <a:rPr lang="en-US" sz="5400" dirty="0">
                <a:solidFill>
                  <a:schemeClr val="tx1"/>
                </a:solidFill>
              </a:rPr>
              <a:t>also </a:t>
            </a:r>
            <a:r>
              <a:rPr lang="en-US" sz="5400" b="1" dirty="0">
                <a:solidFill>
                  <a:srgbClr val="00B0F0"/>
                </a:solidFill>
              </a:rPr>
              <a:t>hoists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definitions. </a:t>
            </a:r>
          </a:p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lvl="0"/>
            <a:r>
              <a:rPr lang="en-US" sz="5400" b="1" dirty="0">
                <a:solidFill>
                  <a:srgbClr val="FFFF00"/>
                </a:solidFill>
              </a:rPr>
              <a:t>That means</a:t>
            </a:r>
            <a:r>
              <a:rPr lang="en-US" sz="5400" dirty="0">
                <a:solidFill>
                  <a:schemeClr val="tx1"/>
                </a:solidFill>
              </a:rPr>
              <a:t>, it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moves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00B0F0"/>
                </a:solidFill>
              </a:rPr>
              <a:t>function bodies </a:t>
            </a:r>
            <a:r>
              <a:rPr lang="en-US" sz="5400" dirty="0">
                <a:solidFill>
                  <a:schemeClr val="tx1"/>
                </a:solidFill>
              </a:rPr>
              <a:t>to the </a:t>
            </a:r>
            <a:r>
              <a:rPr lang="en-US" sz="5400" b="1" dirty="0">
                <a:solidFill>
                  <a:srgbClr val="FFFF00"/>
                </a:solidFill>
              </a:rPr>
              <a:t>top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script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29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HOISTING</a:t>
            </a:r>
            <a:r>
              <a:rPr lang="en-US" sz="10000" spc="-200" dirty="0">
                <a:solidFill>
                  <a:schemeClr val="bg1"/>
                </a:solidFill>
              </a:rPr>
              <a:t> IN JAVASCRIPT</a:t>
            </a:r>
            <a:endParaRPr sz="10000" spc="-200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6515" y="822960"/>
            <a:ext cx="72763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49278" y="2182416"/>
            <a:ext cx="6864502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1182577" y="6369841"/>
            <a:ext cx="10238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greet();        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greet() {            console.log("Good Evening!");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3" y="6043961"/>
            <a:ext cx="1149749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A2E311FF-E9AE-4BFE-B711-A22763228BC7}"/>
              </a:ext>
            </a:extLst>
          </p:cNvPr>
          <p:cNvSpPr/>
          <p:nvPr/>
        </p:nvSpPr>
        <p:spPr>
          <a:xfrm>
            <a:off x="16533844" y="6196361"/>
            <a:ext cx="6667579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62EAE-A915-46AF-90E1-95EB9A6C01A3}"/>
              </a:ext>
            </a:extLst>
          </p:cNvPr>
          <p:cNvSpPr/>
          <p:nvPr/>
        </p:nvSpPr>
        <p:spPr>
          <a:xfrm>
            <a:off x="16835296" y="6867610"/>
            <a:ext cx="54275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Evening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B523E-C758-4913-A8F6-2F50A2876A53}"/>
              </a:ext>
            </a:extLst>
          </p:cNvPr>
          <p:cNvSpPr/>
          <p:nvPr/>
        </p:nvSpPr>
        <p:spPr>
          <a:xfrm>
            <a:off x="795268" y="3189248"/>
            <a:ext cx="20495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</a:t>
            </a:r>
            <a:r>
              <a:rPr lang="en-US" sz="5400" dirty="0">
                <a:solidFill>
                  <a:schemeClr val="tx1"/>
                </a:solidFill>
              </a:rPr>
              <a:t> should be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5400" dirty="0">
                <a:solidFill>
                  <a:schemeClr val="tx1"/>
                </a:solidFill>
              </a:rPr>
              <a:t> of the following </a:t>
            </a:r>
            <a:r>
              <a:rPr lang="en-US" sz="5400" b="1" dirty="0">
                <a:solidFill>
                  <a:srgbClr val="FFFF00"/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603879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 Remember !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Remember that </a:t>
            </a:r>
            <a:r>
              <a:rPr lang="en-US" sz="5400" dirty="0">
                <a:solidFill>
                  <a:schemeClr val="tx1"/>
                </a:solidFill>
              </a:rPr>
              <a:t>with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rgbClr val="FFFF00"/>
                </a:solidFill>
              </a:rPr>
              <a:t>hoisting only happens </a:t>
            </a:r>
            <a:r>
              <a:rPr lang="en-US" sz="5400" dirty="0">
                <a:solidFill>
                  <a:schemeClr val="tx1"/>
                </a:solidFill>
              </a:rPr>
              <a:t>for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 functions</a:t>
            </a:r>
            <a:r>
              <a:rPr lang="en-US" sz="5400" dirty="0">
                <a:solidFill>
                  <a:schemeClr val="tx1"/>
                </a:solidFill>
              </a:rPr>
              <a:t> and not with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anonymous functions</a:t>
            </a:r>
          </a:p>
          <a:p>
            <a:pPr lvl="0"/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6515" y="822960"/>
            <a:ext cx="72763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49278" y="2182416"/>
            <a:ext cx="6864502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1182577" y="6369841"/>
            <a:ext cx="10238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greet();        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greet=function greet() {            console.log("Good Evening!");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3" y="6043961"/>
            <a:ext cx="1149749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A2E311FF-E9AE-4BFE-B711-A22763228BC7}"/>
              </a:ext>
            </a:extLst>
          </p:cNvPr>
          <p:cNvSpPr/>
          <p:nvPr/>
        </p:nvSpPr>
        <p:spPr>
          <a:xfrm>
            <a:off x="14499772" y="6196361"/>
            <a:ext cx="870165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62EAE-A915-46AF-90E1-95EB9A6C01A3}"/>
              </a:ext>
            </a:extLst>
          </p:cNvPr>
          <p:cNvSpPr/>
          <p:nvPr/>
        </p:nvSpPr>
        <p:spPr>
          <a:xfrm>
            <a:off x="14779690" y="6867610"/>
            <a:ext cx="81362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Error: greet is not a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EDEE5F-7FF9-4C81-B3A6-10C1DF567E29}"/>
              </a:ext>
            </a:extLst>
          </p:cNvPr>
          <p:cNvSpPr/>
          <p:nvPr/>
        </p:nvSpPr>
        <p:spPr>
          <a:xfrm>
            <a:off x="795268" y="3189248"/>
            <a:ext cx="20495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</a:t>
            </a:r>
            <a:r>
              <a:rPr lang="en-US" sz="5400" dirty="0">
                <a:solidFill>
                  <a:schemeClr val="tx1"/>
                </a:solidFill>
              </a:rPr>
              <a:t> should be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5400" dirty="0">
                <a:solidFill>
                  <a:schemeClr val="tx1"/>
                </a:solidFill>
              </a:rPr>
              <a:t> of the following </a:t>
            </a:r>
            <a:r>
              <a:rPr lang="en-US" sz="5400" b="1" dirty="0">
                <a:solidFill>
                  <a:srgbClr val="FFFF00"/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201746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We Got This Error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895274" y="312228"/>
            <a:ext cx="10972219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During the </a:t>
            </a:r>
            <a:r>
              <a:rPr lang="en-US" sz="5400" b="1" dirty="0">
                <a:solidFill>
                  <a:schemeClr val="accent3"/>
                </a:solidFill>
              </a:rPr>
              <a:t>CREATION PHASE </a:t>
            </a:r>
            <a:r>
              <a:rPr lang="en-US" sz="5400" dirty="0">
                <a:solidFill>
                  <a:schemeClr val="tx1"/>
                </a:solidFill>
              </a:rPr>
              <a:t>, the </a:t>
            </a:r>
            <a:r>
              <a:rPr lang="en-US" sz="5400" b="1" dirty="0">
                <a:solidFill>
                  <a:srgbClr val="FFC000"/>
                </a:solidFill>
              </a:rPr>
              <a:t>JavaScript Engine </a:t>
            </a:r>
            <a:r>
              <a:rPr lang="en-US" sz="5400" dirty="0">
                <a:solidFill>
                  <a:schemeClr val="tx1"/>
                </a:solidFill>
              </a:rPr>
              <a:t>creates the '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greet</a:t>
            </a:r>
            <a:r>
              <a:rPr lang="en-US" sz="5400" dirty="0">
                <a:solidFill>
                  <a:schemeClr val="tx1"/>
                </a:solidFill>
              </a:rPr>
              <a:t>' variable in the </a:t>
            </a:r>
            <a:r>
              <a:rPr lang="en-US" sz="5400" b="1" dirty="0">
                <a:solidFill>
                  <a:srgbClr val="FFFF00"/>
                </a:solidFill>
              </a:rPr>
              <a:t>memory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initializes</a:t>
            </a:r>
            <a:r>
              <a:rPr lang="en-US" sz="5400" dirty="0">
                <a:solidFill>
                  <a:schemeClr val="tx1"/>
                </a:solidFill>
              </a:rPr>
              <a:t> its value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FDCBD-02EC-4BCA-9C3E-460A6C2E67F8}"/>
              </a:ext>
            </a:extLst>
          </p:cNvPr>
          <p:cNvCxnSpPr/>
          <p:nvPr/>
        </p:nvCxnSpPr>
        <p:spPr>
          <a:xfrm>
            <a:off x="2810128" y="9027474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9CE4128-8E5A-438A-8E0A-78C7749C819B}"/>
              </a:ext>
            </a:extLst>
          </p:cNvPr>
          <p:cNvSpPr/>
          <p:nvPr/>
        </p:nvSpPr>
        <p:spPr>
          <a:xfrm>
            <a:off x="2052735" y="9733415"/>
            <a:ext cx="189038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When </a:t>
            </a:r>
            <a:r>
              <a:rPr lang="en-US" sz="5400" b="1" dirty="0">
                <a:solidFill>
                  <a:schemeClr val="accent3"/>
                </a:solidFill>
              </a:rPr>
              <a:t>EXECUTION PHASE </a:t>
            </a:r>
            <a:r>
              <a:rPr lang="en-US" sz="5400" dirty="0">
                <a:solidFill>
                  <a:schemeClr val="tx1"/>
                </a:solidFill>
              </a:rPr>
              <a:t>started and the </a:t>
            </a:r>
            <a:r>
              <a:rPr lang="en-US" sz="5400" b="1" dirty="0">
                <a:solidFill>
                  <a:srgbClr val="FFC000"/>
                </a:solidFill>
              </a:rPr>
              <a:t>JavaScript Engine </a:t>
            </a:r>
            <a:r>
              <a:rPr lang="en-US" sz="5400" dirty="0">
                <a:solidFill>
                  <a:schemeClr val="tx1"/>
                </a:solidFill>
              </a:rPr>
              <a:t>finds the following code: </a:t>
            </a:r>
            <a:r>
              <a:rPr lang="en-US" sz="5400" b="1" dirty="0">
                <a:solidFill>
                  <a:srgbClr val="FFFF00"/>
                </a:solidFill>
              </a:rPr>
              <a:t>greet() ; </a:t>
            </a:r>
            <a:r>
              <a:rPr lang="en-US" sz="5400" dirty="0">
                <a:solidFill>
                  <a:schemeClr val="tx1"/>
                </a:solidFill>
              </a:rPr>
              <a:t>the variable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greet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, hence, it isn’t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7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6515" y="822960"/>
            <a:ext cx="72763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49278" y="2182416"/>
            <a:ext cx="6864502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/>
          <p:cNvSpPr/>
          <p:nvPr/>
        </p:nvSpPr>
        <p:spPr>
          <a:xfrm>
            <a:off x="795268" y="3189248"/>
            <a:ext cx="20495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</a:t>
            </a:r>
            <a:r>
              <a:rPr lang="en-US" sz="5400" dirty="0">
                <a:solidFill>
                  <a:schemeClr val="tx1"/>
                </a:solidFill>
              </a:rPr>
              <a:t> should be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5400" dirty="0">
                <a:solidFill>
                  <a:schemeClr val="tx1"/>
                </a:solidFill>
              </a:rPr>
              <a:t> of the following </a:t>
            </a:r>
            <a:r>
              <a:rPr lang="en-US" sz="5400" b="1" dirty="0">
                <a:solidFill>
                  <a:srgbClr val="FFFF00"/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4458" y="6668417"/>
            <a:ext cx="64871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console.log(x);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x = 10;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3" y="6043961"/>
            <a:ext cx="937011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A2E311FF-E9AE-4BFE-B711-A22763228BC7}"/>
              </a:ext>
            </a:extLst>
          </p:cNvPr>
          <p:cNvSpPr/>
          <p:nvPr/>
        </p:nvSpPr>
        <p:spPr>
          <a:xfrm>
            <a:off x="11925442" y="6196361"/>
            <a:ext cx="937011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62EAE-A915-46AF-90E1-95EB9A6C01A3}"/>
              </a:ext>
            </a:extLst>
          </p:cNvPr>
          <p:cNvSpPr/>
          <p:nvPr/>
        </p:nvSpPr>
        <p:spPr>
          <a:xfrm>
            <a:off x="12345083" y="6820817"/>
            <a:ext cx="64871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943891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  <p:bldP spid="15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162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Didn’t The Code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Error?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895274" y="312228"/>
            <a:ext cx="10972219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get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answer</a:t>
            </a:r>
            <a:r>
              <a:rPr lang="en-US" sz="5400" dirty="0">
                <a:solidFill>
                  <a:schemeClr val="tx1"/>
                </a:solidFill>
              </a:rPr>
              <a:t> to this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</a:t>
            </a:r>
            <a:r>
              <a:rPr lang="en-US" sz="5400" dirty="0">
                <a:solidFill>
                  <a:schemeClr val="tx1"/>
                </a:solidFill>
              </a:rPr>
              <a:t> we need to </a:t>
            </a:r>
            <a:r>
              <a:rPr lang="en-US" sz="5400" b="1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understand</a:t>
            </a:r>
            <a:r>
              <a:rPr lang="en-US" sz="5400" dirty="0">
                <a:solidFill>
                  <a:schemeClr val="tx1"/>
                </a:solidFill>
              </a:rPr>
              <a:t> a very important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mechanism</a:t>
            </a:r>
            <a:r>
              <a:rPr lang="en-US" sz="5400" dirty="0">
                <a:solidFill>
                  <a:schemeClr val="tx1"/>
                </a:solidFill>
              </a:rPr>
              <a:t> in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, called as </a:t>
            </a:r>
            <a:r>
              <a:rPr lang="en-US" sz="5400" b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HOISTING </a:t>
            </a:r>
          </a:p>
        </p:txBody>
      </p:sp>
    </p:spTree>
    <p:extLst>
      <p:ext uri="{BB962C8B-B14F-4D97-AF65-F5344CB8AC3E}">
        <p14:creationId xmlns:p14="http://schemas.microsoft.com/office/powerpoint/2010/main" val="2868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Hoisting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English</a:t>
            </a:r>
            <a:r>
              <a:rPr lang="en-US" sz="5400" dirty="0">
                <a:solidFill>
                  <a:schemeClr val="tx1"/>
                </a:solidFill>
              </a:rPr>
              <a:t> , the word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hoisting</a:t>
            </a:r>
            <a:r>
              <a:rPr lang="en-US" sz="5400" dirty="0">
                <a:solidFill>
                  <a:schemeClr val="tx1"/>
                </a:solidFill>
              </a:rPr>
              <a:t> means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pulling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lifting</a:t>
            </a:r>
            <a:r>
              <a:rPr lang="en-US" sz="5400" dirty="0">
                <a:solidFill>
                  <a:schemeClr val="tx1"/>
                </a:solidFill>
              </a:rPr>
              <a:t> up </a:t>
            </a:r>
            <a:r>
              <a:rPr lang="en-US" sz="5400" b="1" dirty="0">
                <a:solidFill>
                  <a:srgbClr val="FFFF00"/>
                </a:solidFill>
              </a:rPr>
              <a:t>something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430318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5895274" y="9210907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For example </a:t>
            </a:r>
            <a:r>
              <a:rPr lang="en-US" sz="5400" dirty="0">
                <a:solidFill>
                  <a:schemeClr val="tx1"/>
                </a:solidFill>
              </a:rPr>
              <a:t>: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crane</a:t>
            </a:r>
            <a:r>
              <a:rPr lang="en-US" sz="5400" dirty="0">
                <a:solidFill>
                  <a:schemeClr val="tx1"/>
                </a:solidFill>
              </a:rPr>
              <a:t> lifting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83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Hoisting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EBE89-74D4-48BC-BBFE-0389867A2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39" y="4660640"/>
            <a:ext cx="21466628" cy="86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Relates To JS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Hoisting</a:t>
            </a:r>
            <a:r>
              <a:rPr lang="en-US" sz="5400" dirty="0">
                <a:solidFill>
                  <a:schemeClr val="tx1"/>
                </a:solidFill>
              </a:rPr>
              <a:t> 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is a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mechanism</a:t>
            </a:r>
            <a:r>
              <a:rPr lang="en-US" sz="5400" dirty="0">
                <a:solidFill>
                  <a:schemeClr val="tx1"/>
                </a:solidFill>
              </a:rPr>
              <a:t> where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 declarations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u="sng" dirty="0">
                <a:solidFill>
                  <a:srgbClr val="FFFF00"/>
                </a:solidFill>
              </a:rPr>
              <a:t>moved to the top </a:t>
            </a:r>
            <a:r>
              <a:rPr lang="en-US" sz="5400" dirty="0">
                <a:solidFill>
                  <a:schemeClr val="tx1"/>
                </a:solidFill>
              </a:rPr>
              <a:t>of their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scope</a:t>
            </a:r>
            <a:r>
              <a:rPr lang="en-US" sz="5400" dirty="0">
                <a:solidFill>
                  <a:schemeClr val="tx1"/>
                </a:solidFill>
              </a:rPr>
              <a:t> before our code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starts executing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Relates To JS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This means 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matter where </a:t>
            </a:r>
            <a:r>
              <a:rPr lang="en-US" sz="5400" dirty="0">
                <a:solidFill>
                  <a:schemeClr val="bg1"/>
                </a:solidFill>
              </a:rPr>
              <a:t>we have declared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 </a:t>
            </a:r>
            <a:r>
              <a:rPr lang="en-US" sz="5400" dirty="0">
                <a:solidFill>
                  <a:schemeClr val="tx1"/>
                </a:solidFill>
              </a:rPr>
              <a:t>, they are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always moved to the top </a:t>
            </a:r>
            <a:r>
              <a:rPr lang="en-US" sz="5400" dirty="0">
                <a:solidFill>
                  <a:schemeClr val="tx1"/>
                </a:solidFill>
              </a:rPr>
              <a:t>of their </a:t>
            </a:r>
            <a:r>
              <a:rPr lang="en-US" sz="5400" b="1" dirty="0">
                <a:solidFill>
                  <a:srgbClr val="FFFF00"/>
                </a:solidFill>
              </a:rPr>
              <a:t>scope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878186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5895274" y="9210907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And it is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valid</a:t>
            </a:r>
            <a:r>
              <a:rPr lang="en-US" sz="5400" dirty="0">
                <a:solidFill>
                  <a:schemeClr val="tx1"/>
                </a:solidFill>
              </a:rPr>
              <a:t> for both </a:t>
            </a:r>
            <a:r>
              <a:rPr lang="en-US" sz="5400" b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local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global</a:t>
            </a:r>
            <a:r>
              <a:rPr lang="en-US" sz="5400" dirty="0">
                <a:solidFill>
                  <a:schemeClr val="tx1"/>
                </a:solidFill>
              </a:rPr>
              <a:t> scopes</a:t>
            </a:r>
          </a:p>
        </p:txBody>
      </p:sp>
    </p:spTree>
    <p:extLst>
      <p:ext uri="{BB962C8B-B14F-4D97-AF65-F5344CB8AC3E}">
        <p14:creationId xmlns:p14="http://schemas.microsoft.com/office/powerpoint/2010/main" val="367978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Working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When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V8 engine </a:t>
            </a:r>
            <a:r>
              <a:rPr lang="en-US" sz="5400" dirty="0">
                <a:solidFill>
                  <a:schemeClr val="tx1"/>
                </a:solidFill>
              </a:rPr>
              <a:t>executes any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 file</a:t>
            </a:r>
            <a:r>
              <a:rPr lang="en-US" sz="5400" dirty="0">
                <a:solidFill>
                  <a:schemeClr val="tx1"/>
                </a:solidFill>
              </a:rPr>
              <a:t>, we know that it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3"/>
                </a:solidFill>
              </a:rPr>
              <a:t>processes it </a:t>
            </a:r>
            <a:r>
              <a:rPr lang="en-US" sz="5400" dirty="0">
                <a:solidFill>
                  <a:schemeClr val="tx1"/>
                </a:solidFill>
              </a:rPr>
              <a:t>from </a:t>
            </a:r>
            <a:r>
              <a:rPr lang="en-US" sz="5400" b="1" dirty="0">
                <a:solidFill>
                  <a:srgbClr val="00B0F0"/>
                </a:solidFill>
              </a:rPr>
              <a:t>top to bottom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line by line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325" y="7378320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But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before that</a:t>
            </a:r>
            <a:r>
              <a:rPr lang="en-US" sz="5400" dirty="0">
                <a:solidFill>
                  <a:schemeClr val="tx1"/>
                </a:solidFill>
              </a:rPr>
              <a:t>,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V8 engine </a:t>
            </a:r>
            <a:r>
              <a:rPr lang="en-US" sz="5400" dirty="0">
                <a:solidFill>
                  <a:schemeClr val="tx1"/>
                </a:solidFill>
              </a:rPr>
              <a:t>does a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quick scan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</a:t>
            </a:r>
            <a:r>
              <a:rPr lang="en-US" sz="5400" dirty="0">
                <a:solidFill>
                  <a:schemeClr val="tx1"/>
                </a:solidFill>
              </a:rPr>
              <a:t> to look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for any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declarations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7378320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4299" y="2486142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963</Words>
  <Application>Microsoft Office PowerPoint</Application>
  <PresentationFormat>Custom</PresentationFormat>
  <Paragraphs>140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185</cp:revision>
  <dcterms:modified xsi:type="dcterms:W3CDTF">2022-12-16T06:29:05Z</dcterms:modified>
</cp:coreProperties>
</file>