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87" r:id="rId2"/>
    <p:sldId id="388" r:id="rId3"/>
    <p:sldId id="389" r:id="rId4"/>
    <p:sldId id="396" r:id="rId5"/>
    <p:sldId id="436" r:id="rId6"/>
    <p:sldId id="419" r:id="rId7"/>
    <p:sldId id="437" r:id="rId8"/>
    <p:sldId id="420" r:id="rId9"/>
    <p:sldId id="417" r:id="rId10"/>
    <p:sldId id="432" r:id="rId11"/>
    <p:sldId id="397" r:id="rId12"/>
    <p:sldId id="399" r:id="rId13"/>
    <p:sldId id="434" r:id="rId14"/>
    <p:sldId id="421" r:id="rId15"/>
    <p:sldId id="422" r:id="rId16"/>
    <p:sldId id="423" r:id="rId17"/>
    <p:sldId id="424" r:id="rId18"/>
    <p:sldId id="425" r:id="rId19"/>
    <p:sldId id="435" r:id="rId20"/>
    <p:sldId id="427" r:id="rId21"/>
    <p:sldId id="426" r:id="rId22"/>
    <p:sldId id="433" r:id="rId23"/>
    <p:sldId id="400" r:id="rId24"/>
    <p:sldId id="401" r:id="rId25"/>
    <p:sldId id="428" r:id="rId26"/>
    <p:sldId id="429" r:id="rId27"/>
    <p:sldId id="430" r:id="rId28"/>
    <p:sldId id="431" r:id="rId29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AC14306-E999-457F-9854-55417F2F8F45}"/>
    <pc:docChg chg="undo redo custSel modSld">
      <pc:chgData name="Sharma Computer Academy" userId="08476b32c11f4418" providerId="LiveId" clId="{AAC14306-E999-457F-9854-55417F2F8F45}" dt="2022-12-30T05:31:30.384" v="111" actId="207"/>
      <pc:docMkLst>
        <pc:docMk/>
      </pc:docMkLst>
      <pc:sldChg chg="modSp mod">
        <pc:chgData name="Sharma Computer Academy" userId="08476b32c11f4418" providerId="LiveId" clId="{AAC14306-E999-457F-9854-55417F2F8F45}" dt="2022-12-30T04:25:00.927" v="3" actId="207"/>
        <pc:sldMkLst>
          <pc:docMk/>
          <pc:sldMk cId="0" sldId="389"/>
        </pc:sldMkLst>
        <pc:spChg chg="mod">
          <ac:chgData name="Sharma Computer Academy" userId="08476b32c11f4418" providerId="LiveId" clId="{AAC14306-E999-457F-9854-55417F2F8F45}" dt="2022-12-30T04:25:00.927" v="3" actId="207"/>
          <ac:spMkLst>
            <pc:docMk/>
            <pc:sldMk cId="0" sldId="389"/>
            <ac:spMk id="10" creationId="{00000000-0000-0000-0000-000000000000}"/>
          </ac:spMkLst>
        </pc:spChg>
        <pc:spChg chg="mod">
          <ac:chgData name="Sharma Computer Academy" userId="08476b32c11f4418" providerId="LiveId" clId="{AAC14306-E999-457F-9854-55417F2F8F45}" dt="2022-12-30T04:24:56.708" v="2" actId="207"/>
          <ac:spMkLst>
            <pc:docMk/>
            <pc:sldMk cId="0" sldId="389"/>
            <ac:spMk id="11" creationId="{00000000-0000-0000-0000-000000000000}"/>
          </ac:spMkLst>
        </pc:spChg>
        <pc:spChg chg="mod">
          <ac:chgData name="Sharma Computer Academy" userId="08476b32c11f4418" providerId="LiveId" clId="{AAC14306-E999-457F-9854-55417F2F8F45}" dt="2022-12-30T04:24:43.790" v="1" actId="207"/>
          <ac:spMkLst>
            <pc:docMk/>
            <pc:sldMk cId="0" sldId="389"/>
            <ac:spMk id="13" creationId="{00000000-0000-0000-0000-000000000000}"/>
          </ac:spMkLst>
        </pc:spChg>
      </pc:sldChg>
      <pc:sldChg chg="modSp mod">
        <pc:chgData name="Sharma Computer Academy" userId="08476b32c11f4418" providerId="LiveId" clId="{AAC14306-E999-457F-9854-55417F2F8F45}" dt="2022-12-30T05:28:53.914" v="86" actId="20577"/>
        <pc:sldMkLst>
          <pc:docMk/>
          <pc:sldMk cId="0" sldId="396"/>
        </pc:sldMkLst>
        <pc:spChg chg="mod">
          <ac:chgData name="Sharma Computer Academy" userId="08476b32c11f4418" providerId="LiveId" clId="{AAC14306-E999-457F-9854-55417F2F8F45}" dt="2022-12-30T05:28:53.914" v="86" actId="20577"/>
          <ac:spMkLst>
            <pc:docMk/>
            <pc:sldMk cId="0" sldId="396"/>
            <ac:spMk id="13" creationId="{00000000-0000-0000-0000-000000000000}"/>
          </ac:spMkLst>
        </pc:spChg>
        <pc:spChg chg="mod">
          <ac:chgData name="Sharma Computer Academy" userId="08476b32c11f4418" providerId="LiveId" clId="{AAC14306-E999-457F-9854-55417F2F8F45}" dt="2022-12-30T05:28:43.806" v="84" actId="207"/>
          <ac:spMkLst>
            <pc:docMk/>
            <pc:sldMk cId="0" sldId="396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AAC14306-E999-457F-9854-55417F2F8F45}" dt="2022-12-30T05:26:44.649" v="66" actId="207"/>
        <pc:sldMkLst>
          <pc:docMk/>
          <pc:sldMk cId="0" sldId="397"/>
        </pc:sldMkLst>
        <pc:spChg chg="mod">
          <ac:chgData name="Sharma Computer Academy" userId="08476b32c11f4418" providerId="LiveId" clId="{AAC14306-E999-457F-9854-55417F2F8F45}" dt="2022-12-30T05:26:44.649" v="66" actId="207"/>
          <ac:spMkLst>
            <pc:docMk/>
            <pc:sldMk cId="0" sldId="397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AAC14306-E999-457F-9854-55417F2F8F45}" dt="2022-12-30T05:29:49.970" v="94" actId="207"/>
        <pc:sldMkLst>
          <pc:docMk/>
          <pc:sldMk cId="0" sldId="399"/>
        </pc:sldMkLst>
        <pc:spChg chg="mod">
          <ac:chgData name="Sharma Computer Academy" userId="08476b32c11f4418" providerId="LiveId" clId="{AAC14306-E999-457F-9854-55417F2F8F45}" dt="2022-12-30T05:29:49.970" v="94" actId="207"/>
          <ac:spMkLst>
            <pc:docMk/>
            <pc:sldMk cId="0" sldId="399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AAC14306-E999-457F-9854-55417F2F8F45}" dt="2022-12-30T05:29:24.644" v="91" actId="207"/>
        <pc:sldMkLst>
          <pc:docMk/>
          <pc:sldMk cId="0" sldId="417"/>
        </pc:sldMkLst>
        <pc:spChg chg="mod">
          <ac:chgData name="Sharma Computer Academy" userId="08476b32c11f4418" providerId="LiveId" clId="{AAC14306-E999-457F-9854-55417F2F8F45}" dt="2022-12-30T05:29:24.644" v="91" actId="207"/>
          <ac:spMkLst>
            <pc:docMk/>
            <pc:sldMk cId="0" sldId="417"/>
            <ac:spMk id="8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29:12.471" v="89" actId="207"/>
        <pc:sldMkLst>
          <pc:docMk/>
          <pc:sldMk cId="0" sldId="419"/>
        </pc:sldMkLst>
        <pc:spChg chg="mod">
          <ac:chgData name="Sharma Computer Academy" userId="08476b32c11f4418" providerId="LiveId" clId="{AAC14306-E999-457F-9854-55417F2F8F45}" dt="2022-12-30T05:29:12.471" v="89" actId="207"/>
          <ac:spMkLst>
            <pc:docMk/>
            <pc:sldMk cId="0" sldId="419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27:14.012" v="75" actId="207"/>
        <pc:sldMkLst>
          <pc:docMk/>
          <pc:sldMk cId="0" sldId="420"/>
        </pc:sldMkLst>
        <pc:spChg chg="mod">
          <ac:chgData name="Sharma Computer Academy" userId="08476b32c11f4418" providerId="LiveId" clId="{AAC14306-E999-457F-9854-55417F2F8F45}" dt="2022-12-30T05:27:14.012" v="75" actId="207"/>
          <ac:spMkLst>
            <pc:docMk/>
            <pc:sldMk cId="0" sldId="420"/>
            <ac:spMk id="13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0:06.852" v="96" actId="207"/>
        <pc:sldMkLst>
          <pc:docMk/>
          <pc:sldMk cId="0" sldId="421"/>
        </pc:sldMkLst>
        <pc:spChg chg="mod">
          <ac:chgData name="Sharma Computer Academy" userId="08476b32c11f4418" providerId="LiveId" clId="{AAC14306-E999-457F-9854-55417F2F8F45}" dt="2022-12-30T05:30:06.852" v="96" actId="207"/>
          <ac:spMkLst>
            <pc:docMk/>
            <pc:sldMk cId="0" sldId="421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0:19.766" v="98" actId="207"/>
        <pc:sldMkLst>
          <pc:docMk/>
          <pc:sldMk cId="0" sldId="422"/>
        </pc:sldMkLst>
        <pc:spChg chg="mod">
          <ac:chgData name="Sharma Computer Academy" userId="08476b32c11f4418" providerId="LiveId" clId="{AAC14306-E999-457F-9854-55417F2F8F45}" dt="2022-12-30T05:30:19.766" v="98" actId="207"/>
          <ac:spMkLst>
            <pc:docMk/>
            <pc:sldMk cId="0" sldId="422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0:37.574" v="101" actId="20577"/>
        <pc:sldMkLst>
          <pc:docMk/>
          <pc:sldMk cId="0" sldId="423"/>
        </pc:sldMkLst>
        <pc:spChg chg="mod">
          <ac:chgData name="Sharma Computer Academy" userId="08476b32c11f4418" providerId="LiveId" clId="{AAC14306-E999-457F-9854-55417F2F8F45}" dt="2022-12-30T05:30:37.574" v="101" actId="20577"/>
          <ac:spMkLst>
            <pc:docMk/>
            <pc:sldMk cId="0" sldId="423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0:51.011" v="103" actId="207"/>
        <pc:sldMkLst>
          <pc:docMk/>
          <pc:sldMk cId="0" sldId="424"/>
        </pc:sldMkLst>
        <pc:spChg chg="mod">
          <ac:chgData name="Sharma Computer Academy" userId="08476b32c11f4418" providerId="LiveId" clId="{AAC14306-E999-457F-9854-55417F2F8F45}" dt="2022-12-30T05:30:51.011" v="103" actId="207"/>
          <ac:spMkLst>
            <pc:docMk/>
            <pc:sldMk cId="0" sldId="424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1:01.134" v="105" actId="207"/>
        <pc:sldMkLst>
          <pc:docMk/>
          <pc:sldMk cId="0" sldId="425"/>
        </pc:sldMkLst>
        <pc:spChg chg="mod">
          <ac:chgData name="Sharma Computer Academy" userId="08476b32c11f4418" providerId="LiveId" clId="{AAC14306-E999-457F-9854-55417F2F8F45}" dt="2022-12-30T05:31:01.134" v="105" actId="207"/>
          <ac:spMkLst>
            <pc:docMk/>
            <pc:sldMk cId="0" sldId="425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1:30.384" v="111" actId="207"/>
        <pc:sldMkLst>
          <pc:docMk/>
          <pc:sldMk cId="0" sldId="426"/>
        </pc:sldMkLst>
        <pc:spChg chg="mod">
          <ac:chgData name="Sharma Computer Academy" userId="08476b32c11f4418" providerId="LiveId" clId="{AAC14306-E999-457F-9854-55417F2F8F45}" dt="2022-12-30T05:31:30.384" v="111" actId="207"/>
          <ac:spMkLst>
            <pc:docMk/>
            <pc:sldMk cId="0" sldId="426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1:19.148" v="109" actId="207"/>
        <pc:sldMkLst>
          <pc:docMk/>
          <pc:sldMk cId="0" sldId="427"/>
        </pc:sldMkLst>
        <pc:spChg chg="mod">
          <ac:chgData name="Sharma Computer Academy" userId="08476b32c11f4418" providerId="LiveId" clId="{AAC14306-E999-457F-9854-55417F2F8F45}" dt="2022-12-30T05:31:19.148" v="109" actId="207"/>
          <ac:spMkLst>
            <pc:docMk/>
            <pc:sldMk cId="0" sldId="427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31:10.497" v="107" actId="207"/>
        <pc:sldMkLst>
          <pc:docMk/>
          <pc:sldMk cId="0" sldId="435"/>
        </pc:sldMkLst>
        <pc:spChg chg="mod">
          <ac:chgData name="Sharma Computer Academy" userId="08476b32c11f4418" providerId="LiveId" clId="{AAC14306-E999-457F-9854-55417F2F8F45}" dt="2022-12-30T05:31:10.497" v="107" actId="207"/>
          <ac:spMkLst>
            <pc:docMk/>
            <pc:sldMk cId="0" sldId="435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AAC14306-E999-457F-9854-55417F2F8F45}" dt="2022-12-30T05:29:02.185" v="87" actId="207"/>
        <pc:sldMkLst>
          <pc:docMk/>
          <pc:sldMk cId="3349106204" sldId="436"/>
        </pc:sldMkLst>
        <pc:spChg chg="mod">
          <ac:chgData name="Sharma Computer Academy" userId="08476b32c11f4418" providerId="LiveId" clId="{AAC14306-E999-457F-9854-55417F2F8F45}" dt="2022-12-30T05:29:02.185" v="87" actId="207"/>
          <ac:spMkLst>
            <pc:docMk/>
            <pc:sldMk cId="3349106204" sldId="436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AAC14306-E999-457F-9854-55417F2F8F45}" dt="2022-12-30T05:29:18.555" v="90" actId="207"/>
        <pc:sldMkLst>
          <pc:docMk/>
          <pc:sldMk cId="621259293" sldId="437"/>
        </pc:sldMkLst>
        <pc:spChg chg="mod">
          <ac:chgData name="Sharma Computer Academy" userId="08476b32c11f4418" providerId="LiveId" clId="{AAC14306-E999-457F-9854-55417F2F8F45}" dt="2022-12-30T05:29:18.555" v="90" actId="207"/>
          <ac:spMkLst>
            <pc:docMk/>
            <pc:sldMk cId="621259293" sldId="437"/>
            <ac:spMk id="13" creationId="{00000000-0000-0000-0000-000000000000}"/>
          </ac:spMkLst>
        </pc:spChg>
      </pc:sldChg>
    </pc:docChg>
  </pc:docChgLst>
  <pc:docChgLst>
    <pc:chgData name="Sharma Computer Academy" userId="08476b32c11f4418" providerId="LiveId" clId="{CA6EADE9-9668-41DB-A859-174781A0106E}"/>
    <pc:docChg chg="modSld">
      <pc:chgData name="Sharma Computer Academy" userId="08476b32c11f4418" providerId="LiveId" clId="{CA6EADE9-9668-41DB-A859-174781A0106E}" dt="2022-03-04T16:32:04.743" v="2" actId="20577"/>
      <pc:docMkLst>
        <pc:docMk/>
      </pc:docMkLst>
      <pc:sldChg chg="modSp">
        <pc:chgData name="Sharma Computer Academy" userId="08476b32c11f4418" providerId="LiveId" clId="{CA6EADE9-9668-41DB-A859-174781A0106E}" dt="2022-03-04T16:32:04.743" v="2" actId="20577"/>
        <pc:sldMkLst>
          <pc:docMk/>
          <pc:sldMk cId="0" sldId="435"/>
        </pc:sldMkLst>
        <pc:spChg chg="mod">
          <ac:chgData name="Sharma Computer Academy" userId="08476b32c11f4418" providerId="LiveId" clId="{CA6EADE9-9668-41DB-A859-174781A0106E}" dt="2022-03-04T16:32:04.743" v="2" actId="20577"/>
          <ac:spMkLst>
            <pc:docMk/>
            <pc:sldMk cId="0" sldId="435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B981F6DD-EDB6-401E-828C-6EF057238909}"/>
    <pc:docChg chg="undo custSel addSld modSld">
      <pc:chgData name="Sharma Computer Academy" userId="08476b32c11f4418" providerId="LiveId" clId="{B981F6DD-EDB6-401E-828C-6EF057238909}" dt="2021-07-17T08:30:11.803" v="190" actId="6549"/>
      <pc:docMkLst>
        <pc:docMk/>
      </pc:docMkLst>
      <pc:sldChg chg="modSp mod">
        <pc:chgData name="Sharma Computer Academy" userId="08476b32c11f4418" providerId="LiveId" clId="{B981F6DD-EDB6-401E-828C-6EF057238909}" dt="2021-07-17T08:18:17.399" v="13" actId="115"/>
        <pc:sldMkLst>
          <pc:docMk/>
          <pc:sldMk cId="0" sldId="389"/>
        </pc:sldMkLst>
        <pc:spChg chg="mod">
          <ac:chgData name="Sharma Computer Academy" userId="08476b32c11f4418" providerId="LiveId" clId="{B981F6DD-EDB6-401E-828C-6EF057238909}" dt="2021-07-17T08:18:17.399" v="13" actId="115"/>
          <ac:spMkLst>
            <pc:docMk/>
            <pc:sldMk cId="0" sldId="389"/>
            <ac:spMk id="13" creationId="{00000000-0000-0000-0000-000000000000}"/>
          </ac:spMkLst>
        </pc:spChg>
        <pc:spChg chg="mod">
          <ac:chgData name="Sharma Computer Academy" userId="08476b32c11f4418" providerId="LiveId" clId="{B981F6DD-EDB6-401E-828C-6EF057238909}" dt="2021-07-17T08:18:02.966" v="11" actId="113"/>
          <ac:spMkLst>
            <pc:docMk/>
            <pc:sldMk cId="0" sldId="389"/>
            <ac:spMk id="18" creationId="{00000000-0000-0000-0000-000000000000}"/>
          </ac:spMkLst>
        </pc:spChg>
      </pc:sldChg>
      <pc:sldChg chg="modSp mod modAnim">
        <pc:chgData name="Sharma Computer Academy" userId="08476b32c11f4418" providerId="LiveId" clId="{B981F6DD-EDB6-401E-828C-6EF057238909}" dt="2021-07-17T08:20:58.736" v="53" actId="20577"/>
        <pc:sldMkLst>
          <pc:docMk/>
          <pc:sldMk cId="0" sldId="396"/>
        </pc:sldMkLst>
        <pc:spChg chg="mod">
          <ac:chgData name="Sharma Computer Academy" userId="08476b32c11f4418" providerId="LiveId" clId="{B981F6DD-EDB6-401E-828C-6EF057238909}" dt="2021-07-17T08:20:58.736" v="53" actId="20577"/>
          <ac:spMkLst>
            <pc:docMk/>
            <pc:sldMk cId="0" sldId="396"/>
            <ac:spMk id="13" creationId="{00000000-0000-0000-0000-000000000000}"/>
          </ac:spMkLst>
        </pc:spChg>
        <pc:spChg chg="mod">
          <ac:chgData name="Sharma Computer Academy" userId="08476b32c11f4418" providerId="LiveId" clId="{B981F6DD-EDB6-401E-828C-6EF057238909}" dt="2021-07-17T08:20:32.370" v="48" actId="20577"/>
          <ac:spMkLst>
            <pc:docMk/>
            <pc:sldMk cId="0" sldId="396"/>
            <ac:spMk id="17" creationId="{00000000-0000-0000-0000-000000000000}"/>
          </ac:spMkLst>
        </pc:spChg>
      </pc:sldChg>
      <pc:sldChg chg="modSp mod">
        <pc:chgData name="Sharma Computer Academy" userId="08476b32c11f4418" providerId="LiveId" clId="{B981F6DD-EDB6-401E-828C-6EF057238909}" dt="2021-07-17T08:27:52.022" v="159" actId="2711"/>
        <pc:sldMkLst>
          <pc:docMk/>
          <pc:sldMk cId="0" sldId="397"/>
        </pc:sldMkLst>
        <pc:spChg chg="mod">
          <ac:chgData name="Sharma Computer Academy" userId="08476b32c11f4418" providerId="LiveId" clId="{B981F6DD-EDB6-401E-828C-6EF057238909}" dt="2021-07-17T08:27:52.022" v="159" actId="2711"/>
          <ac:spMkLst>
            <pc:docMk/>
            <pc:sldMk cId="0" sldId="397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30:11.803" v="190" actId="6549"/>
        <pc:sldMkLst>
          <pc:docMk/>
          <pc:sldMk cId="0" sldId="399"/>
        </pc:sldMkLst>
        <pc:spChg chg="mod">
          <ac:chgData name="Sharma Computer Academy" userId="08476b32c11f4418" providerId="LiveId" clId="{B981F6DD-EDB6-401E-828C-6EF057238909}" dt="2021-07-17T08:30:11.803" v="190" actId="6549"/>
          <ac:spMkLst>
            <pc:docMk/>
            <pc:sldMk cId="0" sldId="399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B981F6DD-EDB6-401E-828C-6EF057238909}" dt="2021-07-17T08:27:39.123" v="158" actId="2711"/>
        <pc:sldMkLst>
          <pc:docMk/>
          <pc:sldMk cId="0" sldId="417"/>
        </pc:sldMkLst>
        <pc:spChg chg="mod">
          <ac:chgData name="Sharma Computer Academy" userId="08476b32c11f4418" providerId="LiveId" clId="{B981F6DD-EDB6-401E-828C-6EF057238909}" dt="2021-07-17T08:27:39.123" v="158" actId="2711"/>
          <ac:spMkLst>
            <pc:docMk/>
            <pc:sldMk cId="0" sldId="417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B981F6DD-EDB6-401E-828C-6EF057238909}" dt="2021-07-17T08:22:44.621" v="110" actId="20577"/>
        <pc:sldMkLst>
          <pc:docMk/>
          <pc:sldMk cId="0" sldId="419"/>
        </pc:sldMkLst>
        <pc:spChg chg="mod">
          <ac:chgData name="Sharma Computer Academy" userId="08476b32c11f4418" providerId="LiveId" clId="{B981F6DD-EDB6-401E-828C-6EF057238909}" dt="2021-07-17T08:22:44.621" v="110" actId="20577"/>
          <ac:spMkLst>
            <pc:docMk/>
            <pc:sldMk cId="0" sldId="419"/>
            <ac:spMk id="13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30:01.503" v="187" actId="20577"/>
        <pc:sldMkLst>
          <pc:docMk/>
          <pc:sldMk cId="0" sldId="421"/>
        </pc:sldMkLst>
        <pc:spChg chg="mod">
          <ac:chgData name="Sharma Computer Academy" userId="08476b32c11f4418" providerId="LiveId" clId="{B981F6DD-EDB6-401E-828C-6EF057238909}" dt="2021-07-17T08:30:01.503" v="187" actId="20577"/>
          <ac:spMkLst>
            <pc:docMk/>
            <pc:sldMk cId="0" sldId="421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55.738" v="185" actId="20577"/>
        <pc:sldMkLst>
          <pc:docMk/>
          <pc:sldMk cId="0" sldId="422"/>
        </pc:sldMkLst>
        <pc:spChg chg="mod">
          <ac:chgData name="Sharma Computer Academy" userId="08476b32c11f4418" providerId="LiveId" clId="{B981F6DD-EDB6-401E-828C-6EF057238909}" dt="2021-07-17T08:29:55.738" v="185" actId="20577"/>
          <ac:spMkLst>
            <pc:docMk/>
            <pc:sldMk cId="0" sldId="422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49.788" v="183"/>
        <pc:sldMkLst>
          <pc:docMk/>
          <pc:sldMk cId="0" sldId="423"/>
        </pc:sldMkLst>
        <pc:spChg chg="mod">
          <ac:chgData name="Sharma Computer Academy" userId="08476b32c11f4418" providerId="LiveId" clId="{B981F6DD-EDB6-401E-828C-6EF057238909}" dt="2021-07-17T08:29:49.788" v="183"/>
          <ac:spMkLst>
            <pc:docMk/>
            <pc:sldMk cId="0" sldId="423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43.017" v="182" actId="255"/>
        <pc:sldMkLst>
          <pc:docMk/>
          <pc:sldMk cId="0" sldId="424"/>
        </pc:sldMkLst>
        <pc:spChg chg="mod">
          <ac:chgData name="Sharma Computer Academy" userId="08476b32c11f4418" providerId="LiveId" clId="{B981F6DD-EDB6-401E-828C-6EF057238909}" dt="2021-07-17T08:29:43.017" v="182" actId="255"/>
          <ac:spMkLst>
            <pc:docMk/>
            <pc:sldMk cId="0" sldId="424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37.622" v="181" actId="255"/>
        <pc:sldMkLst>
          <pc:docMk/>
          <pc:sldMk cId="0" sldId="425"/>
        </pc:sldMkLst>
        <pc:spChg chg="mod">
          <ac:chgData name="Sharma Computer Academy" userId="08476b32c11f4418" providerId="LiveId" clId="{B981F6DD-EDB6-401E-828C-6EF057238909}" dt="2021-07-17T08:29:37.622" v="181" actId="255"/>
          <ac:spMkLst>
            <pc:docMk/>
            <pc:sldMk cId="0" sldId="425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17.556" v="179" actId="2711"/>
        <pc:sldMkLst>
          <pc:docMk/>
          <pc:sldMk cId="0" sldId="426"/>
        </pc:sldMkLst>
        <pc:spChg chg="mod">
          <ac:chgData name="Sharma Computer Academy" userId="08476b32c11f4418" providerId="LiveId" clId="{B981F6DD-EDB6-401E-828C-6EF057238909}" dt="2021-07-17T08:29:17.556" v="179" actId="2711"/>
          <ac:spMkLst>
            <pc:docMk/>
            <pc:sldMk cId="0" sldId="426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05.689" v="175" actId="2711"/>
        <pc:sldMkLst>
          <pc:docMk/>
          <pc:sldMk cId="0" sldId="427"/>
        </pc:sldMkLst>
        <pc:spChg chg="mod">
          <ac:chgData name="Sharma Computer Academy" userId="08476b32c11f4418" providerId="LiveId" clId="{B981F6DD-EDB6-401E-828C-6EF057238909}" dt="2021-07-17T08:29:05.689" v="175" actId="2711"/>
          <ac:spMkLst>
            <pc:docMk/>
            <pc:sldMk cId="0" sldId="427"/>
            <ac:spMk id="16" creationId="{00000000-0000-0000-0000-000000000000}"/>
          </ac:spMkLst>
        </pc:spChg>
      </pc:sldChg>
      <pc:sldChg chg="modSp modAnim">
        <pc:chgData name="Sharma Computer Academy" userId="08476b32c11f4418" providerId="LiveId" clId="{B981F6DD-EDB6-401E-828C-6EF057238909}" dt="2021-07-17T08:29:32.675" v="180" actId="255"/>
        <pc:sldMkLst>
          <pc:docMk/>
          <pc:sldMk cId="0" sldId="435"/>
        </pc:sldMkLst>
        <pc:spChg chg="mod">
          <ac:chgData name="Sharma Computer Academy" userId="08476b32c11f4418" providerId="LiveId" clId="{B981F6DD-EDB6-401E-828C-6EF057238909}" dt="2021-07-17T08:29:32.675" v="180" actId="255"/>
          <ac:spMkLst>
            <pc:docMk/>
            <pc:sldMk cId="0" sldId="435"/>
            <ac:spMk id="16" creationId="{00000000-0000-0000-0000-000000000000}"/>
          </ac:spMkLst>
        </pc:spChg>
      </pc:sldChg>
      <pc:sldChg chg="delSp modSp add mod delAnim modAnim">
        <pc:chgData name="Sharma Computer Academy" userId="08476b32c11f4418" providerId="LiveId" clId="{B981F6DD-EDB6-401E-828C-6EF057238909}" dt="2021-07-17T08:21:44.412" v="98" actId="20577"/>
        <pc:sldMkLst>
          <pc:docMk/>
          <pc:sldMk cId="3349106204" sldId="436"/>
        </pc:sldMkLst>
        <pc:spChg chg="mod">
          <ac:chgData name="Sharma Computer Academy" userId="08476b32c11f4418" providerId="LiveId" clId="{B981F6DD-EDB6-401E-828C-6EF057238909}" dt="2021-07-17T08:21:44.412" v="98" actId="20577"/>
          <ac:spMkLst>
            <pc:docMk/>
            <pc:sldMk cId="3349106204" sldId="436"/>
            <ac:spMk id="13" creationId="{00000000-0000-0000-0000-000000000000}"/>
          </ac:spMkLst>
        </pc:spChg>
        <pc:spChg chg="del">
          <ac:chgData name="Sharma Computer Academy" userId="08476b32c11f4418" providerId="LiveId" clId="{B981F6DD-EDB6-401E-828C-6EF057238909}" dt="2021-07-17T08:21:19.094" v="54" actId="478"/>
          <ac:spMkLst>
            <pc:docMk/>
            <pc:sldMk cId="3349106204" sldId="436"/>
            <ac:spMk id="17" creationId="{00000000-0000-0000-0000-000000000000}"/>
          </ac:spMkLst>
        </pc:spChg>
      </pc:sldChg>
      <pc:sldChg chg="modSp add modAnim">
        <pc:chgData name="Sharma Computer Academy" userId="08476b32c11f4418" providerId="LiveId" clId="{B981F6DD-EDB6-401E-828C-6EF057238909}" dt="2021-07-17T08:23:54.578" v="140" actId="20577"/>
        <pc:sldMkLst>
          <pc:docMk/>
          <pc:sldMk cId="621259293" sldId="437"/>
        </pc:sldMkLst>
        <pc:spChg chg="mod">
          <ac:chgData name="Sharma Computer Academy" userId="08476b32c11f4418" providerId="LiveId" clId="{B981F6DD-EDB6-401E-828C-6EF057238909}" dt="2021-07-17T08:23:54.578" v="140" actId="20577"/>
          <ac:spMkLst>
            <pc:docMk/>
            <pc:sldMk cId="621259293" sldId="437"/>
            <ac:spMk id="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4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882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user’s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DOB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print his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of birth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7961" y="3635298"/>
            <a:ext cx="21313688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chemeClr val="bg1"/>
                </a:solidFill>
              </a:rPr>
              <a:t>The JavaScript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b="1" dirty="0">
                <a:solidFill>
                  <a:srgbClr val="0070C0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object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allows us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store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It can be created using :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String Literal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city=“Bhopal”;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String Constructor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city=new String(“Bhopal”);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659509" y="936700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String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4341" y="535259"/>
            <a:ext cx="9144000" cy="1984917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length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</a:p>
          <a:p>
            <a:pPr marL="914400" lvl="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character</a:t>
            </a:r>
            <a:r>
              <a:rPr lang="en-US" sz="5400" dirty="0">
                <a:solidFill>
                  <a:schemeClr val="tx1"/>
                </a:solidFill>
              </a:rPr>
              <a:t> at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 index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=“Bhopal”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str.charAt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(4));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  <a:p>
            <a:pPr algn="l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“” if wrong index is passed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accept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user and display:</a:t>
            </a: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length</a:t>
            </a: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First Character</a:t>
            </a:r>
          </a:p>
          <a:p>
            <a:pPr marL="914400" lvl="0" indent="-914400">
              <a:buAutoNum type="arabicPeriod"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Last Character.</a:t>
            </a:r>
            <a:endParaRPr lang="en-IN" sz="5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unicode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ascii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character</a:t>
            </a:r>
            <a:r>
              <a:rPr lang="en-US" sz="5400" dirty="0">
                <a:solidFill>
                  <a:schemeClr val="tx1"/>
                </a:solidFill>
              </a:rPr>
              <a:t> 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specified index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=“Bhopal”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str.charCodeAt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(4));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</a:t>
            </a:r>
            <a:r>
              <a:rPr lang="en-US" sz="5400" b="1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wrong index is passed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sz="5400" dirty="0">
                <a:solidFill>
                  <a:schemeClr val="tx1"/>
                </a:solidFill>
              </a:rPr>
              <a:t> of given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in the calling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=“Programming”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str.indexOf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(“ram”));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if string is not present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(text)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last index </a:t>
            </a:r>
            <a:r>
              <a:rPr lang="en-US" sz="5400" dirty="0">
                <a:solidFill>
                  <a:schemeClr val="tx1"/>
                </a:solidFill>
              </a:rPr>
              <a:t>of given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in the calling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string.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=“Welcome User”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str.lastIndexOf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(“e”));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  <a:p>
            <a:pPr algn="l"/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-1 if string is not present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replace(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string,string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Replaces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occurrence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given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 </a:t>
            </a:r>
            <a:r>
              <a:rPr lang="en-US" sz="5400" dirty="0">
                <a:solidFill>
                  <a:schemeClr val="tx1"/>
                </a:solidFill>
              </a:rPr>
              <a:t>with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string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s1=“Welcome User”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s2=s1.replace(“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User”,”Sachin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”);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</a:t>
            </a:r>
            <a:r>
              <a:rPr lang="en-US" sz="6000" b="1" dirty="0" err="1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Sachin</a:t>
            </a:r>
            <a:endParaRPr lang="en-US" sz="6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58872"/>
            <a:ext cx="2253447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start,length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characters </a:t>
            </a:r>
            <a:r>
              <a:rPr lang="en-US" sz="5400" dirty="0">
                <a:solidFill>
                  <a:schemeClr val="tx1"/>
                </a:solidFill>
              </a:rPr>
              <a:t>from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position.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s2=s1.substr(3,4);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58872"/>
            <a:ext cx="2253447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substring(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start,end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characters</a:t>
            </a:r>
            <a:r>
              <a:rPr lang="en-US" sz="5400" dirty="0">
                <a:solidFill>
                  <a:schemeClr val="tx1"/>
                </a:solidFill>
              </a:rPr>
              <a:t> between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end-1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index.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s2=s1.substring(3,7);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60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,STRING</a:t>
            </a:r>
            <a:r>
              <a:rPr lang="en-US" sz="9600" spc="-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spc="-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OBJECTS </a:t>
            </a:r>
            <a:r>
              <a:rPr lang="en-US" sz="10000" spc="-200" dirty="0">
                <a:solidFill>
                  <a:schemeClr val="bg1"/>
                </a:solidFill>
              </a:rPr>
              <a:t>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 after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converting</a:t>
            </a:r>
            <a:r>
              <a:rPr lang="en-US" sz="5400" dirty="0">
                <a:solidFill>
                  <a:schemeClr val="tx1"/>
                </a:solidFill>
              </a:rPr>
              <a:t> all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characters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3"/>
                </a:solidFill>
              </a:rPr>
              <a:t>uppercase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s1=“java script”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s2=s1.toUpperCase( 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</a:rPr>
              <a:t>JAVA SCRIPT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33629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String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486" y="2137812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 after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converting</a:t>
            </a:r>
            <a:r>
              <a:rPr lang="en-US" sz="5400" dirty="0">
                <a:solidFill>
                  <a:schemeClr val="tx1"/>
                </a:solidFill>
              </a:rPr>
              <a:t> all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characters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3"/>
                </a:solidFill>
              </a:rPr>
              <a:t>lowercase.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 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s1=“PROGRAMMING”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 s2=s1.toLowerCase( );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alert(s2);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B0F0"/>
                </a:solidFill>
              </a:rPr>
              <a:t>Output: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</a:t>
            </a:r>
            <a:endParaRPr lang="en-US" sz="60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to accept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user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 of vowels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it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92622" y="1115115"/>
            <a:ext cx="67762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Math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4484764"/>
            <a:ext cx="2028194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4800" dirty="0"/>
              <a:t>The </a:t>
            </a:r>
            <a:r>
              <a:rPr lang="en-IN" sz="4800" b="1" dirty="0">
                <a:solidFill>
                  <a:srgbClr val="FFFF00"/>
                </a:solidFill>
              </a:rPr>
              <a:t>Math</a:t>
            </a:r>
            <a:r>
              <a:rPr lang="en-IN" sz="4800" b="1" dirty="0">
                <a:solidFill>
                  <a:srgbClr val="0070C0"/>
                </a:solidFill>
              </a:rPr>
              <a:t> 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</a:t>
            </a:r>
            <a:r>
              <a:rPr lang="en-IN" sz="4800" dirty="0"/>
              <a:t>allows us to </a:t>
            </a:r>
            <a:r>
              <a:rPr lang="en-IN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perform </a:t>
            </a:r>
            <a:r>
              <a:rPr lang="en-IN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mathematical tasks</a:t>
            </a:r>
            <a:r>
              <a:rPr lang="en-IN" sz="4800" dirty="0"/>
              <a:t>.</a:t>
            </a:r>
          </a:p>
          <a:p>
            <a:pPr algn="l"/>
            <a:endParaRPr lang="en-IN" sz="4800" b="1" dirty="0">
              <a:solidFill>
                <a:srgbClr val="0070C0"/>
              </a:solidFill>
            </a:endParaRPr>
          </a:p>
          <a:p>
            <a:pPr algn="l"/>
            <a:endParaRPr lang="en-IN" sz="4800" dirty="0"/>
          </a:p>
          <a:p>
            <a:pPr algn="l"/>
            <a:endParaRPr lang="en-IN" sz="4800" dirty="0"/>
          </a:p>
          <a:p>
            <a:pPr algn="l"/>
            <a:r>
              <a:rPr lang="en-IN" sz="4800" dirty="0"/>
              <a:t>It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 us </a:t>
            </a:r>
            <a:r>
              <a:rPr lang="en-IN" sz="4800" dirty="0"/>
              <a:t>a </a:t>
            </a:r>
            <a:r>
              <a:rPr lang="en-IN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4800" dirty="0"/>
              <a:t> of </a:t>
            </a:r>
            <a:r>
              <a:rPr lang="en-IN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mathematical</a:t>
            </a:r>
            <a:r>
              <a:rPr lang="en-IN" sz="4800" dirty="0"/>
              <a:t>  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properties/methods</a:t>
            </a:r>
            <a:r>
              <a:rPr lang="en-IN" sz="4800" dirty="0"/>
              <a:t> which can be called by using </a:t>
            </a:r>
            <a:r>
              <a:rPr lang="en-IN" sz="4800" b="1" dirty="0">
                <a:solidFill>
                  <a:srgbClr val="FFFF00"/>
                </a:solidFill>
              </a:rPr>
              <a:t>Math</a:t>
            </a:r>
            <a:r>
              <a:rPr lang="en-IN" sz="4800" b="1" dirty="0">
                <a:solidFill>
                  <a:srgbClr val="0070C0"/>
                </a:solidFill>
              </a:rPr>
              <a:t> </a:t>
            </a:r>
            <a:r>
              <a:rPr lang="en-IN" sz="4800" dirty="0"/>
              <a:t>as an 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1070509" y="4683496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1066795" y="7517908"/>
            <a:ext cx="360000" cy="360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4594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</a:t>
            </a:r>
          </a:p>
          <a:p>
            <a:pPr marL="914400" lvl="0" indent="-914400" algn="l">
              <a:buAutoNum type="arabicPeriod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value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PI.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Value is </a:t>
            </a:r>
            <a: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3.141592653589793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Math.PI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26530" y="4616605"/>
            <a:ext cx="1219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14400" lvl="0" indent="-914400" algn="l">
              <a:buAutoNum type="arabicPeriod" startAt="2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</a:p>
          <a:p>
            <a:pPr marL="914400" lvl="0" indent="-914400" algn="l"/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Euler’s number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Value is </a:t>
            </a:r>
            <a: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2.718281828459045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Math.E</a:t>
            </a:r>
            <a:endParaRPr lang="en-IN" sz="5400" dirty="0">
              <a:solidFill>
                <a:srgbClr val="FFFF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459480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3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SQRT2</a:t>
            </a:r>
          </a:p>
          <a:p>
            <a:pPr marL="914400" lvl="0" indent="-914400" algn="l">
              <a:buAutoNum type="arabicPeriod" startAt="3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square root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Value is </a:t>
            </a:r>
            <a:r>
              <a:rPr lang="en-IN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1.4142135623730951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Math.SQRT2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4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4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larger</a:t>
            </a:r>
            <a:r>
              <a:rPr lang="en-US" sz="5400" dirty="0">
                <a:solidFill>
                  <a:schemeClr val="tx1"/>
                </a:solidFill>
              </a:rPr>
              <a:t> amongst 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chemeClr val="tx1"/>
                </a:solidFill>
              </a:rPr>
              <a:t>     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and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Math.max(5,12)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999537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5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5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smaller</a:t>
            </a:r>
            <a:r>
              <a:rPr lang="en-US" sz="5400" dirty="0">
                <a:solidFill>
                  <a:schemeClr val="tx1"/>
                </a:solidFill>
              </a:rPr>
              <a:t>       				amongst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rgbClr val="00B05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and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Math.min(5,12)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6"/>
            </a:pP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a,b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0" indent="-914400" algn="l">
              <a:buAutoNum type="arabicPeriod" startAt="6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rgbClr val="00B05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to the power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b</a:t>
            </a:r>
            <a:r>
              <a:rPr lang="en-US" sz="5400" dirty="0">
                <a:solidFill>
                  <a:schemeClr val="bg1"/>
                </a:solidFill>
              </a:rPr>
              <a:t>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dirty="0">
                <a:solidFill>
                  <a:schemeClr val="tx1"/>
                </a:solidFill>
              </a:rPr>
              <a:t>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Math.pow(4,2)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616605"/>
            <a:ext cx="102630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7"/>
            </a:pP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sqrt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</a:p>
          <a:p>
            <a:pPr marL="914400" lvl="0" indent="-914400" algn="l">
              <a:buAutoNum type="arabicPeriod" startAt="7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square root </a:t>
            </a:r>
            <a:r>
              <a:rPr lang="en-US" sz="5400" dirty="0">
                <a:solidFill>
                  <a:schemeClr val="tx1"/>
                </a:solidFill>
              </a:rPr>
              <a:t>of  </a:t>
            </a:r>
            <a:r>
              <a:rPr lang="en-US" sz="5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5400" dirty="0">
                <a:solidFill>
                  <a:srgbClr val="00B050"/>
                </a:solidFill>
              </a:rPr>
              <a:t> </a:t>
            </a:r>
            <a:endParaRPr lang="en-US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   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Math.sqrt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(4)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04946" y="4616605"/>
            <a:ext cx="111586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 startAt="8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random( )</a:t>
            </a:r>
          </a:p>
          <a:p>
            <a:pPr marL="914400" lvl="0" indent="-914400" algn="l">
              <a:buAutoNum type="arabicPeriod" startAt="8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value   		</a:t>
            </a:r>
            <a:r>
              <a:rPr lang="en-US" sz="5400" dirty="0">
                <a:solidFill>
                  <a:schemeClr val="tx1"/>
                </a:solidFill>
              </a:rPr>
              <a:t>	   between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</a:t>
            </a:r>
            <a:r>
              <a:rPr lang="en-US" sz="5400" b="1" dirty="0">
                <a:solidFill>
                  <a:srgbClr val="00B050"/>
                </a:solidFill>
              </a:rPr>
              <a:t> 	</a:t>
            </a:r>
            <a:r>
              <a:rPr lang="en-US" sz="5400" dirty="0">
                <a:solidFill>
                  <a:schemeClr val="bg1"/>
                </a:solidFill>
              </a:rPr>
              <a:t>	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Calling: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Math.random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8097369" y="8274206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10519" y="780585"/>
            <a:ext cx="1289327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Math Methods/Properties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05392" y="2137812"/>
            <a:ext cx="12898400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/>
          <p:cNvSpPr/>
          <p:nvPr/>
        </p:nvSpPr>
        <p:spPr>
          <a:xfrm>
            <a:off x="910519" y="4125961"/>
            <a:ext cx="102630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   floor(a)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floor</a:t>
            </a:r>
            <a:r>
              <a:rPr lang="en-US" sz="5400" dirty="0">
                <a:solidFill>
                  <a:schemeClr val="tx1"/>
                </a:solidFill>
              </a:rPr>
              <a:t> value.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Calling: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Math.floor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(2.7)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04946" y="4125961"/>
            <a:ext cx="11158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/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	ceil(a)</a:t>
            </a:r>
          </a:p>
          <a:p>
            <a:pPr marL="914400" lvl="0" indent="-914400" algn="l">
              <a:buAutoNum type="arabicPeriod" startAt="8"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ceil </a:t>
            </a:r>
            <a:r>
              <a:rPr lang="en-US" sz="5400" dirty="0">
                <a:solidFill>
                  <a:schemeClr val="tx1"/>
                </a:solidFill>
              </a:rPr>
              <a:t>value. </a:t>
            </a:r>
          </a:p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		Calling: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Math.ceil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(2.7)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8098957" y="7541487"/>
            <a:ext cx="7315203" cy="1588"/>
          </a:xfrm>
          <a:prstGeom prst="line">
            <a:avLst/>
          </a:prstGeom>
          <a:noFill/>
          <a:ln w="635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4572000" y="121400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Date Object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921" y="3523785"/>
            <a:ext cx="21990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>
                <a:solidFill>
                  <a:schemeClr val="accent3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object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used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work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u="sng" dirty="0">
                <a:solidFill>
                  <a:srgbClr val="92D050"/>
                </a:solidFill>
              </a:rPr>
              <a:t>date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07223" y="4714739"/>
            <a:ext cx="1219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It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used</a:t>
            </a:r>
            <a:r>
              <a:rPr lang="en-US" sz="5400" dirty="0">
                <a:solidFill>
                  <a:schemeClr val="tx1"/>
                </a:solidFill>
              </a:rPr>
              <a:t> for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 tasks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109063" y="2297102"/>
            <a:ext cx="683357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9"/>
          <p:cNvSpPr/>
          <p:nvPr/>
        </p:nvSpPr>
        <p:spPr>
          <a:xfrm>
            <a:off x="13996426" y="8453117"/>
            <a:ext cx="442460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Storing dates </a:t>
            </a:r>
          </a:p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0224" y="8581695"/>
            <a:ext cx="5227713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current</a:t>
            </a:r>
          </a:p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and </a:t>
            </a:r>
          </a:p>
          <a:p>
            <a:pPr marL="514350" lvl="0" indent="-514350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</p:txBody>
      </p:sp>
      <p:sp>
        <p:nvSpPr>
          <p:cNvPr id="14" name="Oval 13"/>
          <p:cNvSpPr/>
          <p:nvPr/>
        </p:nvSpPr>
        <p:spPr>
          <a:xfrm>
            <a:off x="12823902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2427063" y="6883020"/>
            <a:ext cx="6779942" cy="5820937"/>
          </a:xfrm>
          <a:prstGeom prst="ellipse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 16"/>
          <p:cNvSpPr/>
          <p:nvPr/>
        </p:nvSpPr>
        <p:spPr>
          <a:xfrm>
            <a:off x="749278" y="3189248"/>
            <a:ext cx="204958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Date( ): </a:t>
            </a:r>
            <a:r>
              <a:rPr lang="en-US" sz="5400" dirty="0">
                <a:solidFill>
                  <a:schemeClr val="tx1"/>
                </a:solidFill>
              </a:rPr>
              <a:t>This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creates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Date object </a:t>
            </a:r>
            <a:r>
              <a:rPr lang="en-US" sz="5400" dirty="0">
                <a:solidFill>
                  <a:schemeClr val="tx1"/>
                </a:solidFill>
              </a:rPr>
              <a:t>with the </a:t>
            </a:r>
            <a:r>
              <a:rPr lang="en-US" sz="5400" b="1" dirty="0">
                <a:solidFill>
                  <a:srgbClr val="92D050"/>
                </a:solidFill>
              </a:rPr>
              <a:t>current date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00B0F0"/>
                </a:solidFill>
              </a:rPr>
              <a:t>browser’s PC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lvl="0" algn="l"/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lvl="0" algn="l"/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</a:p>
          <a:p>
            <a:pPr algn="l"/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now=new Date( 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5992" y="6114856"/>
            <a:ext cx="16401298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Date(“Mon[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dd,yyyy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”)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Date(“July 18,2020”);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816190" y="2635784"/>
            <a:ext cx="16401298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Date(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yyyy,mm,dd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Date(2020,6,18);</a:t>
            </a:r>
          </a:p>
          <a:p>
            <a:pPr marL="0" lvl="0" indent="0" algn="l">
              <a:buFont typeface="Arial" charset="0"/>
              <a:buChar char="•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Font typeface="Arial" charset="0"/>
              <a:buChar char="•"/>
            </a:pP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Font typeface="Arial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counts months from 0</a:t>
            </a:r>
          </a:p>
          <a:p>
            <a:pPr marL="0" lvl="0" indent="0" algn="l">
              <a:buFont typeface="Arial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pass 2 or 1 digit year , then it will be interpreted as 19xx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9106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816189" y="3033140"/>
            <a:ext cx="2291360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Date(“Month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dd,yyyy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hh:mm:ss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): 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Date(“July 18,2020 14:45:00”);</a:t>
            </a:r>
          </a:p>
          <a:p>
            <a:pPr marL="0" lvl="0" indent="0" algn="l">
              <a:buNone/>
            </a:pPr>
            <a:endParaRPr lang="en-US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Date(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yyyy,mm,dd,hh,mm,ss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endParaRPr lang="en-US" sz="5400" b="1" u="sng" dirty="0">
              <a:solidFill>
                <a:schemeClr val="tx1">
                  <a:lumMod val="75000"/>
                </a:schemeClr>
              </a:solidFill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  <a:endParaRPr lang="en-US" sz="54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Date(2020,6,18,14,45,0);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757290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Constructors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816189" y="3033140"/>
            <a:ext cx="2291360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Date(milliseconds)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Creates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rgbClr val="FFC000"/>
                </a:solidFill>
              </a:rPr>
              <a:t>Date object </a:t>
            </a:r>
            <a:r>
              <a:rPr lang="en-US" sz="5400" dirty="0">
                <a:solidFill>
                  <a:schemeClr val="tx1"/>
                </a:solidFill>
              </a:rPr>
              <a:t>with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date value </a:t>
            </a:r>
            <a:r>
              <a:rPr lang="en-US" sz="5400" dirty="0">
                <a:solidFill>
                  <a:schemeClr val="tx1"/>
                </a:solidFill>
              </a:rPr>
              <a:t>represented by </a:t>
            </a:r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 of milliseconds passed </a:t>
            </a:r>
            <a:r>
              <a:rPr lang="en-US" sz="5400" dirty="0">
                <a:solidFill>
                  <a:schemeClr val="tx1"/>
                </a:solidFill>
              </a:rPr>
              <a:t>since midnight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1,1970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u="sng" dirty="0">
                <a:solidFill>
                  <a:schemeClr val="tx1">
                    <a:lumMod val="75000"/>
                  </a:schemeClr>
                </a:solidFill>
              </a:rPr>
              <a:t>Example:</a:t>
            </a:r>
          </a:p>
          <a:p>
            <a:pPr marL="0" lvl="0" indent="0" algn="l">
              <a:buNone/>
            </a:pP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let now;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now=new Date(500);</a:t>
            </a:r>
          </a:p>
        </p:txBody>
      </p:sp>
    </p:spTree>
    <p:extLst>
      <p:ext uri="{BB962C8B-B14F-4D97-AF65-F5344CB8AC3E}">
        <p14:creationId xmlns:p14="http://schemas.microsoft.com/office/powerpoint/2010/main" val="621259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832792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757290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/>
          <p:cNvSpPr/>
          <p:nvPr/>
        </p:nvSpPr>
        <p:spPr>
          <a:xfrm>
            <a:off x="347847" y="2497892"/>
            <a:ext cx="22913605" cy="10895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getDate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    :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day portion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getDay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     :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day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r>
              <a:rPr lang="en-US" sz="5400" dirty="0">
                <a:solidFill>
                  <a:schemeClr val="tx1"/>
                </a:solidFill>
              </a:rPr>
              <a:t> from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getFullYear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: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year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 digits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getMonth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: </a:t>
            </a:r>
            <a:r>
              <a:rPr lang="en-US" sz="5400" dirty="0">
                <a:solidFill>
                  <a:schemeClr val="tx1"/>
                </a:solidFill>
              </a:rPr>
              <a:t>Returns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sz="5400" dirty="0">
                <a:solidFill>
                  <a:schemeClr val="tx1"/>
                </a:solidFill>
              </a:rPr>
              <a:t> from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11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getHours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   :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hour</a:t>
            </a:r>
            <a:r>
              <a:rPr lang="en-US" sz="5400" dirty="0">
                <a:solidFill>
                  <a:schemeClr val="tx1"/>
                </a:solidFill>
              </a:rPr>
              <a:t> (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0 to 23</a:t>
            </a:r>
            <a:r>
              <a:rPr lang="en-US" sz="5400" dirty="0">
                <a:solidFill>
                  <a:schemeClr val="tx1"/>
                </a:solidFill>
              </a:rPr>
              <a:t>).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getMinutes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 :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minute</a:t>
            </a:r>
            <a:r>
              <a:rPr lang="en-US" sz="5400" dirty="0">
                <a:solidFill>
                  <a:schemeClr val="tx1"/>
                </a:solidFill>
              </a:rPr>
              <a:t> component.</a:t>
            </a:r>
          </a:p>
          <a:p>
            <a:pPr marL="514350" lvl="0" indent="-51435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514350" lvl="0" indent="-514350" algn="l">
              <a:buAutoNum type="arabicPeriod"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getSeconds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: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seconds</a:t>
            </a:r>
            <a:r>
              <a:rPr lang="en-US" sz="5400" dirty="0">
                <a:solidFill>
                  <a:schemeClr val="tx1"/>
                </a:solidFill>
              </a:rPr>
              <a:t> component.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49278" y="822960"/>
            <a:ext cx="83279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Date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93882" y="2182416"/>
            <a:ext cx="828331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ectangle 7"/>
          <p:cNvSpPr/>
          <p:nvPr/>
        </p:nvSpPr>
        <p:spPr>
          <a:xfrm>
            <a:off x="793882" y="3233854"/>
            <a:ext cx="200142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toString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Returns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sz="5400" dirty="0">
                <a:solidFill>
                  <a:schemeClr val="tx1"/>
                </a:solidFill>
              </a:rPr>
              <a:t> representation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Date</a:t>
            </a:r>
            <a:r>
              <a:rPr lang="en-US" sz="5400" dirty="0">
                <a:solidFill>
                  <a:schemeClr val="tx1"/>
                </a:solidFill>
              </a:rPr>
              <a:t> object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d=new Date();</a:t>
            </a:r>
            <a:b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var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IN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d.toString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();</a:t>
            </a:r>
          </a:p>
          <a:p>
            <a:pPr marL="0" indent="0" algn="l">
              <a:buNone/>
            </a:pPr>
            <a:endParaRPr lang="en-I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IN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result of </a:t>
            </a:r>
            <a:r>
              <a:rPr lang="en-IN" sz="5400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IN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will be:</a:t>
            </a:r>
          </a:p>
          <a:p>
            <a:pPr marL="0" indent="0" algn="l">
              <a:buNone/>
            </a:pPr>
            <a:r>
              <a:rPr lang="en-IN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Wed Dec 11 2019 17:25:15 GMT+0530 (India Standard Time)</a:t>
            </a:r>
          </a:p>
          <a:p>
            <a:pPr marL="0" lv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1203</Words>
  <Application>Microsoft Office PowerPoint</Application>
  <PresentationFormat>Custom</PresentationFormat>
  <Paragraphs>246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226</cp:revision>
  <dcterms:modified xsi:type="dcterms:W3CDTF">2022-12-30T05:31:38Z</dcterms:modified>
</cp:coreProperties>
</file>