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87" r:id="rId2"/>
    <p:sldId id="388" r:id="rId3"/>
    <p:sldId id="447" r:id="rId4"/>
    <p:sldId id="448" r:id="rId5"/>
    <p:sldId id="449" r:id="rId6"/>
    <p:sldId id="462" r:id="rId7"/>
    <p:sldId id="450" r:id="rId8"/>
    <p:sldId id="451" r:id="rId9"/>
    <p:sldId id="452" r:id="rId10"/>
    <p:sldId id="454" r:id="rId11"/>
    <p:sldId id="453" r:id="rId12"/>
    <p:sldId id="427" r:id="rId13"/>
    <p:sldId id="455" r:id="rId14"/>
    <p:sldId id="456" r:id="rId15"/>
    <p:sldId id="440" r:id="rId16"/>
    <p:sldId id="441" r:id="rId17"/>
    <p:sldId id="457" r:id="rId18"/>
    <p:sldId id="459" r:id="rId19"/>
    <p:sldId id="460" r:id="rId20"/>
    <p:sldId id="461" r:id="rId21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704"/>
  </p:normalViewPr>
  <p:slideViewPr>
    <p:cSldViewPr snapToGrid="0" snapToObjects="1">
      <p:cViewPr varScale="1">
        <p:scale>
          <a:sx n="47" d="100"/>
          <a:sy n="47" d="100"/>
        </p:scale>
        <p:origin x="250" y="43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32ACEB14-FE38-4FF7-A106-8C45553F05BB}"/>
    <pc:docChg chg="undo custSel modSld sldOrd">
      <pc:chgData name="Sharma Computer Academy" userId="08476b32c11f4418" providerId="LiveId" clId="{32ACEB14-FE38-4FF7-A106-8C45553F05BB}" dt="2021-07-24T06:25:19.906" v="21"/>
      <pc:docMkLst>
        <pc:docMk/>
      </pc:docMkLst>
      <pc:sldChg chg="modSp mod modAnim">
        <pc:chgData name="Sharma Computer Academy" userId="08476b32c11f4418" providerId="LiveId" clId="{32ACEB14-FE38-4FF7-A106-8C45553F05BB}" dt="2021-07-19T07:00:34.734" v="4" actId="20577"/>
        <pc:sldMkLst>
          <pc:docMk/>
          <pc:sldMk cId="0" sldId="427"/>
        </pc:sldMkLst>
        <pc:spChg chg="mod">
          <ac:chgData name="Sharma Computer Academy" userId="08476b32c11f4418" providerId="LiveId" clId="{32ACEB14-FE38-4FF7-A106-8C45553F05BB}" dt="2021-07-19T07:00:34.734" v="4" actId="20577"/>
          <ac:spMkLst>
            <pc:docMk/>
            <pc:sldMk cId="0" sldId="427"/>
            <ac:spMk id="16" creationId="{00000000-0000-0000-0000-000000000000}"/>
          </ac:spMkLst>
        </pc:spChg>
      </pc:sldChg>
      <pc:sldChg chg="modSp mod">
        <pc:chgData name="Sharma Computer Academy" userId="08476b32c11f4418" providerId="LiveId" clId="{32ACEB14-FE38-4FF7-A106-8C45553F05BB}" dt="2021-07-20T13:22:15.392" v="7" actId="113"/>
        <pc:sldMkLst>
          <pc:docMk/>
          <pc:sldMk cId="0" sldId="450"/>
        </pc:sldMkLst>
        <pc:spChg chg="mod">
          <ac:chgData name="Sharma Computer Academy" userId="08476b32c11f4418" providerId="LiveId" clId="{32ACEB14-FE38-4FF7-A106-8C45553F05BB}" dt="2021-07-20T13:22:15.392" v="7" actId="113"/>
          <ac:spMkLst>
            <pc:docMk/>
            <pc:sldMk cId="0" sldId="450"/>
            <ac:spMk id="15" creationId="{00000000-0000-0000-0000-000000000000}"/>
          </ac:spMkLst>
        </pc:spChg>
      </pc:sldChg>
      <pc:sldChg chg="modSp mod">
        <pc:chgData name="Sharma Computer Academy" userId="08476b32c11f4418" providerId="LiveId" clId="{32ACEB14-FE38-4FF7-A106-8C45553F05BB}" dt="2021-07-20T13:22:48.404" v="10" actId="14100"/>
        <pc:sldMkLst>
          <pc:docMk/>
          <pc:sldMk cId="0" sldId="452"/>
        </pc:sldMkLst>
        <pc:spChg chg="mod">
          <ac:chgData name="Sharma Computer Academy" userId="08476b32c11f4418" providerId="LiveId" clId="{32ACEB14-FE38-4FF7-A106-8C45553F05BB}" dt="2021-07-20T13:22:48.404" v="10" actId="14100"/>
          <ac:spMkLst>
            <pc:docMk/>
            <pc:sldMk cId="0" sldId="452"/>
            <ac:spMk id="15" creationId="{00000000-0000-0000-0000-000000000000}"/>
          </ac:spMkLst>
        </pc:spChg>
      </pc:sldChg>
      <pc:sldChg chg="modAnim">
        <pc:chgData name="Sharma Computer Academy" userId="08476b32c11f4418" providerId="LiveId" clId="{32ACEB14-FE38-4FF7-A106-8C45553F05BB}" dt="2021-07-24T06:25:19.906" v="21"/>
        <pc:sldMkLst>
          <pc:docMk/>
          <pc:sldMk cId="0" sldId="456"/>
        </pc:sldMkLst>
      </pc:sldChg>
      <pc:sldChg chg="ord">
        <pc:chgData name="Sharma Computer Academy" userId="08476b32c11f4418" providerId="LiveId" clId="{32ACEB14-FE38-4FF7-A106-8C45553F05BB}" dt="2021-07-20T13:21:51.994" v="6"/>
        <pc:sldMkLst>
          <pc:docMk/>
          <pc:sldMk cId="0" sldId="462"/>
        </pc:sldMkLst>
      </pc:sldChg>
    </pc:docChg>
  </pc:docChgLst>
  <pc:docChgLst>
    <pc:chgData name="Sharma Computer Academy" userId="08476b32c11f4418" providerId="LiveId" clId="{E87AD8B3-9CF1-4F7F-9AF8-5BC622D295CE}"/>
    <pc:docChg chg="modSld">
      <pc:chgData name="Sharma Computer Academy" userId="08476b32c11f4418" providerId="LiveId" clId="{E87AD8B3-9CF1-4F7F-9AF8-5BC622D295CE}" dt="2023-01-04T06:16:19.197" v="26" actId="115"/>
      <pc:docMkLst>
        <pc:docMk/>
      </pc:docMkLst>
      <pc:sldChg chg="modSp mod">
        <pc:chgData name="Sharma Computer Academy" userId="08476b32c11f4418" providerId="LiveId" clId="{E87AD8B3-9CF1-4F7F-9AF8-5BC622D295CE}" dt="2023-01-04T05:22:14.896" v="3" actId="20577"/>
        <pc:sldMkLst>
          <pc:docMk/>
          <pc:sldMk cId="0" sldId="447"/>
        </pc:sldMkLst>
        <pc:spChg chg="mod">
          <ac:chgData name="Sharma Computer Academy" userId="08476b32c11f4418" providerId="LiveId" clId="{E87AD8B3-9CF1-4F7F-9AF8-5BC622D295CE}" dt="2023-01-04T05:22:14.896" v="3" actId="20577"/>
          <ac:spMkLst>
            <pc:docMk/>
            <pc:sldMk cId="0" sldId="447"/>
            <ac:spMk id="12" creationId="{00000000-0000-0000-0000-000000000000}"/>
          </ac:spMkLst>
        </pc:spChg>
        <pc:spChg chg="mod">
          <ac:chgData name="Sharma Computer Academy" userId="08476b32c11f4418" providerId="LiveId" clId="{E87AD8B3-9CF1-4F7F-9AF8-5BC622D295CE}" dt="2023-01-04T05:22:08.334" v="1" actId="20577"/>
          <ac:spMkLst>
            <pc:docMk/>
            <pc:sldMk cId="0" sldId="447"/>
            <ac:spMk id="16" creationId="{00000000-0000-0000-0000-000000000000}"/>
          </ac:spMkLst>
        </pc:spChg>
      </pc:sldChg>
      <pc:sldChg chg="modSp mod">
        <pc:chgData name="Sharma Computer Academy" userId="08476b32c11f4418" providerId="LiveId" clId="{E87AD8B3-9CF1-4F7F-9AF8-5BC622D295CE}" dt="2023-01-04T06:02:46.770" v="13" actId="20577"/>
        <pc:sldMkLst>
          <pc:docMk/>
          <pc:sldMk cId="0" sldId="450"/>
        </pc:sldMkLst>
        <pc:spChg chg="mod">
          <ac:chgData name="Sharma Computer Academy" userId="08476b32c11f4418" providerId="LiveId" clId="{E87AD8B3-9CF1-4F7F-9AF8-5BC622D295CE}" dt="2023-01-04T06:02:46.770" v="13" actId="20577"/>
          <ac:spMkLst>
            <pc:docMk/>
            <pc:sldMk cId="0" sldId="450"/>
            <ac:spMk id="12" creationId="{00000000-0000-0000-0000-000000000000}"/>
          </ac:spMkLst>
        </pc:spChg>
      </pc:sldChg>
      <pc:sldChg chg="modSp mod">
        <pc:chgData name="Sharma Computer Academy" userId="08476b32c11f4418" providerId="LiveId" clId="{E87AD8B3-9CF1-4F7F-9AF8-5BC622D295CE}" dt="2023-01-04T06:11:28.817" v="24" actId="20577"/>
        <pc:sldMkLst>
          <pc:docMk/>
          <pc:sldMk cId="0" sldId="453"/>
        </pc:sldMkLst>
        <pc:spChg chg="mod">
          <ac:chgData name="Sharma Computer Academy" userId="08476b32c11f4418" providerId="LiveId" clId="{E87AD8B3-9CF1-4F7F-9AF8-5BC622D295CE}" dt="2023-01-04T06:11:28.817" v="24" actId="20577"/>
          <ac:spMkLst>
            <pc:docMk/>
            <pc:sldMk cId="0" sldId="453"/>
            <ac:spMk id="12" creationId="{00000000-0000-0000-0000-000000000000}"/>
          </ac:spMkLst>
        </pc:spChg>
      </pc:sldChg>
      <pc:sldChg chg="modSp mod">
        <pc:chgData name="Sharma Computer Academy" userId="08476b32c11f4418" providerId="LiveId" clId="{E87AD8B3-9CF1-4F7F-9AF8-5BC622D295CE}" dt="2023-01-04T06:02:59.422" v="14"/>
        <pc:sldMkLst>
          <pc:docMk/>
          <pc:sldMk cId="0" sldId="454"/>
        </pc:sldMkLst>
        <pc:spChg chg="mod">
          <ac:chgData name="Sharma Computer Academy" userId="08476b32c11f4418" providerId="LiveId" clId="{E87AD8B3-9CF1-4F7F-9AF8-5BC622D295CE}" dt="2023-01-04T06:02:59.422" v="14"/>
          <ac:spMkLst>
            <pc:docMk/>
            <pc:sldMk cId="0" sldId="454"/>
            <ac:spMk id="12" creationId="{00000000-0000-0000-0000-000000000000}"/>
          </ac:spMkLst>
        </pc:spChg>
      </pc:sldChg>
      <pc:sldChg chg="modSp">
        <pc:chgData name="Sharma Computer Academy" userId="08476b32c11f4418" providerId="LiveId" clId="{E87AD8B3-9CF1-4F7F-9AF8-5BC622D295CE}" dt="2023-01-04T06:16:01.985" v="25" actId="115"/>
        <pc:sldMkLst>
          <pc:docMk/>
          <pc:sldMk cId="0" sldId="455"/>
        </pc:sldMkLst>
        <pc:spChg chg="mod">
          <ac:chgData name="Sharma Computer Academy" userId="08476b32c11f4418" providerId="LiveId" clId="{E87AD8B3-9CF1-4F7F-9AF8-5BC622D295CE}" dt="2023-01-04T06:16:01.985" v="25" actId="115"/>
          <ac:spMkLst>
            <pc:docMk/>
            <pc:sldMk cId="0" sldId="455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E87AD8B3-9CF1-4F7F-9AF8-5BC622D295CE}" dt="2023-01-04T06:16:19.197" v="26" actId="115"/>
        <pc:sldMkLst>
          <pc:docMk/>
          <pc:sldMk cId="0" sldId="456"/>
        </pc:sldMkLst>
        <pc:spChg chg="mod">
          <ac:chgData name="Sharma Computer Academy" userId="08476b32c11f4418" providerId="LiveId" clId="{E87AD8B3-9CF1-4F7F-9AF8-5BC622D295CE}" dt="2023-01-04T06:16:19.197" v="26" actId="115"/>
          <ac:spMkLst>
            <pc:docMk/>
            <pc:sldMk cId="0" sldId="456"/>
            <ac:spMk id="1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853224" y="1115115"/>
            <a:ext cx="56685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Modify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previous code </a:t>
            </a: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change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rgbClr val="FFC000"/>
                </a:solidFill>
              </a:rPr>
              <a:t>image </a:t>
            </a:r>
            <a:r>
              <a:rPr lang="en-US" sz="5400" dirty="0">
                <a:solidFill>
                  <a:schemeClr val="tx1"/>
                </a:solidFill>
              </a:rPr>
              <a:t>from </a:t>
            </a:r>
            <a:r>
              <a:rPr lang="en-US" sz="5400" b="1" dirty="0">
                <a:solidFill>
                  <a:schemeClr val="accent3"/>
                </a:solidFill>
              </a:rPr>
              <a:t>sachin.jpg </a:t>
            </a: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sachin2.jpg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vice-versa</a:t>
            </a:r>
            <a:r>
              <a:rPr lang="en-US" sz="5400" dirty="0">
                <a:solidFill>
                  <a:schemeClr val="tx1"/>
                </a:solidFill>
              </a:rPr>
              <a:t> on every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button click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853226" y="1115115"/>
            <a:ext cx="56685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shown 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3"/>
                </a:solidFill>
              </a:rPr>
              <a:t>body</a:t>
            </a:r>
            <a:r>
              <a:rPr lang="en-US" sz="5400" dirty="0">
                <a:solidFill>
                  <a:schemeClr val="tx1"/>
                </a:solidFill>
              </a:rPr>
              <a:t> of the function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showLink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) </a:t>
            </a:r>
            <a:r>
              <a:rPr lang="en-US" sz="5400" dirty="0">
                <a:solidFill>
                  <a:schemeClr val="tx1"/>
                </a:solidFill>
              </a:rPr>
              <a:t>so that it </a:t>
            </a:r>
            <a:r>
              <a:rPr lang="en-US" sz="5400" b="1" dirty="0">
                <a:solidFill>
                  <a:srgbClr val="FFC000"/>
                </a:solidFill>
              </a:rPr>
              <a:t>prompts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user</a:t>
            </a:r>
            <a:r>
              <a:rPr lang="en-US" sz="5400" dirty="0">
                <a:solidFill>
                  <a:schemeClr val="tx1"/>
                </a:solidFill>
              </a:rPr>
              <a:t> 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input </a:t>
            </a:r>
            <a:r>
              <a:rPr lang="en-US" sz="5400" dirty="0">
                <a:solidFill>
                  <a:schemeClr val="tx1"/>
                </a:solidFill>
              </a:rPr>
              <a:t>a </a:t>
            </a:r>
            <a:r>
              <a:rPr lang="en-US" sz="5400" b="1" dirty="0">
                <a:solidFill>
                  <a:schemeClr val="accent3"/>
                </a:solidFill>
              </a:rPr>
              <a:t>website name </a:t>
            </a:r>
            <a:r>
              <a:rPr lang="en-US" sz="5400" dirty="0">
                <a:solidFill>
                  <a:schemeClr val="tx1"/>
                </a:solidFill>
              </a:rPr>
              <a:t>and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generates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dynamic link </a:t>
            </a:r>
            <a:r>
              <a:rPr lang="en-US" sz="5400" dirty="0">
                <a:solidFill>
                  <a:schemeClr val="tx1"/>
                </a:solidFill>
              </a:rPr>
              <a:t>to that 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website</a:t>
            </a:r>
            <a:r>
              <a:rPr lang="en-US" sz="5400" dirty="0">
                <a:solidFill>
                  <a:schemeClr val="tx1"/>
                </a:solidFill>
              </a:rPr>
              <a:t> on the </a:t>
            </a:r>
            <a:r>
              <a:rPr lang="en-US" sz="5400" b="1" dirty="0">
                <a:solidFill>
                  <a:srgbClr val="FFC000"/>
                </a:solidFill>
              </a:rPr>
              <a:t>page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002694" y="780585"/>
            <a:ext cx="630172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 CSS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930661" y="2137812"/>
            <a:ext cx="669973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2566792"/>
            <a:ext cx="22534470" cy="1058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Although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setAttribute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5400" dirty="0">
                <a:solidFill>
                  <a:schemeClr val="tx1"/>
                </a:solidFill>
              </a:rPr>
              <a:t>allows us to </a:t>
            </a:r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change CSS styles </a:t>
            </a:r>
            <a:r>
              <a:rPr lang="en-US" sz="5400" dirty="0">
                <a:solidFill>
                  <a:schemeClr val="tx1"/>
                </a:solidFill>
              </a:rPr>
              <a:t>also , by setting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style</a:t>
            </a:r>
            <a:r>
              <a:rPr lang="en-US" sz="5400" dirty="0">
                <a:solidFill>
                  <a:schemeClr val="tx1"/>
                </a:solidFill>
              </a:rPr>
              <a:t> attribute , but it has a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sz="5400" dirty="0">
                <a:solidFill>
                  <a:schemeClr val="tx1"/>
                </a:solidFill>
              </a:rPr>
              <a:t> is that it simply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overwrites </a:t>
            </a:r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chemeClr val="accent4"/>
                </a:solidFill>
              </a:rPr>
              <a:t>existing styles </a:t>
            </a:r>
            <a:r>
              <a:rPr lang="en-US" sz="5400" dirty="0">
                <a:solidFill>
                  <a:schemeClr val="tx1"/>
                </a:solidFill>
              </a:rPr>
              <a:t>that we have set previously.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 example:</a:t>
            </a:r>
          </a:p>
          <a:p>
            <a:pPr marL="0" indent="0" algn="l">
              <a:buNone/>
            </a:pPr>
            <a:endParaRPr lang="en-US" sz="5400" b="1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4400" b="1" dirty="0">
                <a:solidFill>
                  <a:schemeClr val="accent3"/>
                </a:solidFill>
                <a:latin typeface="Consolas" panose="020B0609020204030204" pitchFamily="49" charset="0"/>
              </a:rPr>
              <a:t>let heading=</a:t>
            </a:r>
            <a:r>
              <a:rPr lang="en-US" sz="4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document.querySelector</a:t>
            </a:r>
            <a:r>
              <a:rPr lang="en-US" sz="4400" b="1" dirty="0">
                <a:solidFill>
                  <a:schemeClr val="accent3"/>
                </a:solidFill>
                <a:latin typeface="Consolas" panose="020B0609020204030204" pitchFamily="49" charset="0"/>
              </a:rPr>
              <a:t>(“h3”);</a:t>
            </a:r>
          </a:p>
          <a:p>
            <a:pPr marL="0" indent="0" algn="l">
              <a:buNone/>
            </a:pPr>
            <a:r>
              <a:rPr lang="en-US" sz="4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heading.setAttribute</a:t>
            </a:r>
            <a:r>
              <a:rPr lang="en-US" sz="4400" b="1" dirty="0">
                <a:solidFill>
                  <a:schemeClr val="accent3"/>
                </a:solidFill>
                <a:latin typeface="Consolas" panose="020B0609020204030204" pitchFamily="49" charset="0"/>
              </a:rPr>
              <a:t>(“</a:t>
            </a:r>
            <a:r>
              <a:rPr lang="en-US" sz="4400" b="1" dirty="0" err="1">
                <a:solidFill>
                  <a:schemeClr val="accent3"/>
                </a:solidFill>
                <a:latin typeface="Consolas" panose="020B0609020204030204" pitchFamily="49" charset="0"/>
              </a:rPr>
              <a:t>style”,”text-align:center</a:t>
            </a:r>
            <a:r>
              <a:rPr lang="en-US" sz="4400" b="1" dirty="0">
                <a:solidFill>
                  <a:schemeClr val="accent3"/>
                </a:solidFill>
                <a:latin typeface="Consolas" panose="020B0609020204030204" pitchFamily="49" charset="0"/>
              </a:rPr>
              <a:t>;”);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above code </a:t>
            </a:r>
            <a:r>
              <a:rPr lang="en-US" sz="5400" dirty="0">
                <a:solidFill>
                  <a:schemeClr val="tx1"/>
                </a:solidFill>
              </a:rPr>
              <a:t>will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set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rgbClr val="FFC000"/>
                </a:solidFill>
              </a:rPr>
              <a:t>alignment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heading</a:t>
            </a:r>
            <a:r>
              <a:rPr lang="en-US" sz="5400" dirty="0">
                <a:solidFill>
                  <a:schemeClr val="tx1"/>
                </a:solidFill>
              </a:rPr>
              <a:t> to </a:t>
            </a:r>
            <a:r>
              <a:rPr lang="en-US" sz="5400" b="1" dirty="0">
                <a:solidFill>
                  <a:schemeClr val="accent3"/>
                </a:solidFill>
              </a:rPr>
              <a:t>center </a:t>
            </a:r>
            <a:r>
              <a:rPr lang="en-US" sz="5400" dirty="0">
                <a:solidFill>
                  <a:schemeClr val="tx1"/>
                </a:solidFill>
              </a:rPr>
              <a:t>, but will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overwrite</a:t>
            </a:r>
            <a:r>
              <a:rPr lang="en-US" sz="5400" dirty="0">
                <a:solidFill>
                  <a:schemeClr val="tx1"/>
                </a:solidFill>
              </a:rPr>
              <a:t> all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styles</a:t>
            </a:r>
            <a:r>
              <a:rPr lang="en-US" sz="5400" dirty="0">
                <a:solidFill>
                  <a:schemeClr val="tx1"/>
                </a:solidFill>
              </a:rPr>
              <a:t> set </a:t>
            </a:r>
            <a:r>
              <a:rPr lang="en-US" sz="5400" b="1" dirty="0">
                <a:solidFill>
                  <a:schemeClr val="accent4"/>
                </a:solidFill>
              </a:rPr>
              <a:t>previously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002694" y="780585"/>
            <a:ext cx="630172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 CSS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930661" y="2137812"/>
            <a:ext cx="669973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2566792"/>
            <a:ext cx="2253447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overcome</a:t>
            </a:r>
            <a:r>
              <a:rPr lang="en-US" sz="5400" dirty="0">
                <a:solidFill>
                  <a:schemeClr val="tx1"/>
                </a:solidFill>
              </a:rPr>
              <a:t> this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sz="5400" dirty="0">
                <a:solidFill>
                  <a:schemeClr val="tx1"/>
                </a:solidFill>
              </a:rPr>
              <a:t> , </a:t>
            </a:r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dirty="0">
                <a:solidFill>
                  <a:schemeClr val="tx1"/>
                </a:solidFill>
              </a:rPr>
              <a:t> recommends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not to use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setAttribute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5400" dirty="0">
                <a:solidFill>
                  <a:schemeClr val="tx1"/>
                </a:solidFill>
              </a:rPr>
              <a:t>for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styling</a:t>
            </a:r>
            <a:r>
              <a:rPr lang="en-US" sz="5400" dirty="0">
                <a:solidFill>
                  <a:schemeClr val="tx1"/>
                </a:solidFill>
              </a:rPr>
              <a:t> .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Rather it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provides</a:t>
            </a:r>
            <a:r>
              <a:rPr lang="en-US" sz="5400" dirty="0">
                <a:solidFill>
                  <a:schemeClr val="tx1"/>
                </a:solidFill>
              </a:rPr>
              <a:t> us a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property</a:t>
            </a:r>
            <a:r>
              <a:rPr lang="en-US" sz="5400" dirty="0">
                <a:solidFill>
                  <a:schemeClr val="tx1"/>
                </a:solidFill>
              </a:rPr>
              <a:t> called </a:t>
            </a:r>
            <a:r>
              <a:rPr lang="en-US" sz="5400" b="1" u="sng" dirty="0">
                <a:solidFill>
                  <a:srgbClr val="FFC000"/>
                </a:solidFill>
              </a:rPr>
              <a:t>style</a:t>
            </a:r>
            <a:r>
              <a:rPr lang="en-US" sz="5400" b="1" dirty="0">
                <a:solidFill>
                  <a:srgbClr val="FFC000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in every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HTML node element</a:t>
            </a:r>
            <a:r>
              <a:rPr lang="en-US" sz="5400" dirty="0">
                <a:solidFill>
                  <a:schemeClr val="tx1"/>
                </a:solidFill>
              </a:rPr>
              <a:t> which allows us to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set/get</a:t>
            </a:r>
            <a:r>
              <a:rPr lang="en-US" sz="5400" dirty="0">
                <a:solidFill>
                  <a:schemeClr val="tx1"/>
                </a:solidFill>
              </a:rPr>
              <a:t> it’s </a:t>
            </a:r>
            <a:r>
              <a:rPr lang="en-US" sz="5400" b="1" dirty="0">
                <a:solidFill>
                  <a:schemeClr val="accent3"/>
                </a:solidFill>
              </a:rPr>
              <a:t>CSS styles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002694" y="780585"/>
            <a:ext cx="630172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 CSS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930661" y="2137812"/>
            <a:ext cx="6699738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2566792"/>
            <a:ext cx="22534470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u="sng" dirty="0">
                <a:solidFill>
                  <a:srgbClr val="FFC000"/>
                </a:solidFill>
              </a:rPr>
              <a:t>style</a:t>
            </a:r>
            <a:r>
              <a:rPr lang="en-US" sz="5400" dirty="0">
                <a:solidFill>
                  <a:schemeClr val="tx1"/>
                </a:solidFill>
              </a:rPr>
              <a:t> property itself has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child properties </a:t>
            </a:r>
            <a:r>
              <a:rPr lang="en-US" sz="5400" dirty="0">
                <a:solidFill>
                  <a:schemeClr val="tx1"/>
                </a:solidFill>
              </a:rPr>
              <a:t>, which are used to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set/get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specific styles</a:t>
            </a:r>
            <a:r>
              <a:rPr lang="en-US" sz="5400" dirty="0">
                <a:solidFill>
                  <a:schemeClr val="tx1"/>
                </a:solidFill>
              </a:rPr>
              <a:t>. 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Like: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backgroundColor</a:t>
            </a: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AutoNum type="arabicPeriod"/>
            </a:pP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</a:t>
            </a:r>
          </a:p>
          <a:p>
            <a:pPr marL="514350" indent="-514350" algn="l">
              <a:buAutoNum type="arabicPeriod"/>
            </a:pP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borderColor</a:t>
            </a: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AutoNum type="arabicPeriod"/>
            </a:pP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fontFamily</a:t>
            </a: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 algn="l">
              <a:buAutoNum type="arabicPeriod"/>
            </a:pP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fontWeight</a:t>
            </a: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US" sz="5400" dirty="0">
                <a:solidFill>
                  <a:schemeClr val="tx1"/>
                </a:solidFill>
              </a:rPr>
              <a:t>bold,bolder,lighter,normal,100to 900</a:t>
            </a:r>
          </a:p>
          <a:p>
            <a:pPr marL="514350" indent="-514350" algn="l">
              <a:buAutoNum type="arabicPeriod"/>
            </a:pPr>
            <a:r>
              <a:rPr lang="en-US" sz="5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fontStyle</a:t>
            </a:r>
            <a:r>
              <a:rPr lang="en-US" sz="5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5400" dirty="0" err="1">
                <a:solidFill>
                  <a:schemeClr val="tx1"/>
                </a:solidFill>
              </a:rPr>
              <a:t>normal,italic,oblique</a:t>
            </a:r>
            <a:endParaRPr lang="en-US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shown 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body</a:t>
            </a:r>
            <a:r>
              <a:rPr lang="en-US" sz="5400" dirty="0">
                <a:solidFill>
                  <a:schemeClr val="tx1"/>
                </a:solidFill>
              </a:rPr>
              <a:t> of the function 	</a:t>
            </a:r>
          </a:p>
          <a:p>
            <a:pPr marL="0" indent="0" algn="l">
              <a:buNone/>
            </a:pPr>
            <a:r>
              <a:rPr lang="en-US" sz="5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showDate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) </a:t>
            </a:r>
            <a:r>
              <a:rPr lang="en-US" sz="5400" dirty="0">
                <a:solidFill>
                  <a:schemeClr val="tx1"/>
                </a:solidFill>
              </a:rPr>
              <a:t>so that it displays </a:t>
            </a:r>
            <a:r>
              <a:rPr lang="en-US" sz="5400" b="1" dirty="0">
                <a:solidFill>
                  <a:schemeClr val="accent3"/>
                </a:solidFill>
              </a:rPr>
              <a:t>current system date </a:t>
            </a: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para</a:t>
            </a:r>
            <a:r>
              <a:rPr lang="en-US" sz="5400" dirty="0">
                <a:solidFill>
                  <a:schemeClr val="tx1"/>
                </a:solidFill>
              </a:rPr>
              <a:t>. Make sure the </a:t>
            </a:r>
            <a:r>
              <a:rPr lang="en-US" sz="5400" b="1" dirty="0">
                <a:solidFill>
                  <a:schemeClr val="accent4"/>
                </a:solidFill>
              </a:rPr>
              <a:t>month</a:t>
            </a:r>
            <a:r>
              <a:rPr lang="en-US" sz="5400" dirty="0">
                <a:solidFill>
                  <a:schemeClr val="tx1"/>
                </a:solidFill>
              </a:rPr>
              <a:t> is in </a:t>
            </a:r>
            <a:r>
              <a:rPr lang="en-US" sz="5400" b="1" dirty="0">
                <a:solidFill>
                  <a:srgbClr val="00B050"/>
                </a:solidFill>
              </a:rPr>
              <a:t>actual calendar style </a:t>
            </a:r>
            <a:r>
              <a:rPr lang="en-US" sz="5400" dirty="0">
                <a:solidFill>
                  <a:schemeClr val="tx1"/>
                </a:solidFill>
              </a:rPr>
              <a:t>and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</a:t>
            </a:r>
            <a:r>
              <a:rPr lang="en-US" sz="5400" dirty="0">
                <a:solidFill>
                  <a:schemeClr val="tx1"/>
                </a:solidFill>
              </a:rPr>
              <a:t> should be in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crimson</a:t>
            </a:r>
            <a:r>
              <a:rPr lang="en-US" sz="5400" dirty="0">
                <a:solidFill>
                  <a:schemeClr val="tx1"/>
                </a:solidFill>
              </a:rPr>
              <a:t> color and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bold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shown, write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body</a:t>
            </a:r>
            <a:r>
              <a:rPr lang="en-US" sz="5400" dirty="0">
                <a:solidFill>
                  <a:schemeClr val="tx1"/>
                </a:solidFill>
              </a:rPr>
              <a:t> of the function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decorate( ) </a:t>
            </a:r>
            <a:r>
              <a:rPr lang="en-US" sz="5400" dirty="0">
                <a:solidFill>
                  <a:schemeClr val="tx1"/>
                </a:solidFill>
              </a:rPr>
              <a:t>so that all the </a:t>
            </a:r>
            <a:r>
              <a:rPr lang="en-US" sz="5400" b="1" dirty="0">
                <a:solidFill>
                  <a:schemeClr val="accent3"/>
                </a:solidFill>
              </a:rPr>
              <a:t>elements</a:t>
            </a:r>
            <a:r>
              <a:rPr lang="en-US" sz="5400" dirty="0">
                <a:solidFill>
                  <a:schemeClr val="tx1"/>
                </a:solidFill>
              </a:rPr>
              <a:t> with the class value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highlight</a:t>
            </a:r>
            <a:r>
              <a:rPr lang="en-US" sz="5400" dirty="0">
                <a:solidFill>
                  <a:schemeClr val="tx1"/>
                </a:solidFill>
              </a:rPr>
              <a:t> get a </a:t>
            </a:r>
            <a:r>
              <a:rPr lang="en-US" sz="5400" b="1" dirty="0">
                <a:solidFill>
                  <a:schemeClr val="accent4"/>
                </a:solidFill>
              </a:rPr>
              <a:t>red </a:t>
            </a:r>
            <a:r>
              <a:rPr lang="en-US" sz="5400" dirty="0">
                <a:solidFill>
                  <a:schemeClr val="tx1"/>
                </a:solidFill>
              </a:rPr>
              <a:t>color </a:t>
            </a:r>
            <a:r>
              <a:rPr lang="en-US" sz="5400" b="1" dirty="0">
                <a:solidFill>
                  <a:schemeClr val="accent4"/>
                </a:solidFill>
              </a:rPr>
              <a:t>solid</a:t>
            </a:r>
            <a:r>
              <a:rPr lang="en-US" sz="5400" dirty="0">
                <a:solidFill>
                  <a:schemeClr val="tx1"/>
                </a:solidFill>
              </a:rPr>
              <a:t> border of </a:t>
            </a:r>
            <a:r>
              <a:rPr lang="en-US" sz="5400" b="1" dirty="0">
                <a:solidFill>
                  <a:schemeClr val="accent4"/>
                </a:solidFill>
              </a:rPr>
              <a:t>1 </a:t>
            </a:r>
            <a:r>
              <a:rPr lang="en-US" sz="5400" b="1" dirty="0" err="1">
                <a:solidFill>
                  <a:schemeClr val="accent4"/>
                </a:solidFill>
              </a:rPr>
              <a:t>px</a:t>
            </a:r>
            <a:r>
              <a:rPr lang="en-US" sz="5400" b="1" dirty="0">
                <a:solidFill>
                  <a:schemeClr val="accent4"/>
                </a:solidFill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441554" y="780585"/>
            <a:ext cx="1171666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&amp; Removing Classes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735367" y="2137812"/>
            <a:ext cx="1110661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2566792"/>
            <a:ext cx="2253447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Although</a:t>
            </a:r>
            <a:r>
              <a:rPr lang="en-US" sz="5400" dirty="0">
                <a:solidFill>
                  <a:schemeClr val="tx1"/>
                </a:solidFill>
              </a:rPr>
              <a:t> we can change </a:t>
            </a:r>
            <a:r>
              <a:rPr lang="en-US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CSS styles </a:t>
            </a:r>
            <a:r>
              <a:rPr lang="en-US" sz="5400" dirty="0">
                <a:solidFill>
                  <a:schemeClr val="tx1"/>
                </a:solidFill>
              </a:rPr>
              <a:t>using </a:t>
            </a:r>
            <a:r>
              <a:rPr lang="en-US" sz="5400" b="1" dirty="0">
                <a:solidFill>
                  <a:srgbClr val="FFC000"/>
                </a:solidFill>
              </a:rPr>
              <a:t>style</a:t>
            </a:r>
            <a:r>
              <a:rPr lang="en-US" sz="5400" dirty="0">
                <a:solidFill>
                  <a:schemeClr val="tx1"/>
                </a:solidFill>
              </a:rPr>
              <a:t> attribute but it becomes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lengthy</a:t>
            </a:r>
            <a:r>
              <a:rPr lang="en-US" sz="5400" dirty="0">
                <a:solidFill>
                  <a:schemeClr val="tx1"/>
                </a:solidFill>
              </a:rPr>
              <a:t> when we want to set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multiple styles </a:t>
            </a:r>
            <a:r>
              <a:rPr lang="en-US" sz="5400">
                <a:solidFill>
                  <a:schemeClr val="tx1"/>
                </a:solidFill>
              </a:rPr>
              <a:t>on </a:t>
            </a:r>
            <a:r>
              <a:rPr lang="en-US"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same element</a:t>
            </a:r>
            <a:r>
              <a:rPr lang="en-US" sz="5400">
                <a:solidFill>
                  <a:schemeClr val="tx1"/>
                </a:solidFill>
              </a:rPr>
              <a:t>.</a:t>
            </a: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To solve this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problem</a:t>
            </a:r>
            <a:r>
              <a:rPr lang="en-US" sz="5400" dirty="0">
                <a:solidFill>
                  <a:schemeClr val="tx1"/>
                </a:solidFill>
              </a:rPr>
              <a:t> , </a:t>
            </a:r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dirty="0">
                <a:solidFill>
                  <a:schemeClr val="tx1"/>
                </a:solidFill>
              </a:rPr>
              <a:t> allows us to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directly assign </a:t>
            </a:r>
            <a:r>
              <a:rPr lang="en-US" sz="5400" dirty="0">
                <a:solidFill>
                  <a:schemeClr val="tx1"/>
                </a:solidFill>
              </a:rPr>
              <a:t>a </a:t>
            </a:r>
            <a:r>
              <a:rPr lang="en-US" sz="5400" b="1" dirty="0">
                <a:solidFill>
                  <a:schemeClr val="accent4"/>
                </a:solidFill>
              </a:rPr>
              <a:t>CSS class</a:t>
            </a:r>
            <a:r>
              <a:rPr lang="en-US" sz="5400" dirty="0">
                <a:solidFill>
                  <a:schemeClr val="tx1"/>
                </a:solidFill>
              </a:rPr>
              <a:t> to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DOM element</a:t>
            </a:r>
            <a:r>
              <a:rPr lang="en-US" sz="5400" dirty="0">
                <a:solidFill>
                  <a:schemeClr val="tx1"/>
                </a:solidFill>
              </a:rPr>
              <a:t>.  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This is done by using the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classList</a:t>
            </a:r>
            <a:r>
              <a:rPr lang="en-US" sz="5400" dirty="0">
                <a:solidFill>
                  <a:schemeClr val="tx1"/>
                </a:solidFill>
              </a:rPr>
              <a:t> property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441554" y="780585"/>
            <a:ext cx="1171666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&amp; Removing Classes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735367" y="2137812"/>
            <a:ext cx="1110661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2566792"/>
            <a:ext cx="2253447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IN" sz="5400" dirty="0"/>
              <a:t>The </a:t>
            </a:r>
            <a:r>
              <a:rPr lang="en-IN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classList</a:t>
            </a:r>
            <a:r>
              <a:rPr lang="en-IN" sz="5400" dirty="0"/>
              <a:t> is a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read-only</a:t>
            </a:r>
            <a:r>
              <a:rPr lang="en-IN" sz="5400" dirty="0"/>
              <a:t> property of an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element </a:t>
            </a:r>
            <a:r>
              <a:rPr lang="en-IN" sz="5400" dirty="0"/>
              <a:t>that returns a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live collection</a:t>
            </a:r>
            <a:r>
              <a:rPr lang="en-IN" sz="5400" dirty="0"/>
              <a:t> of </a:t>
            </a:r>
            <a:r>
              <a:rPr lang="en-IN" sz="5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CSS classes</a:t>
            </a:r>
            <a:r>
              <a:rPr lang="en-IN" sz="5400" dirty="0"/>
              <a:t>.</a:t>
            </a:r>
          </a:p>
          <a:p>
            <a:pPr marL="0" indent="0" algn="l">
              <a:buNone/>
            </a:pPr>
            <a:endParaRPr lang="en-US" sz="5400" dirty="0"/>
          </a:p>
          <a:p>
            <a:pPr marL="0" indent="0" algn="l">
              <a:buNone/>
            </a:pPr>
            <a:endParaRPr lang="en-US" sz="5400" u="sng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5400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marL="0" indent="0" algn="l">
              <a:buNone/>
            </a:pPr>
            <a:r>
              <a:rPr lang="en-US" sz="5400" i="1" dirty="0" err="1">
                <a:solidFill>
                  <a:schemeClr val="accent3"/>
                </a:solidFill>
              </a:rPr>
              <a:t>element.classList</a:t>
            </a:r>
            <a:r>
              <a:rPr lang="en-US" sz="5400" i="1" dirty="0">
                <a:solidFill>
                  <a:schemeClr val="accent3"/>
                </a:solidFill>
              </a:rPr>
              <a:t> </a:t>
            </a:r>
          </a:p>
          <a:p>
            <a:pPr marL="0" indent="0" algn="l">
              <a:buNone/>
            </a:pPr>
            <a:endParaRPr lang="en-US" sz="5400" i="1" dirty="0">
              <a:solidFill>
                <a:schemeClr val="accent3"/>
              </a:solidFill>
            </a:endParaRPr>
          </a:p>
          <a:p>
            <a:pPr marL="0" indent="0" algn="l">
              <a:buNone/>
            </a:pPr>
            <a:r>
              <a:rPr lang="en-IN" sz="5400" dirty="0"/>
              <a:t>The </a:t>
            </a:r>
            <a:r>
              <a:rPr lang="en-IN" sz="5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classList</a:t>
            </a:r>
            <a:r>
              <a:rPr lang="en-IN" sz="5400" dirty="0"/>
              <a:t> is a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collection</a:t>
            </a:r>
            <a:r>
              <a:rPr lang="en-IN" sz="5400" dirty="0"/>
              <a:t> of </a:t>
            </a:r>
            <a:r>
              <a:rPr lang="en-IN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DOMTokenList</a:t>
            </a:r>
            <a:r>
              <a:rPr lang="en-IN" sz="5400" dirty="0"/>
              <a:t> 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objects</a:t>
            </a:r>
            <a:r>
              <a:rPr lang="en-IN" sz="5400" dirty="0"/>
              <a:t> that </a:t>
            </a:r>
            <a:r>
              <a:rPr lang="en-IN" sz="5400" b="1" dirty="0">
                <a:solidFill>
                  <a:schemeClr val="accent3">
                    <a:lumMod val="75000"/>
                  </a:schemeClr>
                </a:solidFill>
              </a:rPr>
              <a:t>represents </a:t>
            </a:r>
            <a:r>
              <a:rPr lang="en-IN" sz="5400" dirty="0"/>
              <a:t>the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contents</a:t>
            </a:r>
            <a:r>
              <a:rPr lang="en-IN" sz="5400" dirty="0"/>
              <a:t> of the element’s </a:t>
            </a:r>
            <a:r>
              <a:rPr lang="en-IN" sz="5400" b="1" dirty="0">
                <a:solidFill>
                  <a:schemeClr val="accent4"/>
                </a:solidFill>
              </a:rPr>
              <a:t>class</a:t>
            </a:r>
            <a:r>
              <a:rPr lang="en-IN" sz="5400" dirty="0"/>
              <a:t> attribute.</a:t>
            </a:r>
          </a:p>
          <a:p>
            <a:pPr marL="0" indent="0" algn="l">
              <a:buNone/>
            </a:pPr>
            <a:endParaRPr lang="en-IN" sz="5400" dirty="0"/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441554" y="780585"/>
            <a:ext cx="1171666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&amp; Removing Classes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735367" y="2137812"/>
            <a:ext cx="1110661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2566792"/>
            <a:ext cx="225344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IN" sz="5400" dirty="0"/>
              <a:t>Even though the </a:t>
            </a:r>
            <a:r>
              <a:rPr lang="en-IN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classList</a:t>
            </a:r>
            <a:r>
              <a:rPr lang="en-IN" sz="5400" dirty="0"/>
              <a:t> is 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read-only</a:t>
            </a:r>
            <a:r>
              <a:rPr lang="en-IN" sz="5400" dirty="0"/>
              <a:t>, but we can </a:t>
            </a:r>
            <a:r>
              <a:rPr lang="en-IN" sz="5400" b="1" dirty="0">
                <a:solidFill>
                  <a:srgbClr val="FFC000"/>
                </a:solidFill>
              </a:rPr>
              <a:t>manipulate </a:t>
            </a:r>
            <a:r>
              <a:rPr lang="en-IN" sz="5400" dirty="0"/>
              <a:t>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classes</a:t>
            </a:r>
            <a:r>
              <a:rPr lang="en-IN" sz="5400" dirty="0"/>
              <a:t> it contains by using it’s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various methods</a:t>
            </a:r>
            <a:r>
              <a:rPr lang="en-IN" sz="5400" dirty="0"/>
              <a:t>.</a:t>
            </a:r>
          </a:p>
          <a:p>
            <a:pPr marL="0" indent="0" algn="l">
              <a:buNone/>
            </a:pPr>
            <a:endParaRPr lang="en-IN" sz="5400" i="1" dirty="0">
              <a:solidFill>
                <a:schemeClr val="accent3"/>
              </a:solidFill>
            </a:endParaRP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64651" y="4973444"/>
          <a:ext cx="22208304" cy="81545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04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4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43329">
                <a:tc>
                  <a:txBody>
                    <a:bodyPr/>
                    <a:lstStyle/>
                    <a:p>
                      <a:r>
                        <a:rPr lang="en-US" sz="5400" dirty="0"/>
                        <a:t>Method</a:t>
                      </a:r>
                      <a:endParaRPr lang="en-IN" sz="5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5400" dirty="0"/>
                        <a:t>Description</a:t>
                      </a:r>
                      <a:endParaRPr lang="en-IN" sz="5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3329">
                <a:tc>
                  <a:txBody>
                    <a:bodyPr/>
                    <a:lstStyle/>
                    <a:p>
                      <a:pPr algn="l" fontAlgn="t"/>
                      <a:r>
                        <a:rPr lang="en-IN" sz="4000" b="1" dirty="0">
                          <a:solidFill>
                            <a:srgbClr val="0070C0"/>
                          </a:solidFill>
                        </a:rPr>
                        <a:t>add(</a:t>
                      </a:r>
                      <a:r>
                        <a:rPr lang="en-IN" sz="4000" b="1" i="1" dirty="0">
                          <a:solidFill>
                            <a:srgbClr val="0070C0"/>
                          </a:solidFill>
                        </a:rPr>
                        <a:t>class1, class2, ...</a:t>
                      </a:r>
                      <a:r>
                        <a:rPr lang="en-IN" sz="4000" b="1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4000" b="1" dirty="0">
                          <a:solidFill>
                            <a:schemeClr val="bg2"/>
                          </a:solidFill>
                        </a:rPr>
                        <a:t>Adds one or more class names to an element.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3329">
                <a:tc>
                  <a:txBody>
                    <a:bodyPr/>
                    <a:lstStyle/>
                    <a:p>
                      <a:pPr algn="l" fontAlgn="t"/>
                      <a:r>
                        <a:rPr lang="en-IN" sz="4000" b="1" dirty="0">
                          <a:solidFill>
                            <a:schemeClr val="accent5"/>
                          </a:solidFill>
                        </a:rPr>
                        <a:t>remove(</a:t>
                      </a:r>
                      <a:r>
                        <a:rPr lang="en-IN" sz="4000" b="1" i="1" dirty="0">
                          <a:solidFill>
                            <a:schemeClr val="accent5"/>
                          </a:solidFill>
                        </a:rPr>
                        <a:t>class1, class2, ...</a:t>
                      </a:r>
                      <a:r>
                        <a:rPr lang="en-IN" sz="4000" b="1" dirty="0">
                          <a:solidFill>
                            <a:schemeClr val="accent5"/>
                          </a:solidFill>
                        </a:rPr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4000" b="1" dirty="0">
                          <a:solidFill>
                            <a:schemeClr val="bg2"/>
                          </a:solidFill>
                        </a:rPr>
                        <a:t>Removes one or more class names from an element.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43329">
                <a:tc>
                  <a:txBody>
                    <a:bodyPr/>
                    <a:lstStyle/>
                    <a:p>
                      <a:pPr algn="l" fontAlgn="t"/>
                      <a:r>
                        <a:rPr lang="en-IN" sz="4000" b="1" dirty="0">
                          <a:solidFill>
                            <a:srgbClr val="0070C0"/>
                          </a:solidFill>
                        </a:rPr>
                        <a:t>item(</a:t>
                      </a:r>
                      <a:r>
                        <a:rPr lang="en-IN" sz="4000" b="1" i="1" dirty="0">
                          <a:solidFill>
                            <a:srgbClr val="0070C0"/>
                          </a:solidFill>
                        </a:rPr>
                        <a:t>index</a:t>
                      </a:r>
                      <a:r>
                        <a:rPr lang="en-IN" sz="4000" b="1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4000" b="1" dirty="0">
                          <a:solidFill>
                            <a:schemeClr val="bg2"/>
                          </a:solidFill>
                        </a:rPr>
                        <a:t>Returns the class name with a specified index number from an element. Index starts at 0.Returns </a:t>
                      </a:r>
                      <a:r>
                        <a:rPr lang="en-IN" sz="4000" b="1" i="1" dirty="0">
                          <a:solidFill>
                            <a:schemeClr val="bg2"/>
                          </a:solidFill>
                        </a:rPr>
                        <a:t>null</a:t>
                      </a:r>
                      <a:r>
                        <a:rPr lang="en-IN" sz="4000" b="1" dirty="0">
                          <a:solidFill>
                            <a:schemeClr val="bg2"/>
                          </a:solidFill>
                        </a:rPr>
                        <a:t> if the index is out of range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43329">
                <a:tc>
                  <a:txBody>
                    <a:bodyPr/>
                    <a:lstStyle/>
                    <a:p>
                      <a:pPr algn="l" fontAlgn="t"/>
                      <a:r>
                        <a:rPr lang="en-IN" sz="4000" b="1" dirty="0">
                          <a:solidFill>
                            <a:schemeClr val="accent5"/>
                          </a:solidFill>
                        </a:rPr>
                        <a:t>toggle(</a:t>
                      </a:r>
                      <a:r>
                        <a:rPr lang="en-IN" sz="4000" b="1" i="1" dirty="0">
                          <a:solidFill>
                            <a:schemeClr val="accent5"/>
                          </a:solidFill>
                        </a:rPr>
                        <a:t>class)</a:t>
                      </a:r>
                      <a:endParaRPr lang="en-IN" sz="4000" b="1" dirty="0">
                        <a:solidFill>
                          <a:schemeClr val="accent5"/>
                        </a:solidFill>
                      </a:endParaRP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4000" b="1" dirty="0">
                          <a:solidFill>
                            <a:schemeClr val="bg2"/>
                          </a:solidFill>
                        </a:rPr>
                        <a:t>Toggles between a class name for an element.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4185761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>
                <a:solidFill>
                  <a:schemeClr val="bg1"/>
                </a:solidFill>
              </a:rPr>
              <a:t>DOM 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7200" spc="-200" dirty="0">
                <a:solidFill>
                  <a:schemeClr val="bg1"/>
                </a:solidFill>
              </a:rPr>
              <a:t>(Part-2)</a:t>
            </a:r>
          </a:p>
          <a:p>
            <a:pPr lvl="0">
              <a:defRPr sz="1800" spc="0">
                <a:solidFill>
                  <a:srgbClr val="000000"/>
                </a:solidFill>
              </a:defRPr>
            </a:pP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shown, write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body</a:t>
            </a:r>
            <a:r>
              <a:rPr lang="en-US" sz="5400" dirty="0">
                <a:solidFill>
                  <a:schemeClr val="tx1"/>
                </a:solidFill>
              </a:rPr>
              <a:t> of the function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decorate( ) </a:t>
            </a:r>
            <a:r>
              <a:rPr lang="en-US" sz="5400" dirty="0">
                <a:solidFill>
                  <a:schemeClr val="tx1"/>
                </a:solidFill>
              </a:rPr>
              <a:t>so that all the </a:t>
            </a:r>
            <a:r>
              <a:rPr lang="en-US" sz="5400" b="1" dirty="0">
                <a:solidFill>
                  <a:srgbClr val="00B050"/>
                </a:solidFill>
              </a:rPr>
              <a:t>paragraphs</a:t>
            </a:r>
            <a:r>
              <a:rPr lang="en-US" sz="5400" dirty="0">
                <a:solidFill>
                  <a:schemeClr val="tx1"/>
                </a:solidFill>
              </a:rPr>
              <a:t> with the word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error</a:t>
            </a:r>
            <a:r>
              <a:rPr lang="en-US" sz="5400" dirty="0">
                <a:solidFill>
                  <a:schemeClr val="tx1"/>
                </a:solidFill>
              </a:rPr>
              <a:t> get the class </a:t>
            </a:r>
            <a:r>
              <a:rPr lang="en-US" sz="5400" b="1" dirty="0">
                <a:solidFill>
                  <a:schemeClr val="accent3"/>
                </a:solidFill>
              </a:rPr>
              <a:t>error </a:t>
            </a:r>
            <a:r>
              <a:rPr lang="en-US" sz="5400" dirty="0">
                <a:solidFill>
                  <a:schemeClr val="tx1"/>
                </a:solidFill>
              </a:rPr>
              <a:t>and all the </a:t>
            </a:r>
            <a:r>
              <a:rPr lang="en-US" sz="5400" b="1" dirty="0">
                <a:solidFill>
                  <a:srgbClr val="00B050"/>
                </a:solidFill>
              </a:rPr>
              <a:t>paragraphs</a:t>
            </a:r>
            <a:r>
              <a:rPr lang="en-US" sz="5400" dirty="0">
                <a:solidFill>
                  <a:schemeClr val="tx1"/>
                </a:solidFill>
              </a:rPr>
              <a:t> with the word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success</a:t>
            </a:r>
            <a:r>
              <a:rPr lang="en-US" sz="5400" dirty="0">
                <a:solidFill>
                  <a:schemeClr val="tx1"/>
                </a:solidFill>
              </a:rPr>
              <a:t> get the class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success 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616341" y="778997"/>
            <a:ext cx="1167018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Getting/Setting Text Content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499704" y="2136224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get/set</a:t>
            </a:r>
            <a:r>
              <a:rPr lang="en-US" sz="5400" dirty="0">
                <a:solidFill>
                  <a:schemeClr val="tx1"/>
                </a:solidFill>
              </a:rPr>
              <a:t> an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</a:t>
            </a:r>
            <a:r>
              <a:rPr lang="en-US" sz="5400" dirty="0">
                <a:solidFill>
                  <a:schemeClr val="tx1"/>
                </a:solidFill>
              </a:rPr>
              <a:t> element’s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textual content </a:t>
            </a:r>
            <a:r>
              <a:rPr lang="en-US" sz="5400" dirty="0">
                <a:solidFill>
                  <a:schemeClr val="tx1"/>
                </a:solidFill>
              </a:rPr>
              <a:t>we use a </a:t>
            </a:r>
            <a:r>
              <a:rPr lang="en-US" sz="5400" b="1" dirty="0">
                <a:solidFill>
                  <a:srgbClr val="FFC000"/>
                </a:solidFill>
              </a:rPr>
              <a:t>property</a:t>
            </a:r>
            <a:r>
              <a:rPr lang="en-US" sz="5400" dirty="0">
                <a:solidFill>
                  <a:schemeClr val="tx1"/>
                </a:solidFill>
              </a:rPr>
              <a:t> called  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5400" b="1" u="sng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nnerText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algn="l"/>
            <a:endParaRPr lang="en-IN" sz="5400" dirty="0"/>
          </a:p>
          <a:p>
            <a:pPr algn="l"/>
            <a:r>
              <a:rPr lang="en-IN" sz="5400" dirty="0"/>
              <a:t>This </a:t>
            </a:r>
            <a:r>
              <a:rPr lang="en-IN" sz="5400" b="1" dirty="0">
                <a:solidFill>
                  <a:srgbClr val="FFC000"/>
                </a:solidFill>
              </a:rPr>
              <a:t>property</a:t>
            </a:r>
            <a:r>
              <a:rPr lang="en-IN" sz="5400" dirty="0"/>
              <a:t> can </a:t>
            </a:r>
            <a:r>
              <a:rPr lang="en-IN" sz="5400" b="1" dirty="0">
                <a:solidFill>
                  <a:schemeClr val="accent3"/>
                </a:solidFill>
              </a:rPr>
              <a:t>write</a:t>
            </a:r>
            <a:r>
              <a:rPr lang="en-IN" sz="5400" dirty="0">
                <a:solidFill>
                  <a:schemeClr val="accent3"/>
                </a:solidFill>
              </a:rPr>
              <a:t> </a:t>
            </a:r>
            <a:r>
              <a:rPr lang="en-IN" sz="5400" b="1" dirty="0">
                <a:solidFill>
                  <a:schemeClr val="accent3"/>
                </a:solidFill>
              </a:rPr>
              <a:t>dynamic text </a:t>
            </a:r>
            <a:r>
              <a:rPr lang="en-IN" sz="5400" dirty="0"/>
              <a:t>in the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</a:t>
            </a:r>
            <a:r>
              <a:rPr lang="en-IN" sz="5400" dirty="0"/>
              <a:t> element, but  the </a:t>
            </a:r>
            <a:r>
              <a:rPr lang="en-IN" sz="5400" b="1" dirty="0">
                <a:solidFill>
                  <a:srgbClr val="00B050"/>
                </a:solidFill>
              </a:rPr>
              <a:t>text </a:t>
            </a:r>
            <a:r>
              <a:rPr lang="en-IN" sz="5400" dirty="0"/>
              <a:t>will </a:t>
            </a:r>
            <a:r>
              <a:rPr lang="en-IN" sz="5400" b="1" dirty="0">
                <a:solidFill>
                  <a:schemeClr val="accent4"/>
                </a:solidFill>
              </a:rPr>
              <a:t>not be interpreted </a:t>
            </a:r>
            <a:r>
              <a:rPr lang="en-IN" sz="5400" dirty="0"/>
              <a:t>as </a:t>
            </a:r>
            <a:r>
              <a:rPr lang="en-IN" sz="5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text </a:t>
            </a:r>
            <a:r>
              <a:rPr lang="en-IN" sz="5400" dirty="0"/>
              <a:t>but as </a:t>
            </a:r>
            <a:r>
              <a:rPr lang="en-IN" sz="5400" b="1" u="sn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normal text</a:t>
            </a:r>
            <a:r>
              <a:rPr lang="en-IN" sz="5400" dirty="0"/>
              <a:t>.</a:t>
            </a:r>
          </a:p>
          <a:p>
            <a:pPr algn="l"/>
            <a:endParaRPr lang="en-IN" sz="5400" dirty="0"/>
          </a:p>
          <a:p>
            <a:pPr algn="l"/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algn="l"/>
            <a:r>
              <a:rPr lang="en-US" sz="5400" b="1" i="1" dirty="0">
                <a:solidFill>
                  <a:schemeClr val="accent3"/>
                </a:solidFill>
              </a:rPr>
              <a:t>&lt;element&gt;.</a:t>
            </a:r>
            <a:r>
              <a:rPr lang="en-US" sz="5400" b="1" i="1" dirty="0" err="1">
                <a:solidFill>
                  <a:schemeClr val="accent3"/>
                </a:solidFill>
              </a:rPr>
              <a:t>innerText</a:t>
            </a:r>
            <a:endParaRPr lang="en-IN" sz="5400" b="1" i="1" dirty="0">
              <a:solidFill>
                <a:schemeClr val="accent3"/>
              </a:solidFill>
            </a:endParaRPr>
          </a:p>
          <a:p>
            <a:pPr marL="514350" indent="-514350" algn="l">
              <a:buNone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shown 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3"/>
                </a:solidFill>
              </a:rPr>
              <a:t>body</a:t>
            </a:r>
            <a:r>
              <a:rPr lang="en-US" sz="5400" dirty="0">
                <a:solidFill>
                  <a:schemeClr val="tx1"/>
                </a:solidFill>
              </a:rPr>
              <a:t> of the function 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operate( ) </a:t>
            </a:r>
            <a:r>
              <a:rPr lang="en-US" sz="5400" dirty="0">
                <a:solidFill>
                  <a:schemeClr val="tx1"/>
                </a:solidFill>
              </a:rPr>
              <a:t>so that it </a:t>
            </a:r>
            <a:r>
              <a:rPr lang="en-US" sz="5400" b="1" dirty="0">
                <a:solidFill>
                  <a:srgbClr val="FFC000"/>
                </a:solidFill>
              </a:rPr>
              <a:t>coverts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text</a:t>
            </a:r>
            <a:r>
              <a:rPr lang="en-US" sz="5400" dirty="0">
                <a:solidFill>
                  <a:schemeClr val="tx1"/>
                </a:solidFill>
              </a:rPr>
              <a:t> of all </a:t>
            </a:r>
            <a:r>
              <a:rPr lang="en-US" sz="5400" b="1" dirty="0">
                <a:solidFill>
                  <a:srgbClr val="00B050"/>
                </a:solidFill>
              </a:rPr>
              <a:t>course names </a:t>
            </a: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chemeClr val="accent4"/>
                </a:solidFill>
              </a:rPr>
              <a:t>upper case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616341" y="778997"/>
            <a:ext cx="1227932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Setting/Getting HTML Content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499704" y="2136224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set/get</a:t>
            </a:r>
            <a:r>
              <a:rPr lang="en-US" sz="5400" dirty="0">
                <a:solidFill>
                  <a:schemeClr val="tx1"/>
                </a:solidFill>
              </a:rPr>
              <a:t> an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</a:t>
            </a:r>
            <a:r>
              <a:rPr lang="en-US" sz="5400" dirty="0">
                <a:solidFill>
                  <a:schemeClr val="tx1"/>
                </a:solidFill>
              </a:rPr>
              <a:t> element’s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HTML content </a:t>
            </a:r>
            <a:r>
              <a:rPr lang="en-US" sz="5400" dirty="0">
                <a:solidFill>
                  <a:schemeClr val="tx1"/>
                </a:solidFill>
              </a:rPr>
              <a:t>we use a </a:t>
            </a:r>
            <a:r>
              <a:rPr lang="en-US" sz="5400" b="1" dirty="0">
                <a:solidFill>
                  <a:srgbClr val="FFC000"/>
                </a:solidFill>
              </a:rPr>
              <a:t>property</a:t>
            </a:r>
            <a:r>
              <a:rPr lang="en-US" sz="5400" dirty="0">
                <a:solidFill>
                  <a:schemeClr val="tx1"/>
                </a:solidFill>
              </a:rPr>
              <a:t> called  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5400" b="1" u="sng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nnerHTML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algn="l"/>
            <a:r>
              <a:rPr lang="en-IN" sz="5400" dirty="0"/>
              <a:t>This </a:t>
            </a:r>
            <a:r>
              <a:rPr lang="en-IN" sz="5400" b="1" dirty="0">
                <a:solidFill>
                  <a:srgbClr val="FFC000"/>
                </a:solidFill>
              </a:rPr>
              <a:t>property</a:t>
            </a:r>
            <a:r>
              <a:rPr lang="en-IN" sz="5400" dirty="0"/>
              <a:t> can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IN" sz="5400" dirty="0"/>
              <a:t>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dynamic HTML </a:t>
            </a:r>
            <a:r>
              <a:rPr lang="en-IN" sz="5400" dirty="0"/>
              <a:t>in the page, and the </a:t>
            </a:r>
            <a:r>
              <a:rPr lang="en-IN" sz="5400" b="1" dirty="0">
                <a:solidFill>
                  <a:srgbClr val="00B050"/>
                </a:solidFill>
              </a:rPr>
              <a:t>text            </a:t>
            </a:r>
            <a:r>
              <a:rPr lang="en-IN" sz="5400" dirty="0"/>
              <a:t>will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be interpreted </a:t>
            </a:r>
            <a:r>
              <a:rPr lang="en-IN" sz="5400" dirty="0"/>
              <a:t>as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html text </a:t>
            </a:r>
          </a:p>
          <a:p>
            <a:pPr algn="l"/>
            <a:endParaRPr lang="en-IN" sz="54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l"/>
            <a:r>
              <a:rPr lang="en-IN" sz="5400" dirty="0">
                <a:solidFill>
                  <a:schemeClr val="tx1"/>
                </a:solidFill>
              </a:rPr>
              <a:t>This </a:t>
            </a:r>
            <a:r>
              <a:rPr lang="en-IN" sz="5400" b="1" dirty="0">
                <a:solidFill>
                  <a:srgbClr val="FFC000"/>
                </a:solidFill>
              </a:rPr>
              <a:t>property</a:t>
            </a:r>
            <a:r>
              <a:rPr lang="en-IN" sz="5400" dirty="0">
                <a:solidFill>
                  <a:schemeClr val="tx1"/>
                </a:solidFill>
              </a:rPr>
              <a:t> is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mostly used </a:t>
            </a:r>
            <a:r>
              <a:rPr lang="en-IN" sz="5400" dirty="0"/>
              <a:t>to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generate</a:t>
            </a:r>
            <a:r>
              <a:rPr lang="en-IN" sz="5400" dirty="0"/>
              <a:t> the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dynamic html </a:t>
            </a:r>
            <a:r>
              <a:rPr lang="en-IN" sz="5400" dirty="0"/>
              <a:t>such as </a:t>
            </a:r>
            <a:r>
              <a:rPr lang="en-IN" sz="5400" b="1" dirty="0">
                <a:solidFill>
                  <a:schemeClr val="accent3"/>
                </a:solidFill>
              </a:rPr>
              <a:t>registration form</a:t>
            </a:r>
            <a:r>
              <a:rPr lang="en-IN" sz="5400" dirty="0"/>
              <a:t>,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comment form</a:t>
            </a:r>
            <a:r>
              <a:rPr lang="en-IN" sz="5400" dirty="0"/>
              <a:t>, </a:t>
            </a:r>
            <a:r>
              <a:rPr lang="en-IN" sz="5400" b="1" dirty="0">
                <a:solidFill>
                  <a:schemeClr val="accent4"/>
                </a:solidFill>
              </a:rPr>
              <a:t>links</a:t>
            </a:r>
            <a:r>
              <a:rPr lang="en-IN" sz="5400" dirty="0"/>
              <a:t> etc.</a:t>
            </a:r>
          </a:p>
          <a:p>
            <a:pPr algn="l"/>
            <a:endParaRPr lang="en-IN" sz="5400" dirty="0"/>
          </a:p>
          <a:p>
            <a:pPr algn="l"/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algn="l"/>
            <a:r>
              <a:rPr lang="en-US" sz="5400" b="1" i="1" dirty="0">
                <a:solidFill>
                  <a:schemeClr val="accent3"/>
                </a:solidFill>
              </a:rPr>
              <a:t>&lt;element&gt;.</a:t>
            </a:r>
            <a:r>
              <a:rPr lang="en-US" sz="5400" b="1" i="1" dirty="0" err="1">
                <a:solidFill>
                  <a:schemeClr val="accent3"/>
                </a:solidFill>
              </a:rPr>
              <a:t>innerHTML</a:t>
            </a:r>
            <a:endParaRPr lang="en-IN" sz="5400" b="1" i="1" dirty="0">
              <a:solidFill>
                <a:schemeClr val="accent3"/>
              </a:solidFill>
            </a:endParaRPr>
          </a:p>
          <a:p>
            <a:pPr marL="514350" indent="-514350" algn="l">
              <a:buNone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shown 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3"/>
                </a:solidFill>
              </a:rPr>
              <a:t>body</a:t>
            </a:r>
            <a:r>
              <a:rPr lang="en-US" sz="5400" dirty="0">
                <a:solidFill>
                  <a:schemeClr val="tx1"/>
                </a:solidFill>
              </a:rPr>
              <a:t> of the function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addNewCourse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) </a:t>
            </a:r>
            <a:r>
              <a:rPr lang="en-US" sz="5400" dirty="0">
                <a:solidFill>
                  <a:schemeClr val="tx1"/>
                </a:solidFill>
              </a:rPr>
              <a:t>so that it  </a:t>
            </a:r>
            <a:r>
              <a:rPr lang="en-US" sz="5400" b="1" dirty="0">
                <a:solidFill>
                  <a:srgbClr val="FFC000"/>
                </a:solidFill>
              </a:rPr>
              <a:t>accepts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course name</a:t>
            </a:r>
            <a:r>
              <a:rPr lang="en-US" sz="5400" dirty="0">
                <a:solidFill>
                  <a:schemeClr val="tx1"/>
                </a:solidFill>
              </a:rPr>
              <a:t> from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user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3"/>
                </a:solidFill>
              </a:rPr>
              <a:t>adds</a:t>
            </a:r>
            <a:r>
              <a:rPr lang="en-US" sz="5400" dirty="0">
                <a:solidFill>
                  <a:schemeClr val="tx1"/>
                </a:solidFill>
              </a:rPr>
              <a:t> it 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list </a:t>
            </a:r>
            <a:r>
              <a:rPr lang="en-US" sz="5400" dirty="0">
                <a:solidFill>
                  <a:schemeClr val="tx1"/>
                </a:solidFill>
              </a:rPr>
              <a:t>of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courses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  <a:endParaRPr lang="en-US" sz="5400" b="1" dirty="0">
              <a:solidFill>
                <a:schemeClr val="accent4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8853226" y="1115115"/>
            <a:ext cx="56685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ASSIGNMENT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shown 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3"/>
                </a:solidFill>
              </a:rPr>
              <a:t>body</a:t>
            </a:r>
            <a:r>
              <a:rPr lang="en-US" sz="5400" dirty="0">
                <a:solidFill>
                  <a:schemeClr val="tx1"/>
                </a:solidFill>
              </a:rPr>
              <a:t> of the function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showContactForm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) </a:t>
            </a:r>
            <a:r>
              <a:rPr lang="en-US" sz="5400" dirty="0">
                <a:solidFill>
                  <a:schemeClr val="tx1"/>
                </a:solidFill>
              </a:rPr>
              <a:t>so that it </a:t>
            </a:r>
            <a:r>
              <a:rPr lang="en-US" sz="5400" b="1" dirty="0">
                <a:solidFill>
                  <a:srgbClr val="FFC000"/>
                </a:solidFill>
              </a:rPr>
              <a:t>generates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form</a:t>
            </a:r>
            <a:r>
              <a:rPr lang="en-US" sz="5400" dirty="0">
                <a:solidFill>
                  <a:schemeClr val="tx1"/>
                </a:solidFill>
              </a:rPr>
              <a:t> inside the existing </a:t>
            </a:r>
            <a:r>
              <a:rPr lang="en-US" sz="5400" b="1" dirty="0">
                <a:solidFill>
                  <a:srgbClr val="00B050"/>
                </a:solidFill>
              </a:rPr>
              <a:t>&lt;div&gt; </a:t>
            </a:r>
            <a:r>
              <a:rPr lang="en-US" sz="5400" dirty="0">
                <a:solidFill>
                  <a:schemeClr val="tx1"/>
                </a:solidFill>
              </a:rPr>
              <a:t>tag</a:t>
            </a:r>
            <a:r>
              <a:rPr lang="en-US" sz="5400" b="1" dirty="0">
                <a:solidFill>
                  <a:srgbClr val="00B050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for accepting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contact no </a:t>
            </a:r>
            <a:r>
              <a:rPr lang="en-US" sz="5400" dirty="0">
                <a:solidFill>
                  <a:schemeClr val="tx1"/>
                </a:solidFill>
              </a:rPr>
              <a:t>of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user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  <a:endParaRPr lang="en-US" sz="5400" b="1" dirty="0">
              <a:solidFill>
                <a:schemeClr val="accent4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616341" y="778997"/>
            <a:ext cx="1260793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Setting/Getting HTML Attribute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5499704" y="2136224"/>
            <a:ext cx="13434987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815704"/>
            <a:ext cx="22534470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get/set</a:t>
            </a:r>
            <a:r>
              <a:rPr lang="en-US" sz="5400" dirty="0">
                <a:solidFill>
                  <a:schemeClr val="tx1"/>
                </a:solidFill>
              </a:rPr>
              <a:t> an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HTML</a:t>
            </a:r>
            <a:r>
              <a:rPr lang="en-US" sz="5400" dirty="0">
                <a:solidFill>
                  <a:schemeClr val="tx1"/>
                </a:solidFill>
              </a:rPr>
              <a:t> element’s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HTML attribute </a:t>
            </a:r>
            <a:r>
              <a:rPr lang="en-US" sz="5400" dirty="0">
                <a:solidFill>
                  <a:schemeClr val="tx1"/>
                </a:solidFill>
              </a:rPr>
              <a:t>we use 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getAttribute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5400" dirty="0">
                <a:solidFill>
                  <a:schemeClr val="tx1"/>
                </a:solidFill>
              </a:rPr>
              <a:t>and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setAttribute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5400" dirty="0">
                <a:solidFill>
                  <a:schemeClr val="tx1"/>
                </a:solidFill>
              </a:rPr>
              <a:t>methods.</a:t>
            </a:r>
          </a:p>
          <a:p>
            <a:pPr marL="0" indent="0" algn="l">
              <a:buNone/>
            </a:pPr>
            <a:endParaRPr lang="en-US" sz="5400" dirty="0">
              <a:solidFill>
                <a:schemeClr val="tx1"/>
              </a:solidFill>
            </a:endParaRPr>
          </a:p>
          <a:p>
            <a:pPr algn="l"/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algn="l"/>
            <a:r>
              <a:rPr lang="en-US" sz="5400" b="1" i="1" dirty="0">
                <a:solidFill>
                  <a:schemeClr val="accent3"/>
                </a:solidFill>
              </a:rPr>
              <a:t>&lt;</a:t>
            </a:r>
            <a:r>
              <a:rPr lang="en-US" sz="5400" b="1" i="1" dirty="0" err="1">
                <a:solidFill>
                  <a:schemeClr val="accent3"/>
                </a:solidFill>
              </a:rPr>
              <a:t>node_ref</a:t>
            </a:r>
            <a:r>
              <a:rPr lang="en-US" sz="5400" b="1" i="1" dirty="0">
                <a:solidFill>
                  <a:schemeClr val="accent3"/>
                </a:solidFill>
              </a:rPr>
              <a:t>&gt;.</a:t>
            </a:r>
            <a:r>
              <a:rPr lang="en-US" sz="5400" b="1" i="1" dirty="0" err="1">
                <a:solidFill>
                  <a:schemeClr val="accent3"/>
                </a:solidFill>
              </a:rPr>
              <a:t>getAttribute</a:t>
            </a:r>
            <a:r>
              <a:rPr lang="en-US" sz="5400" b="1" i="1" dirty="0">
                <a:solidFill>
                  <a:schemeClr val="accent3"/>
                </a:solidFill>
              </a:rPr>
              <a:t>(‘</a:t>
            </a:r>
            <a:r>
              <a:rPr lang="en-US" sz="5400" b="1" i="1" dirty="0" err="1">
                <a:solidFill>
                  <a:schemeClr val="accent3"/>
                </a:solidFill>
              </a:rPr>
              <a:t>attr_name</a:t>
            </a:r>
            <a:r>
              <a:rPr lang="en-US" sz="5400" b="1" i="1" dirty="0">
                <a:solidFill>
                  <a:schemeClr val="accent3"/>
                </a:solidFill>
              </a:rPr>
              <a:t>’);</a:t>
            </a:r>
            <a:endParaRPr lang="en-IN" sz="5400" b="1" i="1" dirty="0">
              <a:solidFill>
                <a:schemeClr val="accent3"/>
              </a:solidFill>
            </a:endParaRPr>
          </a:p>
          <a:p>
            <a:pPr marL="514350" indent="-514350" algn="l">
              <a:buNone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l"/>
            <a:r>
              <a:rPr lang="en-US" sz="54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algn="l"/>
            <a:r>
              <a:rPr lang="en-US" sz="5400" b="1" i="1" dirty="0">
                <a:solidFill>
                  <a:schemeClr val="accent3"/>
                </a:solidFill>
              </a:rPr>
              <a:t>&lt;</a:t>
            </a:r>
            <a:r>
              <a:rPr lang="en-US" sz="5400" b="1" i="1" dirty="0" err="1">
                <a:solidFill>
                  <a:schemeClr val="accent3"/>
                </a:solidFill>
              </a:rPr>
              <a:t>node_ref</a:t>
            </a:r>
            <a:r>
              <a:rPr lang="en-US" sz="5400" b="1" i="1" dirty="0">
                <a:solidFill>
                  <a:schemeClr val="accent3"/>
                </a:solidFill>
              </a:rPr>
              <a:t>&gt;.</a:t>
            </a:r>
            <a:r>
              <a:rPr lang="en-US" sz="5400" b="1" i="1" dirty="0" err="1">
                <a:solidFill>
                  <a:schemeClr val="accent3"/>
                </a:solidFill>
              </a:rPr>
              <a:t>setAttribute</a:t>
            </a:r>
            <a:r>
              <a:rPr lang="en-US" sz="5400" b="1" i="1" dirty="0">
                <a:solidFill>
                  <a:schemeClr val="accent3"/>
                </a:solidFill>
              </a:rPr>
              <a:t>(‘</a:t>
            </a:r>
            <a:r>
              <a:rPr lang="en-US" sz="5400" b="1" i="1" dirty="0" err="1">
                <a:solidFill>
                  <a:schemeClr val="accent3"/>
                </a:solidFill>
              </a:rPr>
              <a:t>attr_name’,’value</a:t>
            </a:r>
            <a:r>
              <a:rPr lang="en-US" sz="5400" b="1" i="1" dirty="0">
                <a:solidFill>
                  <a:schemeClr val="accent3"/>
                </a:solidFill>
              </a:rPr>
              <a:t>’);</a:t>
            </a:r>
            <a:endParaRPr lang="en-IN" sz="5400" b="1" i="1" dirty="0">
              <a:solidFill>
                <a:schemeClr val="accent3"/>
              </a:solidFill>
            </a:endParaRPr>
          </a:p>
          <a:p>
            <a:pPr marL="514350" indent="-514350" algn="l">
              <a:buNone/>
            </a:pPr>
            <a:endParaRPr lang="en-US" sz="5400" b="1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7" y="5912092"/>
            <a:ext cx="206965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shown 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3"/>
                </a:solidFill>
              </a:rPr>
              <a:t>body</a:t>
            </a:r>
            <a:r>
              <a:rPr lang="en-US" sz="5400" dirty="0">
                <a:solidFill>
                  <a:schemeClr val="tx1"/>
                </a:solidFill>
              </a:rPr>
              <a:t> of the function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changeLogo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 ) </a:t>
            </a:r>
            <a:r>
              <a:rPr lang="en-US" sz="5400" dirty="0">
                <a:solidFill>
                  <a:schemeClr val="tx1"/>
                </a:solidFill>
              </a:rPr>
              <a:t>so that it </a:t>
            </a:r>
            <a:r>
              <a:rPr lang="en-US" sz="5400" b="1" dirty="0">
                <a:solidFill>
                  <a:srgbClr val="FFC000"/>
                </a:solidFill>
              </a:rPr>
              <a:t>changes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image</a:t>
            </a:r>
            <a:r>
              <a:rPr lang="en-US" sz="5400" dirty="0">
                <a:solidFill>
                  <a:schemeClr val="tx1"/>
                </a:solidFill>
              </a:rPr>
              <a:t> shown on the </a:t>
            </a:r>
            <a:r>
              <a:rPr lang="en-US" sz="5400" b="1" dirty="0">
                <a:solidFill>
                  <a:schemeClr val="accent4"/>
                </a:solidFill>
              </a:rPr>
              <a:t>page</a:t>
            </a:r>
            <a:r>
              <a:rPr lang="en-US" sz="5400" dirty="0">
                <a:solidFill>
                  <a:schemeClr val="tx1"/>
                </a:solidFill>
              </a:rPr>
              <a:t> to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sachin2.jpg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</TotalTime>
  <Words>858</Words>
  <Application>Microsoft Office PowerPoint</Application>
  <PresentationFormat>Custom</PresentationFormat>
  <Paragraphs>105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Consolas</vt:lpstr>
      <vt:lpstr>Helvetica Light</vt:lpstr>
      <vt:lpstr>Helvetica Neue</vt:lpstr>
      <vt:lpstr>Lato Bold</vt:lpstr>
      <vt:lpstr>Lato Light</vt:lpstr>
      <vt:lpstr>Lato Regular</vt:lpstr>
      <vt:lpstr>SignPainter-HouseScript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Sharma Computer Academy</cp:lastModifiedBy>
  <cp:revision>297</cp:revision>
  <dcterms:modified xsi:type="dcterms:W3CDTF">2023-01-04T12:30:20Z</dcterms:modified>
</cp:coreProperties>
</file>