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6" r:id="rId3"/>
    <p:sldId id="259" r:id="rId4"/>
    <p:sldId id="299" r:id="rId5"/>
    <p:sldId id="295" r:id="rId6"/>
    <p:sldId id="297" r:id="rId7"/>
    <p:sldId id="300" r:id="rId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538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1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614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8ADBC68-6B66-4013-B4A2-9AAF9784F167}"/>
    <pc:docChg chg="delSld">
      <pc:chgData name="Sharma Computer Academy" userId="08476b32c11f4418" providerId="LiveId" clId="{C8ADBC68-6B66-4013-B4A2-9AAF9784F167}" dt="2021-06-15T09:07:10.482" v="0" actId="47"/>
      <pc:docMkLst>
        <pc:docMk/>
      </pc:docMkLst>
      <pc:sldChg chg="del">
        <pc:chgData name="Sharma Computer Academy" userId="08476b32c11f4418" providerId="LiveId" clId="{C8ADBC68-6B66-4013-B4A2-9AAF9784F167}" dt="2021-06-15T09:07:10.482" v="0" actId="47"/>
        <pc:sldMkLst>
          <pc:docMk/>
          <pc:sldMk cId="0" sldId="260"/>
        </pc:sldMkLst>
      </pc:sldChg>
    </pc:docChg>
  </pc:docChgLst>
  <pc:docChgLst>
    <pc:chgData name="Sharma Computer Academy" userId="08476b32c11f4418" providerId="LiveId" clId="{B7A88BC2-CB9D-4E26-A718-C8B5BC996A51}"/>
    <pc:docChg chg="undo custSel addSld delSld modSld">
      <pc:chgData name="Sharma Computer Academy" userId="08476b32c11f4418" providerId="LiveId" clId="{B7A88BC2-CB9D-4E26-A718-C8B5BC996A51}" dt="2022-11-21T06:29:32.627" v="664" actId="207"/>
      <pc:docMkLst>
        <pc:docMk/>
      </pc:docMkLst>
      <pc:sldChg chg="modSp mod">
        <pc:chgData name="Sharma Computer Academy" userId="08476b32c11f4418" providerId="LiveId" clId="{B7A88BC2-CB9D-4E26-A718-C8B5BC996A51}" dt="2022-11-21T06:29:32.627" v="664" actId="207"/>
        <pc:sldMkLst>
          <pc:docMk/>
          <pc:sldMk cId="0" sldId="259"/>
        </pc:sldMkLst>
        <pc:spChg chg="mod">
          <ac:chgData name="Sharma Computer Academy" userId="08476b32c11f4418" providerId="LiveId" clId="{B7A88BC2-CB9D-4E26-A718-C8B5BC996A51}" dt="2022-11-21T06:29:32.627" v="664" actId="207"/>
          <ac:spMkLst>
            <pc:docMk/>
            <pc:sldMk cId="0" sldId="259"/>
            <ac:spMk id="38" creationId="{00000000-0000-0000-0000-000000000000}"/>
          </ac:spMkLst>
        </pc:spChg>
      </pc:sldChg>
      <pc:sldChg chg="del">
        <pc:chgData name="Sharma Computer Academy" userId="08476b32c11f4418" providerId="LiveId" clId="{B7A88BC2-CB9D-4E26-A718-C8B5BC996A51}" dt="2022-11-20T14:28:58.813" v="404" actId="47"/>
        <pc:sldMkLst>
          <pc:docMk/>
          <pc:sldMk cId="0" sldId="264"/>
        </pc:sldMkLst>
      </pc:sldChg>
      <pc:sldChg chg="modSp mod">
        <pc:chgData name="Sharma Computer Academy" userId="08476b32c11f4418" providerId="LiveId" clId="{B7A88BC2-CB9D-4E26-A718-C8B5BC996A51}" dt="2022-11-21T06:21:49.028" v="584" actId="20577"/>
        <pc:sldMkLst>
          <pc:docMk/>
          <pc:sldMk cId="0" sldId="295"/>
        </pc:sldMkLst>
        <pc:spChg chg="mod">
          <ac:chgData name="Sharma Computer Academy" userId="08476b32c11f4418" providerId="LiveId" clId="{B7A88BC2-CB9D-4E26-A718-C8B5BC996A51}" dt="2022-11-21T05:50:27.343" v="491" actId="1076"/>
          <ac:spMkLst>
            <pc:docMk/>
            <pc:sldMk cId="0" sldId="295"/>
            <ac:spMk id="656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0T14:28:07.943" v="402" actId="14100"/>
          <ac:spMkLst>
            <pc:docMk/>
            <pc:sldMk cId="0" sldId="295"/>
            <ac:spMk id="657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0T14:28:07.455" v="401" actId="20577"/>
          <ac:spMkLst>
            <pc:docMk/>
            <pc:sldMk cId="0" sldId="295"/>
            <ac:spMk id="658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1T05:50:26.112" v="488" actId="14100"/>
          <ac:spMkLst>
            <pc:docMk/>
            <pc:sldMk cId="0" sldId="295"/>
            <ac:spMk id="661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1T06:21:49.028" v="584" actId="20577"/>
          <ac:spMkLst>
            <pc:docMk/>
            <pc:sldMk cId="0" sldId="295"/>
            <ac:spMk id="662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1T05:51:49.128" v="493" actId="207"/>
          <ac:spMkLst>
            <pc:docMk/>
            <pc:sldMk cId="0" sldId="295"/>
            <ac:spMk id="668" creationId="{00000000-0000-0000-0000-000000000000}"/>
          </ac:spMkLst>
        </pc:spChg>
      </pc:sldChg>
      <pc:sldChg chg="modSp mod">
        <pc:chgData name="Sharma Computer Academy" userId="08476b32c11f4418" providerId="LiveId" clId="{B7A88BC2-CB9D-4E26-A718-C8B5BC996A51}" dt="2022-11-20T14:29:26.629" v="414" actId="20577"/>
        <pc:sldMkLst>
          <pc:docMk/>
          <pc:sldMk cId="0" sldId="296"/>
        </pc:sldMkLst>
        <pc:spChg chg="mod">
          <ac:chgData name="Sharma Computer Academy" userId="08476b32c11f4418" providerId="LiveId" clId="{B7A88BC2-CB9D-4E26-A718-C8B5BC996A51}" dt="2022-11-20T14:29:26.629" v="414" actId="20577"/>
          <ac:spMkLst>
            <pc:docMk/>
            <pc:sldMk cId="0" sldId="296"/>
            <ac:spMk id="12" creationId="{00000000-0000-0000-0000-000000000000}"/>
          </ac:spMkLst>
        </pc:spChg>
      </pc:sldChg>
      <pc:sldChg chg="modSp add mod">
        <pc:chgData name="Sharma Computer Academy" userId="08476b32c11f4418" providerId="LiveId" clId="{B7A88BC2-CB9D-4E26-A718-C8B5BC996A51}" dt="2022-11-21T06:23:42.722" v="659" actId="207"/>
        <pc:sldMkLst>
          <pc:docMk/>
          <pc:sldMk cId="1283475309" sldId="297"/>
        </pc:sldMkLst>
        <pc:spChg chg="mod">
          <ac:chgData name="Sharma Computer Academy" userId="08476b32c11f4418" providerId="LiveId" clId="{B7A88BC2-CB9D-4E26-A718-C8B5BC996A51}" dt="2022-11-20T14:05:39.956" v="24" actId="20577"/>
          <ac:spMkLst>
            <pc:docMk/>
            <pc:sldMk cId="1283475309" sldId="297"/>
            <ac:spMk id="656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0T14:05:32.292" v="17" actId="20577"/>
          <ac:spMkLst>
            <pc:docMk/>
            <pc:sldMk cId="1283475309" sldId="297"/>
            <ac:spMk id="658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0T14:06:22.646" v="36" actId="14100"/>
          <ac:spMkLst>
            <pc:docMk/>
            <pc:sldMk cId="1283475309" sldId="297"/>
            <ac:spMk id="661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0T14:06:09.556" v="34" actId="20577"/>
          <ac:spMkLst>
            <pc:docMk/>
            <pc:sldMk cId="1283475309" sldId="297"/>
            <ac:spMk id="662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0T14:09:30.619" v="121" actId="20577"/>
          <ac:spMkLst>
            <pc:docMk/>
            <pc:sldMk cId="1283475309" sldId="297"/>
            <ac:spMk id="664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1T06:23:42.722" v="659" actId="207"/>
          <ac:spMkLst>
            <pc:docMk/>
            <pc:sldMk cId="1283475309" sldId="297"/>
            <ac:spMk id="666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0T14:19:57.391" v="150" actId="113"/>
          <ac:spMkLst>
            <pc:docMk/>
            <pc:sldMk cId="1283475309" sldId="297"/>
            <ac:spMk id="668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0T14:05:14.883" v="7" actId="20577"/>
          <ac:spMkLst>
            <pc:docMk/>
            <pc:sldMk cId="1283475309" sldId="297"/>
            <ac:spMk id="672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0T14:05:18.077" v="8" actId="20577"/>
          <ac:spMkLst>
            <pc:docMk/>
            <pc:sldMk cId="1283475309" sldId="297"/>
            <ac:spMk id="673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0T14:05:21.364" v="9" actId="20577"/>
          <ac:spMkLst>
            <pc:docMk/>
            <pc:sldMk cId="1283475309" sldId="297"/>
            <ac:spMk id="674" creationId="{00000000-0000-0000-0000-000000000000}"/>
          </ac:spMkLst>
        </pc:spChg>
      </pc:sldChg>
      <pc:sldChg chg="add del">
        <pc:chgData name="Sharma Computer Academy" userId="08476b32c11f4418" providerId="LiveId" clId="{B7A88BC2-CB9D-4E26-A718-C8B5BC996A51}" dt="2022-11-20T14:28:47.629" v="403" actId="47"/>
        <pc:sldMkLst>
          <pc:docMk/>
          <pc:sldMk cId="2159062560" sldId="298"/>
        </pc:sldMkLst>
      </pc:sldChg>
      <pc:sldChg chg="modSp add mod modAnim">
        <pc:chgData name="Sharma Computer Academy" userId="08476b32c11f4418" providerId="LiveId" clId="{B7A88BC2-CB9D-4E26-A718-C8B5BC996A51}" dt="2022-11-20T14:30:28.027" v="418" actId="207"/>
        <pc:sldMkLst>
          <pc:docMk/>
          <pc:sldMk cId="2292340920" sldId="299"/>
        </pc:sldMkLst>
        <pc:spChg chg="mod">
          <ac:chgData name="Sharma Computer Academy" userId="08476b32c11f4418" providerId="LiveId" clId="{B7A88BC2-CB9D-4E26-A718-C8B5BC996A51}" dt="2022-11-20T14:30:28.027" v="418" actId="207"/>
          <ac:spMkLst>
            <pc:docMk/>
            <pc:sldMk cId="2292340920" sldId="299"/>
            <ac:spMk id="38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0T14:20:54.732" v="171" actId="20577"/>
          <ac:spMkLst>
            <pc:docMk/>
            <pc:sldMk cId="2292340920" sldId="299"/>
            <ac:spMk id="39" creationId="{00000000-0000-0000-0000-000000000000}"/>
          </ac:spMkLst>
        </pc:spChg>
      </pc:sldChg>
      <pc:sldChg chg="modSp add mod">
        <pc:chgData name="Sharma Computer Academy" userId="08476b32c11f4418" providerId="LiveId" clId="{B7A88BC2-CB9D-4E26-A718-C8B5BC996A51}" dt="2022-11-21T06:24:37.497" v="663" actId="20577"/>
        <pc:sldMkLst>
          <pc:docMk/>
          <pc:sldMk cId="3483376632" sldId="300"/>
        </pc:sldMkLst>
        <pc:spChg chg="mod">
          <ac:chgData name="Sharma Computer Academy" userId="08476b32c11f4418" providerId="LiveId" clId="{B7A88BC2-CB9D-4E26-A718-C8B5BC996A51}" dt="2022-11-21T06:05:59.810" v="542" actId="20577"/>
          <ac:spMkLst>
            <pc:docMk/>
            <pc:sldMk cId="3483376632" sldId="300"/>
            <ac:spMk id="656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1T06:02:37.261" v="516" actId="20577"/>
          <ac:spMkLst>
            <pc:docMk/>
            <pc:sldMk cId="3483376632" sldId="300"/>
            <ac:spMk id="658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1T06:24:32.598" v="661" actId="14100"/>
          <ac:spMkLst>
            <pc:docMk/>
            <pc:sldMk cId="3483376632" sldId="300"/>
            <ac:spMk id="661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1T06:24:37.497" v="663" actId="20577"/>
          <ac:spMkLst>
            <pc:docMk/>
            <pc:sldMk cId="3483376632" sldId="300"/>
            <ac:spMk id="662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1T06:05:45.574" v="537" actId="113"/>
          <ac:spMkLst>
            <pc:docMk/>
            <pc:sldMk cId="3483376632" sldId="300"/>
            <ac:spMk id="664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1T06:17:48.556" v="574" actId="207"/>
          <ac:spMkLst>
            <pc:docMk/>
            <pc:sldMk cId="3483376632" sldId="300"/>
            <ac:spMk id="666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1T06:20:56.914" v="583" actId="207"/>
          <ac:spMkLst>
            <pc:docMk/>
            <pc:sldMk cId="3483376632" sldId="300"/>
            <ac:spMk id="668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1T06:02:32.255" v="511" actId="20577"/>
          <ac:spMkLst>
            <pc:docMk/>
            <pc:sldMk cId="3483376632" sldId="300"/>
            <ac:spMk id="672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1T06:05:54.055" v="538" actId="20577"/>
          <ac:spMkLst>
            <pc:docMk/>
            <pc:sldMk cId="3483376632" sldId="300"/>
            <ac:spMk id="673" creationId="{00000000-0000-0000-0000-000000000000}"/>
          </ac:spMkLst>
        </pc:spChg>
        <pc:spChg chg="mod">
          <ac:chgData name="Sharma Computer Academy" userId="08476b32c11f4418" providerId="LiveId" clId="{B7A88BC2-CB9D-4E26-A718-C8B5BC996A51}" dt="2022-11-21T06:15:26.431" v="561" actId="20577"/>
          <ac:spMkLst>
            <pc:docMk/>
            <pc:sldMk cId="3483376632" sldId="300"/>
            <ac:spMk id="6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4" r:id="rId3"/>
    <p:sldLayoutId id="2147483655" r:id="rId4"/>
    <p:sldLayoutId id="2147483652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505093"/>
            <a:ext cx="9258300" cy="3178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46"/>
          <p:cNvSpPr/>
          <p:nvPr/>
        </p:nvSpPr>
        <p:spPr>
          <a:xfrm>
            <a:off x="2150554" y="2453268"/>
            <a:ext cx="20082892" cy="86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7000" spc="-200" dirty="0">
                <a:solidFill>
                  <a:srgbClr val="FFFFFF"/>
                </a:solidFill>
              </a:rPr>
              <a:t>The Full Stack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21000" b="1" spc="-200" dirty="0">
                <a:solidFill>
                  <a:srgbClr val="FFFFFF"/>
                </a:solidFill>
              </a:rPr>
              <a:t>JAVASCRIPT</a:t>
            </a:r>
            <a:r>
              <a:rPr lang="en-US" sz="17000" spc="-200" dirty="0">
                <a:solidFill>
                  <a:srgbClr val="FFFFFF"/>
                </a:solidFill>
              </a:rPr>
              <a:t> Course</a:t>
            </a:r>
            <a:endParaRPr sz="17000" spc="-2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56880" y="10069918"/>
            <a:ext cx="3419510" cy="341951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084899" y="4708563"/>
            <a:ext cx="20082892" cy="44319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7200" spc="-200" dirty="0">
                <a:solidFill>
                  <a:srgbClr val="FFFFFF"/>
                </a:solidFill>
              </a:rPr>
              <a:t> A </a:t>
            </a:r>
            <a:r>
              <a:rPr lang="en-US" sz="7200" b="1" spc="-200" dirty="0">
                <a:solidFill>
                  <a:srgbClr val="00B0F0"/>
                </a:solidFill>
              </a:rPr>
              <a:t>basic underst</a:t>
            </a:r>
            <a:r>
              <a:rPr lang="en-US" sz="7200" spc="-200" dirty="0">
                <a:solidFill>
                  <a:srgbClr val="00B0F0"/>
                </a:solidFill>
              </a:rPr>
              <a:t>anding </a:t>
            </a:r>
            <a:r>
              <a:rPr lang="en-US" sz="7200" spc="-200" dirty="0">
                <a:solidFill>
                  <a:srgbClr val="FFFFFF"/>
                </a:solidFill>
              </a:rPr>
              <a:t>of </a:t>
            </a:r>
            <a:r>
              <a:rPr lang="en-US" sz="7200" b="1" spc="-200" dirty="0">
                <a:solidFill>
                  <a:schemeClr val="accent3"/>
                </a:solidFill>
              </a:rPr>
              <a:t>HTML</a:t>
            </a:r>
            <a:endParaRPr lang="en-US" sz="7200" spc="-200" dirty="0">
              <a:solidFill>
                <a:srgbClr val="FFFFFF"/>
              </a:solidFill>
            </a:endParaRP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7200" dirty="0"/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7200" spc="-200" dirty="0">
              <a:solidFill>
                <a:srgbClr val="FFFFFF"/>
              </a:solidFill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7200" spc="-200" dirty="0">
                <a:solidFill>
                  <a:srgbClr val="FFFFFF"/>
                </a:solidFill>
              </a:rPr>
              <a:t> A </a:t>
            </a:r>
            <a:r>
              <a:rPr lang="en-US" sz="7200" b="1" spc="-200" dirty="0">
                <a:solidFill>
                  <a:srgbClr val="92D050"/>
                </a:solidFill>
              </a:rPr>
              <a:t>basic underst</a:t>
            </a:r>
            <a:r>
              <a:rPr lang="en-US" sz="7200" spc="-200" dirty="0">
                <a:solidFill>
                  <a:srgbClr val="92D050"/>
                </a:solidFill>
              </a:rPr>
              <a:t>anding </a:t>
            </a:r>
            <a:r>
              <a:rPr lang="en-US" sz="7200" spc="-200" dirty="0">
                <a:solidFill>
                  <a:srgbClr val="FFFFFF"/>
                </a:solidFill>
              </a:rPr>
              <a:t>of </a:t>
            </a:r>
            <a:r>
              <a:rPr lang="en-US" sz="7200" b="1" spc="-200" dirty="0">
                <a:solidFill>
                  <a:schemeClr val="accent4"/>
                </a:solidFill>
              </a:rPr>
              <a:t>CSS</a:t>
            </a:r>
            <a:endParaRPr sz="7200" spc="-200" dirty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084899" y="1739590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Pre-Requisite</a:t>
            </a:r>
            <a:endParaRPr sz="9600" spc="891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914400" y="4339234"/>
            <a:ext cx="23137586" cy="517064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7200" b="1" spc="-200" dirty="0">
                <a:solidFill>
                  <a:schemeClr val="bg1"/>
                </a:solidFill>
              </a:rPr>
              <a:t> </a:t>
            </a:r>
            <a:r>
              <a:rPr lang="en-US" sz="6600" b="1" spc="-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Complete Java Script</a:t>
            </a: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600" dirty="0"/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600" b="1" spc="-200" dirty="0">
                <a:solidFill>
                  <a:schemeClr val="bg1"/>
                </a:solidFill>
              </a:rPr>
              <a:t> </a:t>
            </a:r>
            <a:r>
              <a:rPr lang="en-US" sz="6600" b="1" spc="-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Modern Features</a:t>
            </a: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6600" spc="-200" dirty="0">
              <a:solidFill>
                <a:srgbClr val="FFFFFF"/>
              </a:solidFill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600" spc="-200" dirty="0">
                <a:solidFill>
                  <a:srgbClr val="FFFFFF"/>
                </a:solidFill>
              </a:rPr>
              <a:t> </a:t>
            </a:r>
            <a:r>
              <a:rPr lang="en-US" sz="6600" b="1" spc="-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Learn How To Use </a:t>
            </a:r>
            <a:r>
              <a:rPr lang="en-US" sz="6600" b="1" spc="-200" dirty="0">
                <a:solidFill>
                  <a:srgbClr val="FB5383"/>
                </a:solidFill>
              </a:rPr>
              <a:t>JS</a:t>
            </a:r>
            <a:r>
              <a:rPr lang="en-US" sz="6600" b="1" spc="-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Both At </a:t>
            </a:r>
            <a:r>
              <a:rPr lang="en-US" sz="6600" b="1" u="sng" spc="-200" dirty="0">
                <a:solidFill>
                  <a:srgbClr val="FFC000"/>
                </a:solidFill>
              </a:rPr>
              <a:t>Front End </a:t>
            </a:r>
            <a:r>
              <a:rPr lang="en-US" sz="6600" b="1" spc="-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 Well As </a:t>
            </a:r>
            <a:r>
              <a:rPr lang="en-US" sz="6600" b="1" u="sng" spc="-200" dirty="0">
                <a:solidFill>
                  <a:srgbClr val="92D050"/>
                </a:solidFill>
              </a:rPr>
              <a:t>Back End </a:t>
            </a:r>
            <a:endParaRPr sz="6600" b="1" u="sng" spc="-200" dirty="0">
              <a:solidFill>
                <a:srgbClr val="92D050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084899" y="1739590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What We Will Cover</a:t>
            </a:r>
            <a:endParaRPr sz="9600" spc="89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4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9763605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7500778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2101075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11074397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10692132" y="4824226"/>
            <a:ext cx="2896626" cy="128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DOM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57" name="Shape 657"/>
          <p:cNvSpPr/>
          <p:nvPr/>
        </p:nvSpPr>
        <p:spPr>
          <a:xfrm flipH="1">
            <a:off x="3411867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2101075" y="4751185"/>
            <a:ext cx="4661294" cy="1308883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JS Basics</a:t>
            </a:r>
            <a:endParaRPr lang="en-US"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61" name="Shape 661"/>
          <p:cNvSpPr/>
          <p:nvPr/>
        </p:nvSpPr>
        <p:spPr>
          <a:xfrm flipH="1">
            <a:off x="18811570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19489325" y="4661976"/>
            <a:ext cx="679672" cy="130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ES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781689" y="670637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5600" spc="-112" dirty="0">
                <a:solidFill>
                  <a:srgbClr val="FFFFFF"/>
                </a:solidFill>
              </a:rPr>
              <a:t>What We Will Cover In This Course</a:t>
            </a:r>
            <a:endParaRPr sz="5600" spc="-112">
              <a:solidFill>
                <a:srgbClr val="FFFFFF"/>
              </a:solidFill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074118" y="7210702"/>
            <a:ext cx="4756276" cy="280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2800" dirty="0">
                <a:solidFill>
                  <a:schemeClr val="bg1"/>
                </a:solidFill>
              </a:rPr>
              <a:t>All the </a:t>
            </a:r>
            <a:r>
              <a:rPr lang="en-IN" sz="2800" b="1" dirty="0">
                <a:solidFill>
                  <a:srgbClr val="FFC000"/>
                </a:solidFill>
              </a:rPr>
              <a:t>JavaScript </a:t>
            </a:r>
            <a:r>
              <a:rPr lang="en-IN" sz="2800" dirty="0">
                <a:solidFill>
                  <a:schemeClr val="bg1"/>
                </a:solidFill>
              </a:rPr>
              <a:t>fundamentals: things like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types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rgbClr val="00B0F0"/>
                </a:solidFill>
              </a:rPr>
              <a:t>if/else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rgbClr val="00B0F0"/>
                </a:solidFill>
              </a:rPr>
              <a:t>statements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loops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rgbClr val="FFFF00"/>
                </a:solidFill>
              </a:rPr>
              <a:t>functions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rgbClr val="92D050"/>
                </a:solidFill>
              </a:rPr>
              <a:t>arrays</a:t>
            </a:r>
            <a:r>
              <a:rPr lang="en-IN" sz="2800" dirty="0">
                <a:solidFill>
                  <a:schemeClr val="bg1"/>
                </a:solidFill>
              </a:rPr>
              <a:t>, etc</a:t>
            </a:r>
            <a:endParaRPr sz="2800" b="1" dirty="0">
              <a:solidFill>
                <a:schemeClr val="accent1">
                  <a:lumMod val="60000"/>
                  <a:lumOff val="4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10061131" y="7322211"/>
            <a:ext cx="4006935" cy="1895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2800" dirty="0">
                <a:solidFill>
                  <a:schemeClr val="bg1"/>
                </a:solidFill>
              </a:rPr>
              <a:t>How to make </a:t>
            </a:r>
            <a:r>
              <a:rPr lang="en-IN" sz="2800" b="1" dirty="0">
                <a:solidFill>
                  <a:srgbClr val="FFC000"/>
                </a:solidFill>
              </a:rPr>
              <a:t>JavaScript</a:t>
            </a:r>
            <a:r>
              <a:rPr lang="en-IN" sz="2800" dirty="0">
                <a:solidFill>
                  <a:schemeClr val="bg1"/>
                </a:solidFill>
              </a:rPr>
              <a:t> code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interact </a:t>
            </a:r>
            <a:r>
              <a:rPr lang="en-IN" sz="2800" dirty="0">
                <a:solidFill>
                  <a:schemeClr val="bg1"/>
                </a:solidFill>
              </a:rPr>
              <a:t>with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  pages: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manipulation. </a:t>
            </a:r>
            <a:endParaRPr sz="2800" b="1">
              <a:solidFill>
                <a:schemeClr val="accent2">
                  <a:lumMod val="60000"/>
                  <a:lumOff val="4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17901095" y="7478326"/>
            <a:ext cx="3860659" cy="2332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A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Lato Regular"/>
                <a:cs typeface="Lato Regular"/>
                <a:sym typeface="Lato Regular"/>
              </a:rPr>
              <a:t>deep dive 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into </a:t>
            </a:r>
            <a:r>
              <a:rPr lang="en-US" sz="2800" b="1" dirty="0">
                <a:solidFill>
                  <a:srgbClr val="FFC000"/>
                </a:solidFill>
                <a:ea typeface="Lato Regular"/>
                <a:cs typeface="Lato Regular"/>
                <a:sym typeface="Lato Regular"/>
              </a:rPr>
              <a:t>JavaScript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</a:t>
            </a:r>
            <a:r>
              <a:rPr lang="en-IN" sz="2800" b="1" dirty="0">
                <a:solidFill>
                  <a:srgbClr val="FFC000"/>
                </a:solidFill>
              </a:rPr>
              <a:t>new features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ES6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Lato Regular"/>
              </a:rPr>
              <a:t>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 </a:t>
            </a:r>
            <a:r>
              <a:rPr lang="en-US" sz="2800" dirty="0">
                <a:solidFill>
                  <a:schemeClr val="tx1"/>
                </a:solidFill>
                <a:ea typeface="Lato Regular"/>
                <a:cs typeface="Lato Regular"/>
                <a:sym typeface="Lato Regular"/>
              </a:rPr>
              <a:t>like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arrow functions , </a:t>
            </a:r>
            <a:r>
              <a:rPr lang="en-US" sz="2800" b="1" dirty="0" err="1">
                <a:solidFill>
                  <a:srgbClr val="FFFF00"/>
                </a:solidFill>
                <a:ea typeface="Lato Regular"/>
                <a:cs typeface="Lato Regular"/>
                <a:sym typeface="Lato Regular"/>
              </a:rPr>
              <a:t>forEach</a:t>
            </a:r>
            <a:r>
              <a:rPr lang="en-US" sz="2800" b="1" dirty="0">
                <a:solidFill>
                  <a:srgbClr val="FFFF00"/>
                </a:solidFill>
                <a:ea typeface="Lato Regular"/>
                <a:cs typeface="Lato Regular"/>
                <a:sym typeface="Lato Regular"/>
              </a:rPr>
              <a:t>() method </a:t>
            </a: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etc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 </a:t>
            </a:r>
            <a:endParaRPr sz="2800" b="1" dirty="0">
              <a:solidFill>
                <a:schemeClr val="accent5">
                  <a:lumMod val="60000"/>
                  <a:lumOff val="40000"/>
                </a:schemeClr>
              </a:solidFill>
              <a:ea typeface="Lato Regular"/>
              <a:cs typeface="Lato Regular"/>
              <a:sym typeface="Lato Regular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3897795" y="3337552"/>
            <a:ext cx="1033088" cy="993776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73" name="Shape 673"/>
          <p:cNvSpPr/>
          <p:nvPr/>
        </p:nvSpPr>
        <p:spPr>
          <a:xfrm>
            <a:off x="11560325" y="3337552"/>
            <a:ext cx="1033088" cy="993776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674" name="Shape 674"/>
          <p:cNvSpPr/>
          <p:nvPr/>
        </p:nvSpPr>
        <p:spPr>
          <a:xfrm>
            <a:off x="19297498" y="3337552"/>
            <a:ext cx="1067854" cy="993776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9763605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7500778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2101075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11074397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10692132" y="4813967"/>
            <a:ext cx="2896626" cy="130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Node JS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57" name="Shape 657"/>
          <p:cNvSpPr/>
          <p:nvPr/>
        </p:nvSpPr>
        <p:spPr>
          <a:xfrm flipH="1">
            <a:off x="3411867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2101075" y="4751185"/>
            <a:ext cx="4661294" cy="1308883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React JS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61" name="Shape 661"/>
          <p:cNvSpPr/>
          <p:nvPr/>
        </p:nvSpPr>
        <p:spPr>
          <a:xfrm flipH="1">
            <a:off x="18605270" y="4452963"/>
            <a:ext cx="2447784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18605271" y="4661976"/>
            <a:ext cx="2447785" cy="130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Express JS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781689" y="670637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5600" spc="-112" dirty="0">
                <a:solidFill>
                  <a:srgbClr val="FFFFFF"/>
                </a:solidFill>
              </a:rPr>
              <a:t>What We Will Cover In This Course</a:t>
            </a:r>
            <a:endParaRPr sz="5600" spc="-112">
              <a:solidFill>
                <a:srgbClr val="FFFFFF"/>
              </a:solidFill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074118" y="7210702"/>
            <a:ext cx="4756276" cy="137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2800" dirty="0">
                <a:solidFill>
                  <a:schemeClr val="bg1"/>
                </a:solidFill>
              </a:rPr>
              <a:t>All important </a:t>
            </a:r>
            <a:r>
              <a:rPr lang="en-IN" sz="2800" b="1" dirty="0">
                <a:solidFill>
                  <a:srgbClr val="FFC000"/>
                </a:solidFill>
              </a:rPr>
              <a:t>React 18  </a:t>
            </a:r>
            <a:r>
              <a:rPr lang="en-IN" sz="2800" dirty="0">
                <a:solidFill>
                  <a:schemeClr val="bg1"/>
                </a:solidFill>
              </a:rPr>
              <a:t>concepts like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JSX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Props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rgbClr val="00B0F0"/>
                </a:solidFill>
              </a:rPr>
              <a:t>State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Hooks</a:t>
            </a:r>
            <a:r>
              <a:rPr lang="en-IN" sz="2800" dirty="0">
                <a:solidFill>
                  <a:schemeClr val="bg1"/>
                </a:solidFill>
              </a:rPr>
              <a:t>,  </a:t>
            </a:r>
            <a:r>
              <a:rPr lang="en-IN" sz="2800" b="1" dirty="0">
                <a:solidFill>
                  <a:srgbClr val="92D050"/>
                </a:solidFill>
              </a:rPr>
              <a:t>arrays</a:t>
            </a:r>
            <a:r>
              <a:rPr lang="en-IN" sz="2800" dirty="0">
                <a:solidFill>
                  <a:schemeClr val="bg1"/>
                </a:solidFill>
              </a:rPr>
              <a:t>, etc</a:t>
            </a:r>
            <a:endParaRPr sz="2800" b="1" dirty="0">
              <a:solidFill>
                <a:schemeClr val="accent1">
                  <a:lumMod val="60000"/>
                  <a:lumOff val="4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10061131" y="7322211"/>
            <a:ext cx="4006935" cy="3275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Learn how to use JS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outside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dirty="0">
                <a:solidFill>
                  <a:srgbClr val="92D050"/>
                </a:solidFill>
              </a:rPr>
              <a:t>browser</a:t>
            </a:r>
            <a:r>
              <a:rPr lang="en-US" sz="2800" dirty="0">
                <a:solidFill>
                  <a:schemeClr val="bg1"/>
                </a:solidFill>
              </a:rPr>
              <a:t> using  </a:t>
            </a:r>
            <a:r>
              <a:rPr lang="en-US" sz="2800" b="1" dirty="0">
                <a:solidFill>
                  <a:srgbClr val="FFC000"/>
                </a:solidFill>
              </a:rPr>
              <a:t>Node</a:t>
            </a:r>
            <a:r>
              <a:rPr lang="en-US" sz="2800" dirty="0">
                <a:solidFill>
                  <a:schemeClr val="bg1"/>
                </a:solidFill>
              </a:rPr>
              <a:t>  through </a:t>
            </a:r>
            <a:r>
              <a:rPr lang="en-US" sz="2800" b="1" dirty="0">
                <a:solidFill>
                  <a:srgbClr val="00B0F0"/>
                </a:solidFill>
              </a:rPr>
              <a:t>event loop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blocking vs non-blocking code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streams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modules</a:t>
            </a:r>
            <a:r>
              <a:rPr lang="en-US" sz="2800" b="1" dirty="0">
                <a:solidFill>
                  <a:schemeClr val="bg1"/>
                </a:solidFill>
              </a:rPr>
              <a:t>,  </a:t>
            </a:r>
            <a:r>
              <a:rPr lang="en-US" sz="2800" b="1" dirty="0">
                <a:solidFill>
                  <a:srgbClr val="92D050"/>
                </a:solidFill>
              </a:rPr>
              <a:t>File I/O </a:t>
            </a:r>
            <a:r>
              <a:rPr lang="en-US" sz="2800" b="1" dirty="0" err="1">
                <a:solidFill>
                  <a:schemeClr val="bg1"/>
                </a:solidFill>
              </a:rPr>
              <a:t>etc</a:t>
            </a:r>
            <a:endParaRPr sz="2800" b="1" dirty="0">
              <a:solidFill>
                <a:schemeClr val="bg1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17901095" y="7478326"/>
            <a:ext cx="3860659" cy="185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Learn to build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Express web servers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and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ea typeface="Lato Regular"/>
                <a:cs typeface="Lato Regular"/>
                <a:sym typeface="Lato Regular"/>
              </a:rPr>
              <a:t>APIs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,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add routes 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, learn to use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  <a:ea typeface="Lato Regular"/>
                <a:cs typeface="Lato Regular"/>
                <a:sym typeface="Lato Regular"/>
              </a:rPr>
              <a:t>templates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</a:t>
            </a:r>
            <a:r>
              <a:rPr lang="en-US" sz="2800" dirty="0" err="1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etc</a:t>
            </a:r>
            <a:endParaRPr sz="2800" b="1" dirty="0">
              <a:solidFill>
                <a:schemeClr val="accent5">
                  <a:lumMod val="60000"/>
                  <a:lumOff val="40000"/>
                </a:schemeClr>
              </a:solidFill>
              <a:ea typeface="Lato Regular"/>
              <a:cs typeface="Lato Regular"/>
              <a:sym typeface="Lato Regular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3897795" y="3337552"/>
            <a:ext cx="1033088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4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11560325" y="3337552"/>
            <a:ext cx="1033088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5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19297498" y="3337552"/>
            <a:ext cx="1067854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6</a:t>
            </a:r>
            <a:endParaRPr sz="5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7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9763605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7500778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2101075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11074397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10692132" y="4813967"/>
            <a:ext cx="2896626" cy="130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Ajax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57" name="Shape 657"/>
          <p:cNvSpPr/>
          <p:nvPr/>
        </p:nvSpPr>
        <p:spPr>
          <a:xfrm flipH="1">
            <a:off x="3411867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2101075" y="4751185"/>
            <a:ext cx="4661294" cy="1308883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Mongo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61" name="Shape 661"/>
          <p:cNvSpPr/>
          <p:nvPr/>
        </p:nvSpPr>
        <p:spPr>
          <a:xfrm flipH="1">
            <a:off x="18962739" y="4452963"/>
            <a:ext cx="2009393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18834501" y="4661976"/>
            <a:ext cx="1989326" cy="130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  </a:t>
            </a:r>
            <a:r>
              <a:rPr lang="en-US" sz="4400" dirty="0" err="1">
                <a:solidFill>
                  <a:srgbClr val="FFFF00"/>
                </a:solidFill>
              </a:rPr>
              <a:t>JQuery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781689" y="670637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5600" spc="-112" dirty="0">
                <a:solidFill>
                  <a:srgbClr val="FFFFFF"/>
                </a:solidFill>
              </a:rPr>
              <a:t>What We Will Cover In This Course</a:t>
            </a:r>
            <a:endParaRPr sz="5600" spc="-112">
              <a:solidFill>
                <a:srgbClr val="FFFFFF"/>
              </a:solidFill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074118" y="7210702"/>
            <a:ext cx="4756276" cy="185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Deep dive </a:t>
            </a:r>
            <a:r>
              <a:rPr lang="en-US" sz="2800" dirty="0">
                <a:solidFill>
                  <a:schemeClr val="bg1"/>
                </a:solidFill>
              </a:rPr>
              <a:t>into how to work with data in </a:t>
            </a:r>
            <a:r>
              <a:rPr lang="en-US" sz="2800" b="1" dirty="0">
                <a:solidFill>
                  <a:srgbClr val="FFC000"/>
                </a:solidFill>
              </a:rPr>
              <a:t>NoSQL</a:t>
            </a:r>
            <a:r>
              <a:rPr lang="en-US" sz="2800" dirty="0">
                <a:solidFill>
                  <a:schemeClr val="bg1"/>
                </a:solidFill>
              </a:rPr>
              <a:t> databases , perform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CRUD operations</a:t>
            </a:r>
            <a:r>
              <a:rPr lang="en-US" sz="2800" dirty="0">
                <a:solidFill>
                  <a:schemeClr val="bg1"/>
                </a:solidFill>
              </a:rPr>
              <a:t> with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MongoDB</a:t>
            </a:r>
            <a:endParaRPr sz="2800" b="1" dirty="0">
              <a:solidFill>
                <a:schemeClr val="accent5">
                  <a:lumMod val="40000"/>
                  <a:lumOff val="6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10061131" y="7322211"/>
            <a:ext cx="4006935" cy="2801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Learn </a:t>
            </a:r>
            <a:r>
              <a:rPr lang="en-US" sz="2800" dirty="0">
                <a:solidFill>
                  <a:srgbClr val="FFC000"/>
                </a:solidFill>
              </a:rPr>
              <a:t>Ajax</a:t>
            </a:r>
            <a:r>
              <a:rPr lang="en-US" sz="2800" dirty="0">
                <a:solidFill>
                  <a:schemeClr val="bg1"/>
                </a:solidFill>
              </a:rPr>
              <a:t> &amp;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2800" dirty="0">
                <a:solidFill>
                  <a:schemeClr val="bg1"/>
                </a:solidFill>
              </a:rPr>
              <a:t> to get data from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external APIs</a:t>
            </a:r>
            <a:r>
              <a:rPr lang="en-US" sz="2800" dirty="0">
                <a:solidFill>
                  <a:schemeClr val="bg1"/>
                </a:solidFill>
              </a:rPr>
              <a:t>, learn about the </a:t>
            </a:r>
            <a:r>
              <a:rPr lang="en-US" sz="2800" dirty="0">
                <a:solidFill>
                  <a:schemeClr val="accent3"/>
                </a:solidFill>
              </a:rPr>
              <a:t>latest techniques</a:t>
            </a:r>
            <a:r>
              <a:rPr lang="en-US" sz="2800" dirty="0">
                <a:solidFill>
                  <a:schemeClr val="bg1"/>
                </a:solidFill>
              </a:rPr>
              <a:t> (such as 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Fetch API</a:t>
            </a:r>
            <a:r>
              <a:rPr lang="en-US" sz="2800" dirty="0">
                <a:solidFill>
                  <a:schemeClr val="bg1"/>
                </a:solidFill>
              </a:rPr>
              <a:t>) to make an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AJAX request</a:t>
            </a:r>
            <a:endParaRPr sz="2800" b="1" dirty="0">
              <a:solidFill>
                <a:schemeClr val="accent2">
                  <a:lumMod val="60000"/>
                  <a:lumOff val="4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17901095" y="7478326"/>
            <a:ext cx="3860659" cy="2801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Learn </a:t>
            </a:r>
            <a:r>
              <a:rPr lang="en-US" sz="2800" dirty="0">
                <a:solidFill>
                  <a:schemeClr val="accent3"/>
                </a:solidFill>
                <a:ea typeface="Lato Regular"/>
                <a:cs typeface="Lato Regular"/>
                <a:sym typeface="Lato Regular"/>
              </a:rPr>
              <a:t>all concepts 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of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JQuery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from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basic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to </a:t>
            </a:r>
            <a:r>
              <a:rPr lang="en-US" sz="2800" dirty="0">
                <a:solidFill>
                  <a:srgbClr val="FFC000"/>
                </a:solidFill>
                <a:ea typeface="Lato Regular"/>
                <a:cs typeface="Lato Regular"/>
                <a:sym typeface="Lato Regular"/>
              </a:rPr>
              <a:t>advanced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, learn to add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beautiful Effects 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&amp; </a:t>
            </a:r>
            <a:r>
              <a:rPr lang="en-US" sz="2800" dirty="0">
                <a:solidFill>
                  <a:srgbClr val="92D050"/>
                </a:solidFill>
                <a:ea typeface="Lato Regular"/>
                <a:cs typeface="Lato Regular"/>
                <a:sym typeface="Lato Regular"/>
              </a:rPr>
              <a:t>Animations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to website as well as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a typeface="Lato Regular"/>
                <a:cs typeface="Lato Regular"/>
                <a:sym typeface="Lato Regular"/>
              </a:rPr>
              <a:t>AJAX calls</a:t>
            </a:r>
            <a:endParaRPr sz="2800" b="1" dirty="0">
              <a:solidFill>
                <a:schemeClr val="accent1">
                  <a:lumMod val="40000"/>
                  <a:lumOff val="60000"/>
                </a:schemeClr>
              </a:solidFill>
              <a:ea typeface="Lato Regular"/>
              <a:cs typeface="Lato Regular"/>
              <a:sym typeface="Lato Regular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3897795" y="3337552"/>
            <a:ext cx="1033088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7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11560325" y="3337552"/>
            <a:ext cx="1033088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8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19297498" y="3337552"/>
            <a:ext cx="1067854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9</a:t>
            </a:r>
            <a:endParaRPr sz="5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7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282</Words>
  <Application>Microsoft Office PowerPoint</Application>
  <PresentationFormat>Custom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Helvetica Light</vt:lpstr>
      <vt:lpstr>Helvetica Neue</vt:lpstr>
      <vt:lpstr>Lato Bold</vt:lpstr>
      <vt:lpstr>Lato Light</vt:lpstr>
      <vt:lpstr>Lato Regular</vt:lpstr>
      <vt:lpstr>linea-basic-elaboration-10</vt:lpstr>
      <vt:lpstr>linea-ecommerce-10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Sharma Computer Academy</cp:lastModifiedBy>
  <cp:revision>56</cp:revision>
  <dcterms:modified xsi:type="dcterms:W3CDTF">2022-11-21T06:32:18Z</dcterms:modified>
</cp:coreProperties>
</file>