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396" r:id="rId5"/>
    <p:sldId id="419" r:id="rId6"/>
    <p:sldId id="446" r:id="rId7"/>
    <p:sldId id="447" r:id="rId8"/>
    <p:sldId id="448" r:id="rId9"/>
    <p:sldId id="449" r:id="rId10"/>
    <p:sldId id="443" r:id="rId11"/>
    <p:sldId id="399" r:id="rId12"/>
    <p:sldId id="432" r:id="rId13"/>
    <p:sldId id="433" r:id="rId14"/>
    <p:sldId id="421" r:id="rId15"/>
    <p:sldId id="422" r:id="rId16"/>
    <p:sldId id="444" r:id="rId17"/>
    <p:sldId id="434" r:id="rId18"/>
    <p:sldId id="435" r:id="rId19"/>
    <p:sldId id="423" r:id="rId20"/>
    <p:sldId id="445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B3C2B2A-3AA2-4EBB-87E5-22BC91BACC7F}"/>
    <pc:docChg chg="modSld">
      <pc:chgData name="Sharma Computer Academy" userId="08476b32c11f4418" providerId="LiveId" clId="{5B3C2B2A-3AA2-4EBB-87E5-22BC91BACC7F}" dt="2021-07-29T08:39:56.122" v="26" actId="113"/>
      <pc:docMkLst>
        <pc:docMk/>
      </pc:docMkLst>
      <pc:sldChg chg="modSp mod">
        <pc:chgData name="Sharma Computer Academy" userId="08476b32c11f4418" providerId="LiveId" clId="{5B3C2B2A-3AA2-4EBB-87E5-22BC91BACC7F}" dt="2021-07-19T07:01:45.622" v="3" actId="255"/>
        <pc:sldMkLst>
          <pc:docMk/>
          <pc:sldMk cId="0" sldId="432"/>
        </pc:sldMkLst>
        <pc:spChg chg="mod">
          <ac:chgData name="Sharma Computer Academy" userId="08476b32c11f4418" providerId="LiveId" clId="{5B3C2B2A-3AA2-4EBB-87E5-22BC91BACC7F}" dt="2021-07-19T07:01:45.622" v="3" actId="255"/>
          <ac:spMkLst>
            <pc:docMk/>
            <pc:sldMk cId="0" sldId="43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5B3C2B2A-3AA2-4EBB-87E5-22BC91BACC7F}" dt="2021-07-19T07:02:04.018" v="4" actId="2711"/>
        <pc:sldMkLst>
          <pc:docMk/>
          <pc:sldMk cId="0" sldId="434"/>
        </pc:sldMkLst>
        <pc:spChg chg="mod">
          <ac:chgData name="Sharma Computer Academy" userId="08476b32c11f4418" providerId="LiveId" clId="{5B3C2B2A-3AA2-4EBB-87E5-22BC91BACC7F}" dt="2021-07-19T07:02:04.018" v="4" actId="2711"/>
          <ac:spMkLst>
            <pc:docMk/>
            <pc:sldMk cId="0" sldId="43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5B3C2B2A-3AA2-4EBB-87E5-22BC91BACC7F}" dt="2021-07-19T07:03:36.114" v="25" actId="113"/>
        <pc:sldMkLst>
          <pc:docMk/>
          <pc:sldMk cId="0" sldId="435"/>
        </pc:sldMkLst>
        <pc:spChg chg="mod">
          <ac:chgData name="Sharma Computer Academy" userId="08476b32c11f4418" providerId="LiveId" clId="{5B3C2B2A-3AA2-4EBB-87E5-22BC91BACC7F}" dt="2021-07-19T07:03:36.114" v="25" actId="113"/>
          <ac:spMkLst>
            <pc:docMk/>
            <pc:sldMk cId="0" sldId="435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5B3C2B2A-3AA2-4EBB-87E5-22BC91BACC7F}" dt="2021-07-29T08:39:56.122" v="26" actId="113"/>
        <pc:sldMkLst>
          <pc:docMk/>
          <pc:sldMk cId="0" sldId="444"/>
        </pc:sldMkLst>
        <pc:spChg chg="mod">
          <ac:chgData name="Sharma Computer Academy" userId="08476b32c11f4418" providerId="LiveId" clId="{5B3C2B2A-3AA2-4EBB-87E5-22BC91BACC7F}" dt="2021-07-29T08:39:56.122" v="26" actId="113"/>
          <ac:spMkLst>
            <pc:docMk/>
            <pc:sldMk cId="0" sldId="444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15C1286F-118B-4709-BFDF-FF91E0AB8363}"/>
    <pc:docChg chg="addSld delSld modSld">
      <pc:chgData name="Sharma Computer Academy" userId="08476b32c11f4418" providerId="LiveId" clId="{15C1286F-118B-4709-BFDF-FF91E0AB8363}" dt="2023-01-09T08:41:51.298" v="258" actId="20577"/>
      <pc:docMkLst>
        <pc:docMk/>
      </pc:docMkLst>
      <pc:sldChg chg="del">
        <pc:chgData name="Sharma Computer Academy" userId="08476b32c11f4418" providerId="LiveId" clId="{15C1286F-118B-4709-BFDF-FF91E0AB8363}" dt="2023-01-09T07:38:35.544" v="72" actId="47"/>
        <pc:sldMkLst>
          <pc:docMk/>
          <pc:sldMk cId="0" sldId="417"/>
        </pc:sldMkLst>
      </pc:sldChg>
      <pc:sldChg chg="modSp del mod">
        <pc:chgData name="Sharma Computer Academy" userId="08476b32c11f4418" providerId="LiveId" clId="{15C1286F-118B-4709-BFDF-FF91E0AB8363}" dt="2023-01-09T07:40:06.619" v="90" actId="47"/>
        <pc:sldMkLst>
          <pc:docMk/>
          <pc:sldMk cId="0" sldId="440"/>
        </pc:sldMkLst>
        <pc:spChg chg="mod">
          <ac:chgData name="Sharma Computer Academy" userId="08476b32c11f4418" providerId="LiveId" clId="{15C1286F-118B-4709-BFDF-FF91E0AB8363}" dt="2023-01-09T07:39:43.634" v="87" actId="21"/>
          <ac:spMkLst>
            <pc:docMk/>
            <pc:sldMk cId="0" sldId="440"/>
            <ac:spMk id="6" creationId="{00000000-0000-0000-0000-000000000000}"/>
          </ac:spMkLst>
        </pc:spChg>
      </pc:sldChg>
      <pc:sldChg chg="modSp del mod modAnim">
        <pc:chgData name="Sharma Computer Academy" userId="08476b32c11f4418" providerId="LiveId" clId="{15C1286F-118B-4709-BFDF-FF91E0AB8363}" dt="2023-01-09T07:44:39.897" v="172" actId="47"/>
        <pc:sldMkLst>
          <pc:docMk/>
          <pc:sldMk cId="0" sldId="441"/>
        </pc:sldMkLst>
        <pc:spChg chg="mod">
          <ac:chgData name="Sharma Computer Academy" userId="08476b32c11f4418" providerId="LiveId" clId="{15C1286F-118B-4709-BFDF-FF91E0AB8363}" dt="2023-01-09T07:44:14.127" v="162" actId="21"/>
          <ac:spMkLst>
            <pc:docMk/>
            <pc:sldMk cId="0" sldId="441"/>
            <ac:spMk id="6" creationId="{00000000-0000-0000-0000-000000000000}"/>
          </ac:spMkLst>
        </pc:spChg>
      </pc:sldChg>
      <pc:sldChg chg="modSp del mod">
        <pc:chgData name="Sharma Computer Academy" userId="08476b32c11f4418" providerId="LiveId" clId="{15C1286F-118B-4709-BFDF-FF91E0AB8363}" dt="2023-01-09T07:46:14.437" v="202" actId="47"/>
        <pc:sldMkLst>
          <pc:docMk/>
          <pc:sldMk cId="0" sldId="442"/>
        </pc:sldMkLst>
        <pc:spChg chg="mod">
          <ac:chgData name="Sharma Computer Academy" userId="08476b32c11f4418" providerId="LiveId" clId="{15C1286F-118B-4709-BFDF-FF91E0AB8363}" dt="2023-01-09T07:46:08.231" v="200" actId="21"/>
          <ac:spMkLst>
            <pc:docMk/>
            <pc:sldMk cId="0" sldId="442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15C1286F-118B-4709-BFDF-FF91E0AB8363}" dt="2023-01-09T07:54:19.348" v="251" actId="207"/>
        <pc:sldMkLst>
          <pc:docMk/>
          <pc:sldMk cId="0" sldId="443"/>
        </pc:sldMkLst>
        <pc:spChg chg="mod">
          <ac:chgData name="Sharma Computer Academy" userId="08476b32c11f4418" providerId="LiveId" clId="{15C1286F-118B-4709-BFDF-FF91E0AB8363}" dt="2023-01-09T07:54:19.348" v="251" actId="207"/>
          <ac:spMkLst>
            <pc:docMk/>
            <pc:sldMk cId="0" sldId="443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15C1286F-118B-4709-BFDF-FF91E0AB8363}" dt="2023-01-09T08:41:51.298" v="258" actId="20577"/>
        <pc:sldMkLst>
          <pc:docMk/>
          <pc:sldMk cId="0" sldId="445"/>
        </pc:sldMkLst>
        <pc:spChg chg="mod">
          <ac:chgData name="Sharma Computer Academy" userId="08476b32c11f4418" providerId="LiveId" clId="{15C1286F-118B-4709-BFDF-FF91E0AB8363}" dt="2023-01-09T08:41:51.298" v="258" actId="20577"/>
          <ac:spMkLst>
            <pc:docMk/>
            <pc:sldMk cId="0" sldId="445"/>
            <ac:spMk id="15" creationId="{00000000-0000-0000-0000-000000000000}"/>
          </ac:spMkLst>
        </pc:spChg>
      </pc:sldChg>
      <pc:sldChg chg="addSp modSp add mod modAnim">
        <pc:chgData name="Sharma Computer Academy" userId="08476b32c11f4418" providerId="LiveId" clId="{15C1286F-118B-4709-BFDF-FF91E0AB8363}" dt="2023-01-09T07:46:40.103" v="204" actId="14734"/>
        <pc:sldMkLst>
          <pc:docMk/>
          <pc:sldMk cId="84481514" sldId="446"/>
        </pc:sldMkLst>
        <pc:spChg chg="mod">
          <ac:chgData name="Sharma Computer Academy" userId="08476b32c11f4418" providerId="LiveId" clId="{15C1286F-118B-4709-BFDF-FF91E0AB8363}" dt="2023-01-09T07:37:10.427" v="62" actId="20577"/>
          <ac:spMkLst>
            <pc:docMk/>
            <pc:sldMk cId="84481514" sldId="446"/>
            <ac:spMk id="6" creationId="{00000000-0000-0000-0000-000000000000}"/>
          </ac:spMkLst>
        </pc:spChg>
        <pc:graphicFrameChg chg="add mod modGraphic">
          <ac:chgData name="Sharma Computer Academy" userId="08476b32c11f4418" providerId="LiveId" clId="{15C1286F-118B-4709-BFDF-FF91E0AB8363}" dt="2023-01-09T07:46:40.103" v="204" actId="14734"/>
          <ac:graphicFrameMkLst>
            <pc:docMk/>
            <pc:sldMk cId="84481514" sldId="446"/>
            <ac:graphicFrameMk id="2" creationId="{7F791D5D-A758-4115-3966-CAEB97CE29A3}"/>
          </ac:graphicFrameMkLst>
        </pc:graphicFrameChg>
      </pc:sldChg>
      <pc:sldChg chg="modSp add mod">
        <pc:chgData name="Sharma Computer Academy" userId="08476b32c11f4418" providerId="LiveId" clId="{15C1286F-118B-4709-BFDF-FF91E0AB8363}" dt="2023-01-09T07:39:59.331" v="89" actId="2165"/>
        <pc:sldMkLst>
          <pc:docMk/>
          <pc:sldMk cId="3665442497" sldId="447"/>
        </pc:sldMkLst>
        <pc:spChg chg="mod">
          <ac:chgData name="Sharma Computer Academy" userId="08476b32c11f4418" providerId="LiveId" clId="{15C1286F-118B-4709-BFDF-FF91E0AB8363}" dt="2023-01-09T07:38:52.271" v="76" actId="20577"/>
          <ac:spMkLst>
            <pc:docMk/>
            <pc:sldMk cId="3665442497" sldId="447"/>
            <ac:spMk id="12" creationId="{00000000-0000-0000-0000-000000000000}"/>
          </ac:spMkLst>
        </pc:spChg>
        <pc:graphicFrameChg chg="mod modGraphic">
          <ac:chgData name="Sharma Computer Academy" userId="08476b32c11f4418" providerId="LiveId" clId="{15C1286F-118B-4709-BFDF-FF91E0AB8363}" dt="2023-01-09T07:39:59.331" v="89" actId="2165"/>
          <ac:graphicFrameMkLst>
            <pc:docMk/>
            <pc:sldMk cId="3665442497" sldId="447"/>
            <ac:graphicFrameMk id="2" creationId="{7F791D5D-A758-4115-3966-CAEB97CE29A3}"/>
          </ac:graphicFrameMkLst>
        </pc:graphicFrameChg>
      </pc:sldChg>
      <pc:sldChg chg="modSp add mod">
        <pc:chgData name="Sharma Computer Academy" userId="08476b32c11f4418" providerId="LiveId" clId="{15C1286F-118B-4709-BFDF-FF91E0AB8363}" dt="2023-01-09T07:47:53.694" v="244" actId="1035"/>
        <pc:sldMkLst>
          <pc:docMk/>
          <pc:sldMk cId="493396493" sldId="448"/>
        </pc:sldMkLst>
        <pc:spChg chg="mod">
          <ac:chgData name="Sharma Computer Academy" userId="08476b32c11f4418" providerId="LiveId" clId="{15C1286F-118B-4709-BFDF-FF91E0AB8363}" dt="2023-01-09T07:40:15.367" v="95" actId="20577"/>
          <ac:spMkLst>
            <pc:docMk/>
            <pc:sldMk cId="493396493" sldId="448"/>
            <ac:spMk id="12" creationId="{00000000-0000-0000-0000-000000000000}"/>
          </ac:spMkLst>
        </pc:spChg>
        <pc:graphicFrameChg chg="mod modGraphic">
          <ac:chgData name="Sharma Computer Academy" userId="08476b32c11f4418" providerId="LiveId" clId="{15C1286F-118B-4709-BFDF-FF91E0AB8363}" dt="2023-01-09T07:47:53.694" v="244" actId="1035"/>
          <ac:graphicFrameMkLst>
            <pc:docMk/>
            <pc:sldMk cId="493396493" sldId="448"/>
            <ac:graphicFrameMk id="2" creationId="{7F791D5D-A758-4115-3966-CAEB97CE29A3}"/>
          </ac:graphicFrameMkLst>
        </pc:graphicFrameChg>
      </pc:sldChg>
      <pc:sldChg chg="modSp mod">
        <pc:chgData name="Sharma Computer Academy" userId="08476b32c11f4418" providerId="LiveId" clId="{15C1286F-118B-4709-BFDF-FF91E0AB8363}" dt="2023-01-09T07:46:11.735" v="201"/>
        <pc:sldMkLst>
          <pc:docMk/>
          <pc:sldMk cId="165498118" sldId="449"/>
        </pc:sldMkLst>
        <pc:spChg chg="mod">
          <ac:chgData name="Sharma Computer Academy" userId="08476b32c11f4418" providerId="LiveId" clId="{15C1286F-118B-4709-BFDF-FF91E0AB8363}" dt="2023-01-09T07:44:57.712" v="181" actId="20577"/>
          <ac:spMkLst>
            <pc:docMk/>
            <pc:sldMk cId="165498118" sldId="449"/>
            <ac:spMk id="12" creationId="{00000000-0000-0000-0000-000000000000}"/>
          </ac:spMkLst>
        </pc:spChg>
        <pc:graphicFrameChg chg="mod modGraphic">
          <ac:chgData name="Sharma Computer Academy" userId="08476b32c11f4418" providerId="LiveId" clId="{15C1286F-118B-4709-BFDF-FF91E0AB8363}" dt="2023-01-09T07:46:11.735" v="201"/>
          <ac:graphicFrameMkLst>
            <pc:docMk/>
            <pc:sldMk cId="165498118" sldId="449"/>
            <ac:graphicFrameMk id="2" creationId="{7F791D5D-A758-4115-3966-CAEB97CE29A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902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97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0730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46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08824" y="568324"/>
            <a:ext cx="104470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Of Handling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008824" y="1927780"/>
            <a:ext cx="10447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2826097"/>
            <a:ext cx="215664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IN" sz="5400" dirty="0"/>
              <a:t>When an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occurs, we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an event handler </a:t>
            </a:r>
            <a:r>
              <a:rPr lang="en-IN" sz="5400" dirty="0"/>
              <a:t>which is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piece of code </a:t>
            </a:r>
            <a:r>
              <a:rPr lang="en-IN" sz="5400" dirty="0"/>
              <a:t>that will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execute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/>
              <a:t> to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. </a:t>
            </a:r>
          </a:p>
          <a:p>
            <a:pPr marL="0" indent="0" algn="l" fontAlgn="base">
              <a:buNone/>
            </a:pPr>
            <a:endParaRPr lang="en-IN" sz="5400" dirty="0"/>
          </a:p>
          <a:p>
            <a:pPr marL="0" indent="0" algn="l" fontAlgn="base">
              <a:buNone/>
            </a:pPr>
            <a:r>
              <a:rPr lang="en-IN" sz="5400" dirty="0"/>
              <a:t>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IN" sz="5400" dirty="0"/>
              <a:t>is also known as an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listener</a:t>
            </a:r>
            <a:r>
              <a:rPr lang="en-IN" sz="5400" dirty="0"/>
              <a:t>. It </a:t>
            </a:r>
            <a:r>
              <a:rPr lang="en-IN" sz="5400" b="1" dirty="0">
                <a:solidFill>
                  <a:schemeClr val="accent3"/>
                </a:solidFill>
              </a:rPr>
              <a:t>listens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responds accordingly</a:t>
            </a:r>
            <a:r>
              <a:rPr lang="en-IN" sz="5400" dirty="0"/>
              <a:t>.</a:t>
            </a:r>
            <a:endParaRPr lang="en-US" sz="5400" dirty="0"/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IN" sz="5400" dirty="0"/>
              <a:t>There are </a:t>
            </a:r>
            <a:r>
              <a:rPr lang="en-IN" sz="5400" b="1" dirty="0">
                <a:solidFill>
                  <a:schemeClr val="accent3"/>
                </a:solidFill>
              </a:rPr>
              <a:t>three ways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 event handlers: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Event Attributes </a:t>
            </a:r>
            <a:r>
              <a:rPr lang="en-US" sz="5400" b="1" dirty="0">
                <a:solidFill>
                  <a:schemeClr val="bg1"/>
                </a:solidFill>
              </a:rPr>
              <a:t>or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0 Event Handler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1 Event Handler</a:t>
            </a:r>
          </a:p>
          <a:p>
            <a:pPr marL="514350" indent="-51435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Using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 Level 2 Event Handler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52550" y="529766"/>
            <a:ext cx="67714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Attributes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02819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</a:t>
            </a:r>
            <a:r>
              <a:rPr lang="en-US" sz="5400" dirty="0"/>
              <a:t> ,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handling co</a:t>
            </a:r>
            <a:r>
              <a:rPr lang="en-US" sz="5400" dirty="0"/>
              <a:t>de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 </a:t>
            </a:r>
            <a:r>
              <a:rPr lang="en-US" sz="5400" dirty="0"/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tags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For example , if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</a:t>
            </a:r>
            <a:r>
              <a:rPr lang="en-US" sz="5400" dirty="0"/>
              <a:t> with a </a:t>
            </a:r>
            <a:r>
              <a:rPr lang="en-US" sz="5400" b="1" dirty="0">
                <a:solidFill>
                  <a:srgbClr val="FFC000"/>
                </a:solidFill>
              </a:rPr>
              <a:t>&lt;form&gt; </a:t>
            </a:r>
            <a:r>
              <a:rPr lang="en-US" sz="5400" dirty="0"/>
              <a:t>then it will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rgbClr val="FFC000"/>
                </a:solidFill>
              </a:rPr>
              <a:t>&lt;form&gt; </a:t>
            </a:r>
            <a:r>
              <a:rPr lang="en-US" sz="5400" dirty="0"/>
              <a:t>tag and if it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associated </a:t>
            </a:r>
            <a:r>
              <a:rPr lang="en-US" sz="5400" dirty="0"/>
              <a:t>with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b="1" dirty="0">
                <a:solidFill>
                  <a:srgbClr val="002060"/>
                </a:solidFill>
              </a:rPr>
              <a:t> </a:t>
            </a:r>
            <a:r>
              <a:rPr lang="en-US" sz="5400" dirty="0"/>
              <a:t>then it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5400" dirty="0"/>
              <a:t> to the 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b="1" dirty="0">
                <a:solidFill>
                  <a:srgbClr val="002060"/>
                </a:solidFill>
              </a:rPr>
              <a:t> </a:t>
            </a:r>
            <a:r>
              <a:rPr lang="en-US" sz="5400" dirty="0"/>
              <a:t>tag.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dirty="0"/>
              <a:t>This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sz="5400" dirty="0"/>
              <a:t> is the word </a:t>
            </a:r>
            <a:r>
              <a:rPr lang="en-US" sz="5400" b="1" dirty="0">
                <a:solidFill>
                  <a:schemeClr val="accent3"/>
                </a:solidFill>
              </a:rPr>
              <a:t>“on” </a:t>
            </a:r>
            <a:r>
              <a:rPr lang="en-US" sz="5400" dirty="0"/>
              <a:t>followed by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.</a:t>
            </a:r>
          </a:p>
          <a:p>
            <a:pPr marL="0" indent="0" algn="l" fontAlgn="base">
              <a:buNone/>
            </a:pPr>
            <a:endParaRPr lang="en-US" sz="5400" dirty="0"/>
          </a:p>
          <a:p>
            <a:pPr marL="0" indent="0" algn="l" fontAlgn="base">
              <a:buNone/>
            </a:pPr>
            <a:r>
              <a:rPr lang="en-US" sz="5400" dirty="0"/>
              <a:t>For example: </a:t>
            </a:r>
            <a:r>
              <a:rPr lang="en-US" sz="5400" b="1" dirty="0" err="1">
                <a:solidFill>
                  <a:schemeClr val="accent3"/>
                </a:solidFill>
              </a:rPr>
              <a:t>onclick</a:t>
            </a:r>
            <a:r>
              <a:rPr lang="en-US" sz="5400" dirty="0" err="1">
                <a:solidFill>
                  <a:schemeClr val="bg1"/>
                </a:solidFill>
              </a:rPr>
              <a:t>,</a:t>
            </a:r>
            <a:r>
              <a:rPr lang="en-US" sz="5400" b="1" dirty="0" err="1">
                <a:solidFill>
                  <a:schemeClr val="accent3"/>
                </a:solidFill>
              </a:rPr>
              <a:t>onmouseover</a:t>
            </a:r>
            <a:r>
              <a:rPr lang="en-US" sz="5400" dirty="0" err="1">
                <a:solidFill>
                  <a:schemeClr val="bg1"/>
                </a:solidFill>
              </a:rPr>
              <a:t>,</a:t>
            </a:r>
            <a:r>
              <a:rPr lang="en-US" sz="5400" b="1" dirty="0" err="1">
                <a:solidFill>
                  <a:schemeClr val="accent3"/>
                </a:solidFill>
              </a:rPr>
              <a:t>onkeypress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617227" y="780585"/>
            <a:ext cx="39036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567496" y="2137812"/>
            <a:ext cx="395336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5" y="3815704"/>
            <a:ext cx="230478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chemeClr val="tx1"/>
                </a:solidFill>
              </a:rPr>
              <a:t>For example,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>
                <a:solidFill>
                  <a:schemeClr val="tx1"/>
                </a:solidFill>
              </a:rPr>
              <a:t>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IN" sz="5400" dirty="0">
                <a:solidFill>
                  <a:schemeClr val="tx1"/>
                </a:solidFill>
              </a:rPr>
              <a:t>on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button</a:t>
            </a:r>
            <a:r>
              <a:rPr lang="en-IN" sz="5400" dirty="0">
                <a:solidFill>
                  <a:schemeClr val="tx1"/>
                </a:solidFill>
              </a:rPr>
              <a:t>, it is possible to assign an </a:t>
            </a:r>
            <a:r>
              <a:rPr lang="en-IN" sz="5400" b="1" dirty="0" err="1">
                <a:solidFill>
                  <a:schemeClr val="accent3"/>
                </a:solidFill>
              </a:rPr>
              <a:t>onclick</a:t>
            </a:r>
            <a:r>
              <a:rPr lang="en-IN" sz="5400" dirty="0">
                <a:solidFill>
                  <a:srgbClr val="FFFF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handler like this:</a:t>
            </a:r>
          </a:p>
          <a:p>
            <a:pPr marL="0" indent="0" algn="l" fontAlgn="base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&lt;input id="b1" type=“button” value="Click me" </a:t>
            </a:r>
            <a:r>
              <a:rPr lang="en-IN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onclick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="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alert('Thanks!');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 &gt;</a:t>
            </a:r>
          </a:p>
          <a:p>
            <a:pPr algn="l" fontAlgn="base"/>
            <a:endParaRPr lang="en-IN" sz="5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79699" y="529766"/>
            <a:ext cx="1133836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Multiple Statements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29968" y="1886993"/>
            <a:ext cx="1138809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event attribute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multiple JavaScript statements </a:t>
            </a:r>
            <a:r>
              <a:rPr lang="en-US" sz="5400" dirty="0">
                <a:solidFill>
                  <a:schemeClr val="tx1"/>
                </a:solidFill>
              </a:rPr>
              <a:t>against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do this </a:t>
            </a:r>
            <a:r>
              <a:rPr lang="en-US" sz="5400" dirty="0">
                <a:solidFill>
                  <a:schemeClr val="tx1"/>
                </a:solidFill>
              </a:rPr>
              <a:t>we have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separate  them </a:t>
            </a:r>
            <a:r>
              <a:rPr lang="en-US" sz="5400" dirty="0">
                <a:solidFill>
                  <a:schemeClr val="tx1"/>
                </a:solidFill>
              </a:rPr>
              <a:t>with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semicolon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927996" y="778997"/>
            <a:ext cx="14353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Function For Event Handling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855963" y="2136224"/>
            <a:ext cx="1442564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945926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statements </a:t>
            </a:r>
            <a:r>
              <a:rPr lang="en-US" sz="5400" dirty="0">
                <a:solidFill>
                  <a:schemeClr val="tx1"/>
                </a:solidFill>
              </a:rPr>
              <a:t>against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sz="5400" dirty="0">
                <a:solidFill>
                  <a:schemeClr val="tx1"/>
                </a:solidFill>
              </a:rPr>
              <a:t> then we can </a:t>
            </a:r>
            <a:r>
              <a:rPr lang="en-US" sz="5400" b="1" dirty="0">
                <a:solidFill>
                  <a:schemeClr val="accent3"/>
                </a:solidFill>
              </a:rPr>
              <a:t>group them</a:t>
            </a:r>
            <a:r>
              <a:rPr lang="en-US" sz="5400" dirty="0">
                <a:solidFill>
                  <a:schemeClr val="tx1"/>
                </a:solidFill>
              </a:rPr>
              <a:t> inside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 the function </a:t>
            </a:r>
            <a:r>
              <a:rPr lang="en-US" sz="5400" dirty="0">
                <a:solidFill>
                  <a:schemeClr val="tx1"/>
                </a:solidFill>
              </a:rPr>
              <a:t>via </a:t>
            </a:r>
            <a:r>
              <a:rPr lang="en-US" sz="5400" b="1" dirty="0">
                <a:solidFill>
                  <a:schemeClr val="accent3"/>
                </a:solidFill>
              </a:rPr>
              <a:t>attribute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function &lt;name&gt;(arguments)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{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//some code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}</a:t>
            </a:r>
          </a:p>
          <a:p>
            <a:pPr marL="0" indent="0" algn="l" fontAlgn="base">
              <a:buNone/>
            </a:pPr>
            <a:endParaRPr lang="en-US" sz="5400" b="1" i="1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&lt;tag   attribute=“</a:t>
            </a:r>
            <a:r>
              <a:rPr lang="en-US" sz="5400" b="1" i="1" dirty="0" err="1">
                <a:solidFill>
                  <a:schemeClr val="accent3"/>
                </a:solidFill>
              </a:rPr>
              <a:t>function_name</a:t>
            </a:r>
            <a:r>
              <a:rPr lang="en-US" sz="5400" b="1" i="1" dirty="0">
                <a:solidFill>
                  <a:schemeClr val="accent3"/>
                </a:solidFill>
              </a:rPr>
              <a:t>( );” 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16673" y="780585"/>
            <a:ext cx="51267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“this”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401908" y="2139400"/>
            <a:ext cx="424375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we had to write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functions </a:t>
            </a:r>
            <a:r>
              <a:rPr lang="en-US" sz="5400" dirty="0">
                <a:solidFill>
                  <a:schemeClr val="tx1"/>
                </a:solidFill>
              </a:rPr>
              <a:t>because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had to run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b="1" dirty="0">
                <a:solidFill>
                  <a:schemeClr val="accent3"/>
                </a:solidFill>
              </a:rPr>
              <a:t>different div elements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But we can use a </a:t>
            </a:r>
            <a:r>
              <a:rPr lang="en-US" sz="5400" b="1" dirty="0">
                <a:solidFill>
                  <a:srgbClr val="FFC000"/>
                </a:solidFill>
              </a:rPr>
              <a:t>single function </a:t>
            </a:r>
            <a:r>
              <a:rPr lang="en-US" sz="5400" dirty="0">
                <a:solidFill>
                  <a:schemeClr val="tx1"/>
                </a:solidFill>
              </a:rPr>
              <a:t>also by making use of “</a:t>
            </a:r>
            <a:r>
              <a:rPr lang="en-US" sz="5400" b="1" dirty="0">
                <a:solidFill>
                  <a:schemeClr val="accent3"/>
                </a:solidFill>
              </a:rPr>
              <a:t>this</a:t>
            </a:r>
            <a:r>
              <a:rPr lang="en-US" sz="5400" dirty="0">
                <a:solidFill>
                  <a:schemeClr val="tx1"/>
                </a:solidFill>
              </a:rPr>
              <a:t>” as argument.</a:t>
            </a:r>
          </a:p>
          <a:p>
            <a:pPr marL="0" indent="0" algn="l" fontAlgn="base">
              <a:buNone/>
            </a:pPr>
            <a:endParaRPr lang="en-IN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Inside</a:t>
            </a:r>
            <a:r>
              <a:rPr lang="en-IN" sz="5400" dirty="0">
                <a:solidFill>
                  <a:schemeClr val="bg1"/>
                </a:solidFill>
              </a:rPr>
              <a:t>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IN" sz="5400" dirty="0">
                <a:solidFill>
                  <a:schemeClr val="bg1"/>
                </a:solidFill>
              </a:rPr>
              <a:t>, </a:t>
            </a:r>
            <a:r>
              <a:rPr lang="en-IN" sz="5400" b="1" dirty="0">
                <a:solidFill>
                  <a:schemeClr val="accent3"/>
                </a:solidFill>
              </a:rPr>
              <a:t>this</a:t>
            </a:r>
            <a:r>
              <a:rPr lang="en-IN" sz="5400" dirty="0">
                <a:solidFill>
                  <a:schemeClr val="bg1"/>
                </a:solidFill>
              </a:rPr>
              <a:t> always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</a:t>
            </a:r>
            <a:r>
              <a:rPr lang="en-IN" sz="5400" dirty="0">
                <a:solidFill>
                  <a:schemeClr val="bg1"/>
                </a:solidFill>
              </a:rPr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element</a:t>
            </a:r>
            <a:r>
              <a:rPr lang="en-IN" sz="5400" dirty="0">
                <a:solidFill>
                  <a:schemeClr val="bg1"/>
                </a:solidFill>
              </a:rPr>
              <a:t>. 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changeColor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background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based upon the </a:t>
            </a:r>
            <a:r>
              <a:rPr lang="en-US" sz="5400" b="1" dirty="0">
                <a:solidFill>
                  <a:schemeClr val="accent3"/>
                </a:solidFill>
              </a:rPr>
              <a:t>radio button clicked </a:t>
            </a:r>
            <a:r>
              <a:rPr lang="en-US" sz="5400" dirty="0">
                <a:solidFill>
                  <a:schemeClr val="tx1"/>
                </a:solidFill>
              </a:rPr>
              <a:t>by the </a:t>
            </a:r>
            <a:r>
              <a:rPr lang="en-US" sz="5400" b="1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18396" y="778997"/>
            <a:ext cx="136963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246363" y="2136224"/>
            <a:ext cx="14148753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Some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have some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predefined default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Like the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dirty="0">
                <a:solidFill>
                  <a:schemeClr val="tx1"/>
                </a:solidFill>
              </a:rPr>
              <a:t> tag has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behaviour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navigating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different page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&lt;a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=“http://www.google.com”&gt;</a:t>
            </a: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onclick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=“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changeColor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(this)”&gt;Click Me&lt;/a&gt;</a:t>
            </a:r>
            <a:endParaRPr lang="en-IN" sz="5400" b="1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93535" y="529766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621502" y="1886993"/>
            <a:ext cx="1356889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70382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In this case when </a:t>
            </a:r>
            <a:r>
              <a:rPr lang="en-US" sz="5400" b="1" dirty="0">
                <a:solidFill>
                  <a:srgbClr val="FFC000"/>
                </a:solidFill>
              </a:rPr>
              <a:t>&lt;a&gt;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sz="5400" dirty="0">
                <a:solidFill>
                  <a:schemeClr val="tx1"/>
                </a:solidFill>
              </a:rPr>
              <a:t> does the following: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It executes </a:t>
            </a:r>
            <a:r>
              <a:rPr lang="en-US" sz="5400" b="1" dirty="0" err="1">
                <a:solidFill>
                  <a:schemeClr val="accent3"/>
                </a:solidFill>
              </a:rPr>
              <a:t>changeColor</a:t>
            </a:r>
            <a:r>
              <a:rPr lang="en-US" sz="5400" b="1" dirty="0">
                <a:solidFill>
                  <a:schemeClr val="accent3"/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function.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00B05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The color of </a:t>
            </a:r>
            <a:r>
              <a:rPr lang="en-US" sz="5400" b="1" dirty="0">
                <a:solidFill>
                  <a:schemeClr val="accent3"/>
                </a:solidFill>
              </a:rPr>
              <a:t>&lt;a&gt;</a:t>
            </a: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FF000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US" sz="5400" dirty="0">
                <a:solidFill>
                  <a:schemeClr val="bg1"/>
                </a:solidFill>
              </a:rPr>
              <a:t>appears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 stays on </a:t>
            </a:r>
            <a:r>
              <a:rPr lang="en-US" sz="5400" dirty="0">
                <a:solidFill>
                  <a:schemeClr val="bg1"/>
                </a:solidFill>
              </a:rPr>
              <a:t>the page until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OK</a:t>
            </a:r>
            <a:r>
              <a:rPr lang="en-US" sz="5400" dirty="0">
                <a:solidFill>
                  <a:schemeClr val="bg1"/>
                </a:solidFill>
              </a:rPr>
              <a:t> is pressed</a:t>
            </a:r>
            <a:r>
              <a:rPr lang="en-US" sz="5400" dirty="0">
                <a:solidFill>
                  <a:schemeClr val="accent3"/>
                </a:solidFill>
              </a:rPr>
              <a:t>.</a:t>
            </a: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0070C0"/>
              </a:solidFill>
            </a:endParaRPr>
          </a:p>
          <a:p>
            <a:pPr marL="514350" indent="-514350" algn="l" fontAlgn="base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 navigates </a:t>
            </a:r>
            <a:r>
              <a:rPr lang="en-US" sz="5400" dirty="0">
                <a:solidFill>
                  <a:schemeClr val="tx1"/>
                </a:solidFill>
              </a:rPr>
              <a:t>to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new page </a:t>
            </a:r>
            <a:r>
              <a:rPr lang="en-US" sz="5400" dirty="0">
                <a:solidFill>
                  <a:schemeClr val="tx1"/>
                </a:solidFill>
              </a:rPr>
              <a:t>when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OK</a:t>
            </a:r>
            <a:r>
              <a:rPr lang="en-US" sz="5400" dirty="0">
                <a:solidFill>
                  <a:schemeClr val="tx1"/>
                </a:solidFill>
              </a:rPr>
              <a:t> is clicked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01165" y="780585"/>
            <a:ext cx="1317860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Cancelling The Default Behavior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84528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If we want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 step 4 </a:t>
            </a:r>
            <a:r>
              <a:rPr lang="en-US" sz="5400" dirty="0">
                <a:solidFill>
                  <a:schemeClr val="tx1"/>
                </a:solidFill>
              </a:rPr>
              <a:t>then we’ll have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ensure</a:t>
            </a:r>
            <a:r>
              <a:rPr lang="en-US" sz="5400" dirty="0">
                <a:solidFill>
                  <a:schemeClr val="tx1"/>
                </a:solidFill>
              </a:rPr>
              <a:t> that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 must return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“false”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This can be done in 2 steps: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1. 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>
                <a:solidFill>
                  <a:schemeClr val="tx1"/>
                </a:solidFill>
              </a:rPr>
              <a:t>statement in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event attribute </a:t>
            </a:r>
            <a:r>
              <a:rPr lang="en-US" sz="5400" dirty="0">
                <a:solidFill>
                  <a:schemeClr val="tx1"/>
                </a:solidFill>
              </a:rPr>
              <a:t>after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call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 fontAlgn="base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2. 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 false </a:t>
            </a:r>
            <a:r>
              <a:rPr lang="en-US" sz="5400" dirty="0">
                <a:solidFill>
                  <a:schemeClr val="tx1"/>
                </a:solidFill>
              </a:rPr>
              <a:t>statement in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 body</a:t>
            </a:r>
            <a:endParaRPr lang="en-IN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35476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EVENT HANDLING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(Part 1)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(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chemeClr val="accent4"/>
                </a:solidFill>
              </a:rPr>
              <a:t>asks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>
                <a:solidFill>
                  <a:srgbClr val="00B050"/>
                </a:solidFill>
              </a:rPr>
              <a:t>choose input a </a:t>
            </a:r>
            <a:r>
              <a:rPr lang="en-US" sz="5400" b="1" dirty="0">
                <a:solidFill>
                  <a:srgbClr val="00B050"/>
                </a:solidFill>
              </a:rPr>
              <a:t>site </a:t>
            </a:r>
            <a:r>
              <a:rPr lang="en-US" sz="5400" dirty="0">
                <a:solidFill>
                  <a:schemeClr val="tx1"/>
                </a:solidFill>
              </a:rPr>
              <a:t>amongst 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facebook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</a:t>
            </a:r>
            <a:r>
              <a:rPr lang="en-US" sz="5400" dirty="0">
                <a:solidFill>
                  <a:schemeClr val="tx1"/>
                </a:solidFill>
              </a:rPr>
              <a:t> and then </a:t>
            </a:r>
            <a:r>
              <a:rPr lang="en-US" sz="5400" b="1" dirty="0">
                <a:solidFill>
                  <a:schemeClr val="accent3"/>
                </a:solidFill>
              </a:rPr>
              <a:t>redirects</a:t>
            </a:r>
            <a:r>
              <a:rPr lang="en-US" sz="5400" dirty="0">
                <a:solidFill>
                  <a:schemeClr val="tx1"/>
                </a:solidFill>
              </a:rPr>
              <a:t> to that site. In case user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doesn’t select </a:t>
            </a:r>
            <a:r>
              <a:rPr lang="en-US" sz="5400" dirty="0">
                <a:solidFill>
                  <a:schemeClr val="tx1"/>
                </a:solidFill>
              </a:rPr>
              <a:t>any of these sites then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redirection </a:t>
            </a:r>
            <a:r>
              <a:rPr lang="en-US" sz="5400" dirty="0">
                <a:solidFill>
                  <a:schemeClr val="tx1"/>
                </a:solidFill>
              </a:rPr>
              <a:t>should happen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Introduction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 are at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very core </a:t>
            </a:r>
            <a:r>
              <a:rPr lang="en-IN" sz="5400" dirty="0"/>
              <a:t>of any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 application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almost every 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enhancements. </a:t>
            </a:r>
          </a:p>
          <a:p>
            <a:pPr lvl="0" algn="l"/>
            <a:endParaRPr lang="en-IN" sz="5400" dirty="0"/>
          </a:p>
          <a:p>
            <a:pPr lvl="0" algn="l"/>
            <a:r>
              <a:rPr lang="en-IN" sz="5400" dirty="0"/>
              <a:t>It’s through these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 that we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define</a:t>
            </a:r>
            <a:r>
              <a:rPr lang="en-IN" sz="5400" dirty="0"/>
              <a:t> when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something</a:t>
            </a:r>
            <a:r>
              <a:rPr lang="en-IN" sz="5400" dirty="0"/>
              <a:t> is going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happen</a:t>
            </a:r>
            <a:r>
              <a:rPr lang="en-IN" sz="5400" dirty="0"/>
              <a:t>. </a:t>
            </a:r>
            <a:endParaRPr lang="en-US" sz="5400" dirty="0"/>
          </a:p>
          <a:p>
            <a:pPr lvl="0" algn="l"/>
            <a:endParaRPr lang="en-IN" sz="5400" dirty="0"/>
          </a:p>
          <a:p>
            <a:pPr lvl="0" algn="l"/>
            <a:r>
              <a:rPr lang="en-IN" sz="5400" b="1" u="sng" dirty="0">
                <a:solidFill>
                  <a:srgbClr val="FFC000"/>
                </a:solidFill>
              </a:rPr>
              <a:t>For Example: </a:t>
            </a:r>
            <a:r>
              <a:rPr lang="en-IN" sz="5400" dirty="0"/>
              <a:t>If we have a </a:t>
            </a:r>
            <a:r>
              <a:rPr lang="en-IN" sz="5400" b="1" dirty="0">
                <a:solidFill>
                  <a:schemeClr val="accent3"/>
                </a:solidFill>
              </a:rPr>
              <a:t>button</a:t>
            </a:r>
            <a:r>
              <a:rPr lang="en-IN" sz="5400" dirty="0"/>
              <a:t> in our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web page </a:t>
            </a:r>
            <a:r>
              <a:rPr lang="en-IN" sz="5400" dirty="0"/>
              <a:t>and we need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 form validation</a:t>
            </a:r>
            <a:r>
              <a:rPr lang="en-IN" sz="5400" dirty="0"/>
              <a:t> to take place when it’s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clicked</a:t>
            </a:r>
            <a:r>
              <a:rPr lang="en-IN" sz="5400" dirty="0"/>
              <a:t> then we would use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’ </a:t>
            </a:r>
            <a:r>
              <a:rPr lang="en-IN" sz="5400" dirty="0"/>
              <a:t>event.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87161" y="2180828"/>
            <a:ext cx="731519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07627" y="821372"/>
            <a:ext cx="78566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06576" y="2180828"/>
            <a:ext cx="718138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49278" y="2917370"/>
            <a:ext cx="22445259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3"/>
                </a:solidFill>
              </a:rPr>
              <a:t>building blocks </a:t>
            </a:r>
            <a:r>
              <a:rPr lang="en-IN" sz="5400" dirty="0"/>
              <a:t>of an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interactive web page </a:t>
            </a:r>
            <a:r>
              <a:rPr lang="en-IN" sz="5400" dirty="0"/>
              <a:t>is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event system.</a:t>
            </a:r>
          </a:p>
          <a:p>
            <a:pPr marL="0" indent="0" algn="l">
              <a:buNone/>
            </a:pPr>
            <a:endParaRPr lang="en-IN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dirty="0">
                <a:solidFill>
                  <a:schemeClr val="tx1"/>
                </a:solidFill>
              </a:rPr>
              <a:t>An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>
                <a:solidFill>
                  <a:schemeClr val="tx1"/>
                </a:solidFill>
              </a:rPr>
              <a:t>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something that happens </a:t>
            </a:r>
            <a:r>
              <a:rPr lang="en-IN" sz="5400" dirty="0">
                <a:solidFill>
                  <a:schemeClr val="tx1"/>
                </a:solidFill>
              </a:rPr>
              <a:t>with or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 the webpage</a:t>
            </a:r>
            <a:r>
              <a:rPr lang="en-IN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IN" sz="5400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few example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events</a:t>
            </a:r>
            <a:r>
              <a:rPr lang="en-IN" sz="5400" dirty="0"/>
              <a:t>:</a:t>
            </a:r>
          </a:p>
          <a:p>
            <a:pPr marL="0" indent="0" algn="l">
              <a:buNone/>
            </a:pPr>
            <a:endParaRPr lang="en-IN" sz="5400" dirty="0"/>
          </a:p>
          <a:p>
            <a:pPr algn="l">
              <a:buFont typeface="Wingdings" pitchFamily="2" charset="2"/>
              <a:buChar char="ü"/>
            </a:pP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mouse click.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webpage loading.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ousing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a hot spot on the webpage, also known as hovering.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electing an input box in an HTML form.</a:t>
            </a:r>
          </a:p>
          <a:p>
            <a:pPr algn="l">
              <a:buFont typeface="Wingdings" pitchFamily="2" charset="2"/>
              <a:buChar char="ü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keystroke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06740" y="569912"/>
            <a:ext cx="71048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Categories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229042" y="1929368"/>
            <a:ext cx="7435160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093515"/>
            <a:ext cx="2176213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</a:t>
            </a:r>
            <a:r>
              <a:rPr lang="en-US" sz="5400" dirty="0">
                <a:solidFill>
                  <a:schemeClr val="tx1"/>
                </a:solidFill>
              </a:rPr>
              <a:t> we can design </a:t>
            </a:r>
            <a:r>
              <a:rPr lang="en-US" sz="5400" b="1" dirty="0">
                <a:solidFill>
                  <a:schemeClr val="accent4"/>
                </a:solidFill>
              </a:rPr>
              <a:t>event handling code </a:t>
            </a:r>
            <a:r>
              <a:rPr lang="en-US" sz="5400" dirty="0">
                <a:solidFill>
                  <a:schemeClr val="tx1"/>
                </a:solidFill>
              </a:rPr>
              <a:t>we must know about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types of events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Overall there are </a:t>
            </a:r>
            <a:r>
              <a:rPr lang="en-US" sz="5400" b="1" dirty="0">
                <a:solidFill>
                  <a:schemeClr val="accent3"/>
                </a:solidFill>
              </a:rPr>
              <a:t>50 events </a:t>
            </a:r>
            <a:r>
              <a:rPr lang="en-US" sz="5400" dirty="0">
                <a:solidFill>
                  <a:schemeClr val="tx1"/>
                </a:solidFill>
              </a:rPr>
              <a:t>, but we generally deal with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 categories of events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514350" lvl="0" indent="-514350" algn="l">
              <a:buAutoNum type="arabicPeriod"/>
            </a:pPr>
            <a:endParaRPr lang="en-US" sz="5400" b="1" dirty="0">
              <a:solidFill>
                <a:srgbClr val="7030A0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Mouse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Key Event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Form Events</a:t>
            </a: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General Events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66448" y="569912"/>
            <a:ext cx="58817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77907"/>
              </p:ext>
            </p:extLst>
          </p:nvPr>
        </p:nvGraphicFramePr>
        <p:xfrm>
          <a:off x="758315" y="2677886"/>
          <a:ext cx="22460914" cy="9920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985157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2198914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mousedown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The </a:t>
                      </a:r>
                      <a:r>
                        <a:rPr lang="en-IN" sz="40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mousedown</a:t>
                      </a:r>
                      <a:r>
                        <a:rPr lang="en-IN" sz="4000" dirty="0"/>
                        <a:t> event is fired when the pointing device (usually a mouse)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pressed downwards </a:t>
                      </a:r>
                      <a:r>
                        <a:rPr lang="en-IN" sz="4000" dirty="0"/>
                        <a:t>over an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element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2401389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mouseup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The </a:t>
                      </a:r>
                      <a:r>
                        <a:rPr lang="en-IN" sz="40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mouseup</a:t>
                      </a:r>
                      <a:r>
                        <a:rPr lang="en-IN" sz="4000" dirty="0"/>
                        <a:t> event is fired when the pointing device (usually a mouse)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released</a:t>
                      </a:r>
                      <a:r>
                        <a:rPr lang="en-IN" sz="4000" dirty="0"/>
                        <a:t> over an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element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2561409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click</a:t>
                      </a:r>
                      <a:r>
                        <a:rPr lang="en-IN" sz="4000" dirty="0">
                          <a:solidFill>
                            <a:srgbClr val="FFFF00"/>
                          </a:solidFill>
                        </a:rPr>
                        <a:t> 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The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click event </a:t>
                      </a:r>
                      <a:r>
                        <a:rPr lang="en-IN" sz="4000" dirty="0"/>
                        <a:t>is defined as a </a:t>
                      </a:r>
                      <a:r>
                        <a:rPr lang="en-IN" sz="4000" b="1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mousedown</a:t>
                      </a:r>
                      <a:r>
                        <a:rPr lang="en-IN" sz="4000" dirty="0"/>
                        <a:t> followed by a </a:t>
                      </a:r>
                      <a:r>
                        <a:rPr lang="en-IN" sz="4000" b="1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mouseup</a:t>
                      </a:r>
                      <a:r>
                        <a:rPr lang="en-IN" sz="4000" dirty="0"/>
                        <a:t> in exactly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same position</a:t>
                      </a:r>
                      <a:r>
                        <a:rPr lang="en-IN" sz="4000" dirty="0"/>
                        <a:t>.</a:t>
                      </a:r>
                    </a:p>
                    <a:p>
                      <a:pPr algn="l"/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dblclick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This event is fired when an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element is clicked twice </a:t>
                      </a:r>
                      <a:r>
                        <a:rPr lang="en-IN" sz="4000" dirty="0"/>
                        <a:t>in </a:t>
                      </a:r>
                      <a:r>
                        <a:rPr lang="en-IN" sz="40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quick succession </a:t>
                      </a:r>
                      <a:r>
                        <a:rPr lang="en-IN" sz="4000" dirty="0"/>
                        <a:t>in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same position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81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898219" y="569912"/>
            <a:ext cx="44181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017356"/>
              </p:ext>
            </p:extLst>
          </p:nvPr>
        </p:nvGraphicFramePr>
        <p:xfrm>
          <a:off x="758315" y="2677886"/>
          <a:ext cx="22460914" cy="7093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985157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keypress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whenever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r>
                        <a:rPr lang="en-IN" sz="4000" dirty="0"/>
                        <a:t> on the </a:t>
                      </a:r>
                      <a:r>
                        <a:rPr lang="en-IN" sz="40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keyboard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pressed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keydown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also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fires</a:t>
                      </a:r>
                      <a:r>
                        <a:rPr lang="en-IN" sz="4000" dirty="0"/>
                        <a:t> whenever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pressed</a:t>
                      </a:r>
                      <a:r>
                        <a:rPr lang="en-IN" sz="4000" dirty="0"/>
                        <a:t>, it runs </a:t>
                      </a:r>
                      <a:r>
                        <a:rPr lang="en-IN" sz="4000" b="1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before</a:t>
                      </a:r>
                      <a:r>
                        <a:rPr lang="en-IN" sz="4000" dirty="0"/>
                        <a:t> the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‘keypress’</a:t>
                      </a:r>
                      <a:r>
                        <a:rPr lang="en-IN" sz="4000" dirty="0"/>
                        <a:t>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2561409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keyup</a:t>
                      </a:r>
                      <a:r>
                        <a:rPr lang="en-IN" sz="4000" dirty="0">
                          <a:solidFill>
                            <a:srgbClr val="FFFF00"/>
                          </a:solidFill>
                        </a:rPr>
                        <a:t> 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key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released</a:t>
                      </a:r>
                      <a:r>
                        <a:rPr lang="en-IN" sz="4000" dirty="0"/>
                        <a:t>, after both the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‘</a:t>
                      </a:r>
                      <a:r>
                        <a:rPr lang="en-IN" sz="40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keydown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’</a:t>
                      </a:r>
                      <a:r>
                        <a:rPr lang="en-IN" sz="4000" dirty="0"/>
                        <a:t> and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‘keypress’ </a:t>
                      </a:r>
                      <a:r>
                        <a:rPr lang="en-IN" sz="4000" dirty="0"/>
                        <a:t>events.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442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642540" y="569912"/>
            <a:ext cx="49295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16655"/>
              </p:ext>
            </p:extLst>
          </p:nvPr>
        </p:nvGraphicFramePr>
        <p:xfrm>
          <a:off x="1288114" y="2346438"/>
          <a:ext cx="22460914" cy="10863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768233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1895082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select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text</a:t>
                      </a:r>
                      <a:r>
                        <a:rPr lang="en-IN" sz="4000" dirty="0"/>
                        <a:t> within a </a:t>
                      </a:r>
                      <a:r>
                        <a:rPr lang="en-IN" sz="4000" b="1" dirty="0" err="1">
                          <a:solidFill>
                            <a:schemeClr val="accent3"/>
                          </a:solidFill>
                        </a:rPr>
                        <a:t>textfield</a:t>
                      </a:r>
                      <a:r>
                        <a:rPr lang="en-IN" sz="4000" dirty="0"/>
                        <a:t> (input, </a:t>
                      </a:r>
                      <a:r>
                        <a:rPr lang="en-IN" sz="4000" dirty="0" err="1"/>
                        <a:t>textarea</a:t>
                      </a:r>
                      <a:r>
                        <a:rPr lang="en-IN" sz="4000" dirty="0"/>
                        <a:t> etc.) is 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1744631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change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US" sz="4000" dirty="0"/>
                        <a:t>user </a:t>
                      </a:r>
                      <a:r>
                        <a:rPr lang="en-US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changes</a:t>
                      </a:r>
                      <a:r>
                        <a:rPr lang="en-US" sz="4000" dirty="0"/>
                        <a:t> the selected option of a &lt;select&gt; element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1045421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submit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form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submitted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  <a:tr h="1495397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reset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form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reset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19681"/>
                  </a:ext>
                </a:extLst>
              </a:tr>
              <a:tr h="1917218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focus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an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element receives focus</a:t>
                      </a:r>
                      <a:r>
                        <a:rPr lang="en-IN" sz="4000" dirty="0"/>
                        <a:t>,  usually from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pointing device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38501"/>
                  </a:ext>
                </a:extLst>
              </a:tr>
              <a:tr h="1997406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blur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 </a:t>
                      </a:r>
                      <a:r>
                        <a:rPr lang="en-IN" sz="4000" dirty="0"/>
                        <a:t>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an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element loses focus</a:t>
                      </a:r>
                      <a:r>
                        <a:rPr lang="en-IN" sz="4000" dirty="0"/>
                        <a:t>, usually from a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pointing device</a:t>
                      </a:r>
                      <a:r>
                        <a:rPr lang="en-IN" sz="4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8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96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61641" y="569912"/>
            <a:ext cx="58913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66448" y="1929368"/>
            <a:ext cx="58817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39691"/>
            <a:ext cx="215664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>
                <a:solidFill>
                  <a:srgbClr val="7030A0"/>
                </a:solidFill>
              </a:rPr>
              <a:t> </a:t>
            </a:r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  </a:t>
            </a:r>
          </a:p>
          <a:p>
            <a:pPr algn="l" fontAlgn="base"/>
            <a:r>
              <a:rPr lang="en-IN" sz="5400" dirty="0">
                <a:solidFill>
                  <a:srgbClr val="002060"/>
                </a:solidFill>
              </a:rPr>
              <a:t> </a:t>
            </a:r>
            <a:r>
              <a:rPr lang="en-IN" sz="5400" dirty="0"/>
              <a:t>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791D5D-A758-4115-3966-CAEB97CE2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53491"/>
              </p:ext>
            </p:extLst>
          </p:nvPr>
        </p:nvGraphicFramePr>
        <p:xfrm>
          <a:off x="758315" y="2677886"/>
          <a:ext cx="22460914" cy="792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0457">
                  <a:extLst>
                    <a:ext uri="{9D8B030D-6E8A-4147-A177-3AD203B41FA5}">
                      <a16:colId xmlns:a16="http://schemas.microsoft.com/office/drawing/2014/main" val="1236119338"/>
                    </a:ext>
                  </a:extLst>
                </a:gridCol>
                <a:gridCol w="11230457">
                  <a:extLst>
                    <a:ext uri="{9D8B030D-6E8A-4147-A177-3AD203B41FA5}">
                      <a16:colId xmlns:a16="http://schemas.microsoft.com/office/drawing/2014/main" val="1406747240"/>
                    </a:ext>
                  </a:extLst>
                </a:gridCol>
              </a:tblGrid>
              <a:tr h="985157">
                <a:tc>
                  <a:txBody>
                    <a:bodyPr/>
                    <a:lstStyle/>
                    <a:p>
                      <a:r>
                        <a:rPr lang="en-US" sz="4400" b="1" dirty="0"/>
                        <a:t>Event Name</a:t>
                      </a:r>
                      <a:endParaRPr lang="en-IN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dirty="0"/>
                        <a:t>Description</a:t>
                      </a:r>
                      <a:endParaRPr lang="en-IN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43198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load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 agent </a:t>
                      </a:r>
                      <a:r>
                        <a:rPr lang="en-IN" sz="4000" dirty="0"/>
                        <a:t>finished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loading</a:t>
                      </a:r>
                      <a:r>
                        <a:rPr lang="en-IN" sz="4000" dirty="0"/>
                        <a:t> all content within a </a:t>
                      </a:r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web page</a:t>
                      </a:r>
                      <a:r>
                        <a:rPr lang="en-IN" sz="4000" dirty="0"/>
                        <a:t>, including </a:t>
                      </a:r>
                      <a:r>
                        <a:rPr lang="en-IN" sz="4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content</a:t>
                      </a:r>
                      <a:r>
                        <a:rPr lang="en-IN" sz="4000" dirty="0"/>
                        <a:t>, </a:t>
                      </a:r>
                      <a:r>
                        <a:rPr lang="en-IN" sz="4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images</a:t>
                      </a:r>
                      <a:r>
                        <a:rPr lang="en-IN" sz="4000" dirty="0"/>
                        <a:t>, </a:t>
                      </a:r>
                      <a:r>
                        <a:rPr lang="en-IN" sz="40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frames</a:t>
                      </a:r>
                      <a:r>
                        <a:rPr lang="en-IN" sz="4000" dirty="0"/>
                        <a:t> and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objects</a:t>
                      </a:r>
                      <a:r>
                        <a:rPr lang="en-IN" sz="40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2167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resize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web page  </a:t>
                      </a:r>
                      <a:r>
                        <a:rPr lang="en-IN" sz="4000" dirty="0"/>
                        <a:t>is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resized</a:t>
                      </a:r>
                      <a:r>
                        <a:rPr lang="en-IN" sz="4000" dirty="0"/>
                        <a:t>. (i.e. when the browser is resized.)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41784"/>
                  </a:ext>
                </a:extLst>
              </a:tr>
              <a:tr h="1477191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scroll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web page </a:t>
                      </a:r>
                      <a:r>
                        <a:rPr lang="en-IN" sz="4000" dirty="0"/>
                        <a:t>is </a:t>
                      </a:r>
                      <a:r>
                        <a:rPr lang="en-IN" sz="4000" b="1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scrolle</a:t>
                      </a:r>
                      <a:endParaRPr lang="en-IN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1063"/>
                  </a:ext>
                </a:extLst>
              </a:tr>
              <a:tr h="1773283">
                <a:tc>
                  <a:txBody>
                    <a:bodyPr/>
                    <a:lstStyle/>
                    <a:p>
                      <a:pPr algn="l"/>
                      <a:r>
                        <a:rPr lang="en-IN" sz="4000" b="1" dirty="0">
                          <a:solidFill>
                            <a:schemeClr val="accent3"/>
                          </a:solidFill>
                        </a:rPr>
                        <a:t>unload</a:t>
                      </a:r>
                      <a:endParaRPr lang="en-IN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4000" dirty="0"/>
                        <a:t>This </a:t>
                      </a:r>
                      <a:r>
                        <a:rPr lang="en-IN" sz="40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event</a:t>
                      </a:r>
                      <a:r>
                        <a:rPr lang="en-IN" sz="4000" dirty="0"/>
                        <a:t> is </a:t>
                      </a:r>
                      <a:r>
                        <a:rPr lang="en-IN" sz="40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fired</a:t>
                      </a:r>
                      <a:r>
                        <a:rPr lang="en-IN" sz="4000" dirty="0"/>
                        <a:t> when the </a:t>
                      </a:r>
                      <a:r>
                        <a:rPr lang="en-IN" sz="4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user </a:t>
                      </a:r>
                      <a:r>
                        <a:rPr lang="en-IN" sz="4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leaves</a:t>
                      </a:r>
                      <a:r>
                        <a:rPr lang="en-IN" sz="4000" dirty="0"/>
                        <a:t> a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4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8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1144</Words>
  <Application>Microsoft Office PowerPoint</Application>
  <PresentationFormat>Custom</PresentationFormat>
  <Paragraphs>171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303</cp:revision>
  <dcterms:modified xsi:type="dcterms:W3CDTF">2023-01-09T08:41:57Z</dcterms:modified>
</cp:coreProperties>
</file>