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87" r:id="rId2"/>
    <p:sldId id="388" r:id="rId3"/>
    <p:sldId id="389" r:id="rId4"/>
    <p:sldId id="390" r:id="rId5"/>
    <p:sldId id="391" r:id="rId6"/>
    <p:sldId id="392" r:id="rId7"/>
    <p:sldId id="396" r:id="rId8"/>
    <p:sldId id="399" r:id="rId9"/>
    <p:sldId id="398" r:id="rId10"/>
    <p:sldId id="393" r:id="rId11"/>
    <p:sldId id="397" r:id="rId12"/>
    <p:sldId id="402" r:id="rId13"/>
    <p:sldId id="401" r:id="rId14"/>
    <p:sldId id="394" r:id="rId15"/>
    <p:sldId id="395" r:id="rId16"/>
    <p:sldId id="403" r:id="rId17"/>
    <p:sldId id="400" r:id="rId18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0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250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E57837D-B885-45BB-A9E0-A91E050AA92C}"/>
    <pc:docChg chg="modSld">
      <pc:chgData name="Sharma Computer Academy" userId="08476b32c11f4418" providerId="LiveId" clId="{3E57837D-B885-45BB-A9E0-A91E050AA92C}" dt="2021-06-24T15:43:53.192" v="0" actId="6549"/>
      <pc:docMkLst>
        <pc:docMk/>
      </pc:docMkLst>
      <pc:sldChg chg="modSp mod">
        <pc:chgData name="Sharma Computer Academy" userId="08476b32c11f4418" providerId="LiveId" clId="{3E57837D-B885-45BB-A9E0-A91E050AA92C}" dt="2021-06-24T15:43:53.192" v="0" actId="6549"/>
        <pc:sldMkLst>
          <pc:docMk/>
          <pc:sldMk cId="0" sldId="401"/>
        </pc:sldMkLst>
        <pc:spChg chg="mod">
          <ac:chgData name="Sharma Computer Academy" userId="08476b32c11f4418" providerId="LiveId" clId="{3E57837D-B885-45BB-A9E0-A91E050AA92C}" dt="2021-06-24T15:43:53.192" v="0" actId="6549"/>
          <ac:spMkLst>
            <pc:docMk/>
            <pc:sldMk cId="0" sldId="401"/>
            <ac:spMk id="15" creationId="{00000000-0000-0000-0000-000000000000}"/>
          </ac:spMkLst>
        </pc:spChg>
      </pc:sldChg>
    </pc:docChg>
  </pc:docChgLst>
  <pc:docChgLst>
    <pc:chgData name="Sharma Computer Academy" userId="08476b32c11f4418" providerId="LiveId" clId="{3D2B0506-F3C4-4B2C-8689-B387B81248F8}"/>
    <pc:docChg chg="modSld">
      <pc:chgData name="Sharma Computer Academy" userId="08476b32c11f4418" providerId="LiveId" clId="{3D2B0506-F3C4-4B2C-8689-B387B81248F8}" dt="2021-06-23T12:06:30.747" v="1" actId="20577"/>
      <pc:docMkLst>
        <pc:docMk/>
      </pc:docMkLst>
      <pc:sldChg chg="modSp">
        <pc:chgData name="Sharma Computer Academy" userId="08476b32c11f4418" providerId="LiveId" clId="{3D2B0506-F3C4-4B2C-8689-B387B81248F8}" dt="2021-06-23T12:06:30.747" v="1" actId="20577"/>
        <pc:sldMkLst>
          <pc:docMk/>
          <pc:sldMk cId="0" sldId="389"/>
        </pc:sldMkLst>
        <pc:spChg chg="mod">
          <ac:chgData name="Sharma Computer Academy" userId="08476b32c11f4418" providerId="LiveId" clId="{3D2B0506-F3C4-4B2C-8689-B387B81248F8}" dt="2021-06-23T12:06:30.747" v="1" actId="20577"/>
          <ac:spMkLst>
            <pc:docMk/>
            <pc:sldMk cId="0" sldId="389"/>
            <ac:spMk id="16" creationId="{00000000-0000-0000-0000-000000000000}"/>
          </ac:spMkLst>
        </pc:spChg>
      </pc:sldChg>
    </pc:docChg>
  </pc:docChgLst>
  <pc:docChgLst>
    <pc:chgData name="Sharma Computer Academy" userId="08476b32c11f4418" providerId="LiveId" clId="{B66B572E-3029-469E-852A-4900C6FE8D2B}"/>
    <pc:docChg chg="modSld">
      <pc:chgData name="Sharma Computer Academy" userId="08476b32c11f4418" providerId="LiveId" clId="{B66B572E-3029-469E-852A-4900C6FE8D2B}" dt="2021-01-21T07:23:20.806" v="0"/>
      <pc:docMkLst>
        <pc:docMk/>
      </pc:docMkLst>
      <pc:sldChg chg="modAnim">
        <pc:chgData name="Sharma Computer Academy" userId="08476b32c11f4418" providerId="LiveId" clId="{B66B572E-3029-469E-852A-4900C6FE8D2B}" dt="2021-01-21T07:23:20.806" v="0"/>
        <pc:sldMkLst>
          <pc:docMk/>
          <pc:sldMk cId="0" sldId="396"/>
        </pc:sldMkLst>
      </pc:sldChg>
    </pc:docChg>
  </pc:docChgLst>
  <pc:docChgLst>
    <pc:chgData name="Sharma Computer Academy" userId="08476b32c11f4418" providerId="LiveId" clId="{73DDD781-4246-44C5-921F-7C895D251863}"/>
    <pc:docChg chg="modSld">
      <pc:chgData name="Sharma Computer Academy" userId="08476b32c11f4418" providerId="LiveId" clId="{73DDD781-4246-44C5-921F-7C895D251863}" dt="2022-12-05T06:15:58.791" v="113" actId="207"/>
      <pc:docMkLst>
        <pc:docMk/>
      </pc:docMkLst>
      <pc:sldChg chg="modSp mod">
        <pc:chgData name="Sharma Computer Academy" userId="08476b32c11f4418" providerId="LiveId" clId="{73DDD781-4246-44C5-921F-7C895D251863}" dt="2022-12-05T06:02:40.762" v="4" actId="207"/>
        <pc:sldMkLst>
          <pc:docMk/>
          <pc:sldMk cId="0" sldId="393"/>
        </pc:sldMkLst>
        <pc:spChg chg="mod">
          <ac:chgData name="Sharma Computer Academy" userId="08476b32c11f4418" providerId="LiveId" clId="{73DDD781-4246-44C5-921F-7C895D251863}" dt="2022-12-05T06:02:40.762" v="4" actId="207"/>
          <ac:spMkLst>
            <pc:docMk/>
            <pc:sldMk cId="0" sldId="393"/>
            <ac:spMk id="681" creationId="{00000000-0000-0000-0000-000000000000}"/>
          </ac:spMkLst>
        </pc:spChg>
      </pc:sldChg>
      <pc:sldChg chg="modSp">
        <pc:chgData name="Sharma Computer Academy" userId="08476b32c11f4418" providerId="LiveId" clId="{73DDD781-4246-44C5-921F-7C895D251863}" dt="2022-12-05T06:04:11.949" v="16" actId="20577"/>
        <pc:sldMkLst>
          <pc:docMk/>
          <pc:sldMk cId="0" sldId="396"/>
        </pc:sldMkLst>
        <pc:spChg chg="mod">
          <ac:chgData name="Sharma Computer Academy" userId="08476b32c11f4418" providerId="LiveId" clId="{73DDD781-4246-44C5-921F-7C895D251863}" dt="2022-12-05T06:04:11.949" v="16" actId="20577"/>
          <ac:spMkLst>
            <pc:docMk/>
            <pc:sldMk cId="0" sldId="396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73DDD781-4246-44C5-921F-7C895D251863}" dt="2022-12-05T06:09:49.222" v="56" actId="20577"/>
        <pc:sldMkLst>
          <pc:docMk/>
          <pc:sldMk cId="0" sldId="397"/>
        </pc:sldMkLst>
        <pc:spChg chg="mod">
          <ac:chgData name="Sharma Computer Academy" userId="08476b32c11f4418" providerId="LiveId" clId="{73DDD781-4246-44C5-921F-7C895D251863}" dt="2022-12-05T06:09:49.222" v="56" actId="20577"/>
          <ac:spMkLst>
            <pc:docMk/>
            <pc:sldMk cId="0" sldId="397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73DDD781-4246-44C5-921F-7C895D251863}" dt="2022-12-05T06:08:07.843" v="41" actId="207"/>
        <pc:sldMkLst>
          <pc:docMk/>
          <pc:sldMk cId="0" sldId="398"/>
        </pc:sldMkLst>
        <pc:spChg chg="mod">
          <ac:chgData name="Sharma Computer Academy" userId="08476b32c11f4418" providerId="LiveId" clId="{73DDD781-4246-44C5-921F-7C895D251863}" dt="2022-12-05T06:08:07.843" v="41" actId="207"/>
          <ac:spMkLst>
            <pc:docMk/>
            <pc:sldMk cId="0" sldId="398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73DDD781-4246-44C5-921F-7C895D251863}" dt="2022-12-05T06:05:55.116" v="27" actId="207"/>
        <pc:sldMkLst>
          <pc:docMk/>
          <pc:sldMk cId="0" sldId="399"/>
        </pc:sldMkLst>
        <pc:spChg chg="mod">
          <ac:chgData name="Sharma Computer Academy" userId="08476b32c11f4418" providerId="LiveId" clId="{73DDD781-4246-44C5-921F-7C895D251863}" dt="2022-12-05T06:05:55.116" v="27" actId="207"/>
          <ac:spMkLst>
            <pc:docMk/>
            <pc:sldMk cId="0" sldId="399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73DDD781-4246-44C5-921F-7C895D251863}" dt="2022-12-05T06:15:58.791" v="113" actId="207"/>
        <pc:sldMkLst>
          <pc:docMk/>
          <pc:sldMk cId="0" sldId="400"/>
        </pc:sldMkLst>
        <pc:spChg chg="mod">
          <ac:chgData name="Sharma Computer Academy" userId="08476b32c11f4418" providerId="LiveId" clId="{73DDD781-4246-44C5-921F-7C895D251863}" dt="2022-12-05T06:15:58.791" v="113" actId="207"/>
          <ac:spMkLst>
            <pc:docMk/>
            <pc:sldMk cId="0" sldId="400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73DDD781-4246-44C5-921F-7C895D251863}" dt="2022-12-05T06:13:40.978" v="90" actId="207"/>
        <pc:sldMkLst>
          <pc:docMk/>
          <pc:sldMk cId="0" sldId="401"/>
        </pc:sldMkLst>
        <pc:spChg chg="mod">
          <ac:chgData name="Sharma Computer Academy" userId="08476b32c11f4418" providerId="LiveId" clId="{73DDD781-4246-44C5-921F-7C895D251863}" dt="2022-12-05T06:13:40.978" v="90" actId="207"/>
          <ac:spMkLst>
            <pc:docMk/>
            <pc:sldMk cId="0" sldId="401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73DDD781-4246-44C5-921F-7C895D251863}" dt="2022-12-05T06:10:55.534" v="66" actId="207"/>
        <pc:sldMkLst>
          <pc:docMk/>
          <pc:sldMk cId="0" sldId="402"/>
        </pc:sldMkLst>
        <pc:spChg chg="mod">
          <ac:chgData name="Sharma Computer Academy" userId="08476b32c11f4418" providerId="LiveId" clId="{73DDD781-4246-44C5-921F-7C895D251863}" dt="2022-12-05T06:10:55.534" v="66" actId="207"/>
          <ac:spMkLst>
            <pc:docMk/>
            <pc:sldMk cId="0" sldId="402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73DDD781-4246-44C5-921F-7C895D251863}" dt="2022-12-05T06:14:59.675" v="103" actId="207"/>
        <pc:sldMkLst>
          <pc:docMk/>
          <pc:sldMk cId="0" sldId="403"/>
        </pc:sldMkLst>
        <pc:spChg chg="mod">
          <ac:chgData name="Sharma Computer Academy" userId="08476b32c11f4418" providerId="LiveId" clId="{73DDD781-4246-44C5-921F-7C895D251863}" dt="2022-12-05T06:14:59.675" v="103" actId="207"/>
          <ac:spMkLst>
            <pc:docMk/>
            <pc:sldMk cId="0" sldId="403"/>
            <ac:spMk id="15" creationId="{00000000-0000-0000-0000-000000000000}"/>
          </ac:spMkLst>
        </pc:spChg>
      </pc:sldChg>
    </pc:docChg>
  </pc:docChgLst>
  <pc:docChgLst>
    <pc:chgData name="Sharma Computer Academy" userId="08476b32c11f4418" providerId="LiveId" clId="{694CAB26-CCAF-4AA9-8D82-B1B7F10E20B7}"/>
    <pc:docChg chg="modSld">
      <pc:chgData name="Sharma Computer Academy" userId="08476b32c11f4418" providerId="LiveId" clId="{694CAB26-CCAF-4AA9-8D82-B1B7F10E20B7}" dt="2022-02-04T15:50:36.450" v="226" actId="113"/>
      <pc:docMkLst>
        <pc:docMk/>
      </pc:docMkLst>
      <pc:sldChg chg="modSp mod">
        <pc:chgData name="Sharma Computer Academy" userId="08476b32c11f4418" providerId="LiveId" clId="{694CAB26-CCAF-4AA9-8D82-B1B7F10E20B7}" dt="2022-02-04T06:28:19.307" v="31" actId="113"/>
        <pc:sldMkLst>
          <pc:docMk/>
          <pc:sldMk cId="0" sldId="389"/>
        </pc:sldMkLst>
        <pc:spChg chg="mod">
          <ac:chgData name="Sharma Computer Academy" userId="08476b32c11f4418" providerId="LiveId" clId="{694CAB26-CCAF-4AA9-8D82-B1B7F10E20B7}" dt="2022-02-04T06:28:19.307" v="31" actId="113"/>
          <ac:spMkLst>
            <pc:docMk/>
            <pc:sldMk cId="0" sldId="389"/>
            <ac:spMk id="681" creationId="{00000000-0000-0000-0000-000000000000}"/>
          </ac:spMkLst>
        </pc:spChg>
      </pc:sldChg>
      <pc:sldChg chg="modSp mod">
        <pc:chgData name="Sharma Computer Academy" userId="08476b32c11f4418" providerId="LiveId" clId="{694CAB26-CCAF-4AA9-8D82-B1B7F10E20B7}" dt="2022-02-04T06:53:43.225" v="147" actId="113"/>
        <pc:sldMkLst>
          <pc:docMk/>
          <pc:sldMk cId="0" sldId="390"/>
        </pc:sldMkLst>
        <pc:spChg chg="mod">
          <ac:chgData name="Sharma Computer Academy" userId="08476b32c11f4418" providerId="LiveId" clId="{694CAB26-CCAF-4AA9-8D82-B1B7F10E20B7}" dt="2022-02-04T06:27:40.087" v="20" actId="20577"/>
          <ac:spMkLst>
            <pc:docMk/>
            <pc:sldMk cId="0" sldId="390"/>
            <ac:spMk id="6" creationId="{00000000-0000-0000-0000-000000000000}"/>
          </ac:spMkLst>
        </pc:spChg>
        <pc:spChg chg="mod">
          <ac:chgData name="Sharma Computer Academy" userId="08476b32c11f4418" providerId="LiveId" clId="{694CAB26-CCAF-4AA9-8D82-B1B7F10E20B7}" dt="2022-02-04T06:53:43.225" v="147" actId="113"/>
          <ac:spMkLst>
            <pc:docMk/>
            <pc:sldMk cId="0" sldId="390"/>
            <ac:spMk id="681" creationId="{00000000-0000-0000-0000-000000000000}"/>
          </ac:spMkLst>
        </pc:spChg>
      </pc:sldChg>
      <pc:sldChg chg="modSp mod">
        <pc:chgData name="Sharma Computer Academy" userId="08476b32c11f4418" providerId="LiveId" clId="{694CAB26-CCAF-4AA9-8D82-B1B7F10E20B7}" dt="2022-02-04T06:54:49.189" v="161" actId="113"/>
        <pc:sldMkLst>
          <pc:docMk/>
          <pc:sldMk cId="0" sldId="391"/>
        </pc:sldMkLst>
        <pc:spChg chg="mod">
          <ac:chgData name="Sharma Computer Academy" userId="08476b32c11f4418" providerId="LiveId" clId="{694CAB26-CCAF-4AA9-8D82-B1B7F10E20B7}" dt="2022-02-04T06:29:09.339" v="97" actId="20577"/>
          <ac:spMkLst>
            <pc:docMk/>
            <pc:sldMk cId="0" sldId="391"/>
            <ac:spMk id="6" creationId="{00000000-0000-0000-0000-000000000000}"/>
          </ac:spMkLst>
        </pc:spChg>
        <pc:spChg chg="mod">
          <ac:chgData name="Sharma Computer Academy" userId="08476b32c11f4418" providerId="LiveId" clId="{694CAB26-CCAF-4AA9-8D82-B1B7F10E20B7}" dt="2022-02-04T06:54:49.189" v="161" actId="113"/>
          <ac:spMkLst>
            <pc:docMk/>
            <pc:sldMk cId="0" sldId="391"/>
            <ac:spMk id="681" creationId="{00000000-0000-0000-0000-000000000000}"/>
          </ac:spMkLst>
        </pc:spChg>
      </pc:sldChg>
      <pc:sldChg chg="modSp">
        <pc:chgData name="Sharma Computer Academy" userId="08476b32c11f4418" providerId="LiveId" clId="{694CAB26-CCAF-4AA9-8D82-B1B7F10E20B7}" dt="2022-02-04T06:29:49.027" v="139" actId="20577"/>
        <pc:sldMkLst>
          <pc:docMk/>
          <pc:sldMk cId="0" sldId="392"/>
        </pc:sldMkLst>
        <pc:spChg chg="mod">
          <ac:chgData name="Sharma Computer Academy" userId="08476b32c11f4418" providerId="LiveId" clId="{694CAB26-CCAF-4AA9-8D82-B1B7F10E20B7}" dt="2022-02-04T06:29:49.027" v="139" actId="20577"/>
          <ac:spMkLst>
            <pc:docMk/>
            <pc:sldMk cId="0" sldId="392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694CAB26-CCAF-4AA9-8D82-B1B7F10E20B7}" dt="2022-02-04T06:55:30.930" v="171" actId="113"/>
        <pc:sldMkLst>
          <pc:docMk/>
          <pc:sldMk cId="0" sldId="393"/>
        </pc:sldMkLst>
        <pc:spChg chg="mod">
          <ac:chgData name="Sharma Computer Academy" userId="08476b32c11f4418" providerId="LiveId" clId="{694CAB26-CCAF-4AA9-8D82-B1B7F10E20B7}" dt="2022-02-04T06:55:30.930" v="171" actId="113"/>
          <ac:spMkLst>
            <pc:docMk/>
            <pc:sldMk cId="0" sldId="393"/>
            <ac:spMk id="681" creationId="{00000000-0000-0000-0000-000000000000}"/>
          </ac:spMkLst>
        </pc:spChg>
      </pc:sldChg>
      <pc:sldChg chg="modSp mod">
        <pc:chgData name="Sharma Computer Academy" userId="08476b32c11f4418" providerId="LiveId" clId="{694CAB26-CCAF-4AA9-8D82-B1B7F10E20B7}" dt="2022-02-04T06:56:10.544" v="179" actId="113"/>
        <pc:sldMkLst>
          <pc:docMk/>
          <pc:sldMk cId="0" sldId="394"/>
        </pc:sldMkLst>
        <pc:spChg chg="mod">
          <ac:chgData name="Sharma Computer Academy" userId="08476b32c11f4418" providerId="LiveId" clId="{694CAB26-CCAF-4AA9-8D82-B1B7F10E20B7}" dt="2022-02-04T06:56:10.544" v="179" actId="113"/>
          <ac:spMkLst>
            <pc:docMk/>
            <pc:sldMk cId="0" sldId="394"/>
            <ac:spMk id="681" creationId="{00000000-0000-0000-0000-000000000000}"/>
          </ac:spMkLst>
        </pc:spChg>
      </pc:sldChg>
      <pc:sldChg chg="modSp mod">
        <pc:chgData name="Sharma Computer Academy" userId="08476b32c11f4418" providerId="LiveId" clId="{694CAB26-CCAF-4AA9-8D82-B1B7F10E20B7}" dt="2022-02-04T06:56:48.459" v="190" actId="113"/>
        <pc:sldMkLst>
          <pc:docMk/>
          <pc:sldMk cId="0" sldId="395"/>
        </pc:sldMkLst>
        <pc:spChg chg="mod">
          <ac:chgData name="Sharma Computer Academy" userId="08476b32c11f4418" providerId="LiveId" clId="{694CAB26-CCAF-4AA9-8D82-B1B7F10E20B7}" dt="2022-02-04T06:56:48.459" v="190" actId="113"/>
          <ac:spMkLst>
            <pc:docMk/>
            <pc:sldMk cId="0" sldId="395"/>
            <ac:spMk id="681" creationId="{00000000-0000-0000-0000-000000000000}"/>
          </ac:spMkLst>
        </pc:spChg>
      </pc:sldChg>
      <pc:sldChg chg="modSp mod">
        <pc:chgData name="Sharma Computer Academy" userId="08476b32c11f4418" providerId="LiveId" clId="{694CAB26-CCAF-4AA9-8D82-B1B7F10E20B7}" dt="2022-02-04T15:50:36.450" v="226" actId="113"/>
        <pc:sldMkLst>
          <pc:docMk/>
          <pc:sldMk cId="0" sldId="401"/>
        </pc:sldMkLst>
        <pc:spChg chg="mod">
          <ac:chgData name="Sharma Computer Academy" userId="08476b32c11f4418" providerId="LiveId" clId="{694CAB26-CCAF-4AA9-8D82-B1B7F10E20B7}" dt="2022-02-04T15:50:36.450" v="226" actId="113"/>
          <ac:spMkLst>
            <pc:docMk/>
            <pc:sldMk cId="0" sldId="401"/>
            <ac:spMk id="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>
              <a:buNone/>
            </a:pPr>
            <a:r>
              <a:rPr lang="en-IN" sz="4800" dirty="0"/>
              <a:t>The </a:t>
            </a:r>
            <a:r>
              <a:rPr lang="en-IN" sz="4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ternary operator </a:t>
            </a:r>
            <a:r>
              <a:rPr lang="en-IN" sz="4800" dirty="0"/>
              <a:t>in </a:t>
            </a:r>
            <a:r>
              <a:rPr lang="en-IN" sz="4800" b="1" dirty="0">
                <a:solidFill>
                  <a:srgbClr val="FFC000"/>
                </a:solidFill>
              </a:rPr>
              <a:t>JavaScript</a:t>
            </a:r>
            <a:r>
              <a:rPr lang="en-IN" sz="4800" dirty="0"/>
              <a:t> is a </a:t>
            </a:r>
            <a:r>
              <a:rPr lang="en-IN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shorthand </a:t>
            </a:r>
            <a:r>
              <a:rPr lang="en-IN" sz="4800" dirty="0"/>
              <a:t>of </a:t>
            </a: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if-else</a:t>
            </a:r>
            <a:r>
              <a:rPr lang="en-IN" sz="4800" dirty="0"/>
              <a:t> construct and has the </a:t>
            </a:r>
            <a:r>
              <a:rPr lang="en-IN" sz="4800" b="1" dirty="0">
                <a:solidFill>
                  <a:schemeClr val="accent3"/>
                </a:solidFill>
              </a:rPr>
              <a:t>following syntax</a:t>
            </a:r>
            <a:r>
              <a:rPr lang="en-IN" sz="4800" dirty="0"/>
              <a:t>: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Ternary Operator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7471317" y="4304372"/>
            <a:ext cx="11530360" cy="7002966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471317" y="5218770"/>
            <a:ext cx="10861288" cy="3714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48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  <a:endParaRPr 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varname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&gt;=(&lt;test </a:t>
            </a:r>
            <a:r>
              <a:rPr lang="en-US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&gt;)?</a:t>
            </a:r>
            <a:r>
              <a:rPr lang="en-US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&lt;true&gt;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&lt;false&gt;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whether it is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odd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Also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if the user inputs a </a:t>
            </a:r>
            <a:r>
              <a:rPr lang="en-US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nonnumeric value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code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displays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message 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did not input a number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0" lvl="0" indent="0">
              <a:buNone/>
            </a:pP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only Ternary Operator 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print its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 value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Also </a:t>
            </a: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if the user inputs a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nonnumeric value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code 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displays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message 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did not input a number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Suppose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a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there are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modules/subjects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marks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each subject is </a:t>
            </a:r>
            <a:r>
              <a:rPr lang="en-US" sz="48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To be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promoted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the </a:t>
            </a:r>
            <a:r>
              <a:rPr lang="en-US" sz="48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class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student must </a:t>
            </a:r>
            <a:r>
              <a:rPr lang="en-US" sz="4800" b="1" u="sng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atleast</a:t>
            </a:r>
            <a:r>
              <a:rPr lang="en-US" sz="4800" b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pass 4 subjects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Also his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marks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 </a:t>
            </a:r>
            <a:r>
              <a:rPr lang="en-US" sz="4800" b="1" u="sng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be less than 60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Write an 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inputting marks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subjects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print his </a:t>
            </a: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marks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subjects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has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passed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finally whether he is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promoted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the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class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not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only ternary operator</a:t>
            </a:r>
            <a:endParaRPr lang="en-IN" sz="4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>
              <a:buNone/>
            </a:pPr>
            <a:r>
              <a:rPr lang="en-IN" sz="4800" dirty="0"/>
              <a:t>Use the </a:t>
            </a:r>
            <a:r>
              <a:rPr lang="en-IN" sz="4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switch statement </a:t>
            </a:r>
            <a:r>
              <a:rPr lang="en-IN" sz="4800" dirty="0"/>
              <a:t>to </a:t>
            </a:r>
            <a:r>
              <a:rPr lang="en-IN" sz="4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</a:t>
            </a:r>
            <a:r>
              <a:rPr lang="en-IN" sz="4800" dirty="0"/>
              <a:t> one of many </a:t>
            </a:r>
            <a:r>
              <a:rPr lang="en-IN" sz="4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blocks of code </a:t>
            </a:r>
            <a:r>
              <a:rPr lang="en-IN" sz="4800" dirty="0"/>
              <a:t>to be </a:t>
            </a:r>
            <a:r>
              <a:rPr lang="en-IN" sz="4800" b="1" dirty="0">
                <a:solidFill>
                  <a:schemeClr val="accent3"/>
                </a:solidFill>
              </a:rPr>
              <a:t>executed</a:t>
            </a:r>
            <a:r>
              <a:rPr lang="en-IN" sz="4800" dirty="0"/>
              <a:t>.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1604943" y="3434577"/>
            <a:ext cx="9070678" cy="9701560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25837" y="3434577"/>
            <a:ext cx="9300117" cy="9623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>
              <a:buNone/>
            </a:pPr>
            <a:r>
              <a:rPr lang="en-IN" sz="4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>
              <a:buNone/>
            </a:pPr>
            <a:endParaRPr lang="en-IN" sz="4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switch(n)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1: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code block 1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break;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2: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code block 2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break;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default: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be executed if n is different from case 1 and 2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7" name="Shape 680"/>
          <p:cNvSpPr/>
          <p:nvPr/>
        </p:nvSpPr>
        <p:spPr>
          <a:xfrm>
            <a:off x="13507203" y="3430863"/>
            <a:ext cx="9070678" cy="9701560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3266123" y="3430863"/>
            <a:ext cx="9300117" cy="9562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>
              <a:buNone/>
            </a:pPr>
            <a:r>
              <a:rPr lang="en-IN" sz="4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>
              <a:buNone/>
            </a:pPr>
            <a:endParaRPr lang="en-IN" sz="4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switch(n)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1: case 2: 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common code block 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break;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3: case 4: 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common code block 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break;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default: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be executed if n is different from case 1,2,3 and 4</a:t>
            </a:r>
          </a:p>
          <a:p>
            <a:pPr>
              <a:buNone/>
            </a:pP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767025"/>
            <a:ext cx="23592632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 algn="ctr">
              <a:buNone/>
            </a:pP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is </a:t>
            </a:r>
            <a:r>
              <a:rPr lang="en-US" sz="48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perfectly valid </a:t>
            </a: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use </a:t>
            </a:r>
            <a:r>
              <a:rPr lang="en-US" sz="4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 values </a:t>
            </a: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cases</a:t>
            </a: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3" name="Shape 83"/>
          <p:cNvSpPr/>
          <p:nvPr/>
        </p:nvSpPr>
        <p:spPr>
          <a:xfrm>
            <a:off x="2218724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4061" y="5441795"/>
            <a:ext cx="7649737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“good”: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	.	.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2.5: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	.	.</a:t>
            </a:r>
            <a:endParaRPr lang="en-US" sz="4800" b="1" dirty="0">
              <a:solidFill>
                <a:schemeClr val="tx1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9395" y="4951141"/>
            <a:ext cx="7605132" cy="4328242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check whether it is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odd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Also </a:t>
            </a: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if the user inputs a 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nonnumeric value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code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displays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message 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did not input a number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0" lvl="0" indent="0">
              <a:buNone/>
            </a:pP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Only switch Statement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4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 number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season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which the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month falls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per the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given below:</a:t>
            </a:r>
          </a:p>
          <a:p>
            <a:pPr marL="0" lvl="0" indent="0">
              <a:buNone/>
            </a:pPr>
            <a:endParaRPr lang="en-IN" sz="48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84856" y="7582829"/>
          <a:ext cx="17011806" cy="2956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0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5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Month Number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Season Name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11,12,1,2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Winter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3,4,5,6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Summer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7,8,9,10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Rainy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Any other value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Wrong</a:t>
                      </a:r>
                      <a:r>
                        <a:rPr lang="en-US" sz="3200" b="1" baseline="0" dirty="0"/>
                        <a:t> month number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STATEMENTS</a:t>
            </a:r>
            <a:r>
              <a:rPr lang="en-US" sz="10000" spc="-200" dirty="0">
                <a:solidFill>
                  <a:schemeClr val="bg1"/>
                </a:solidFill>
              </a:rPr>
              <a:t> 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1406145" y="2053361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/>
            <a:r>
              <a:rPr lang="en-IN" b="1" dirty="0">
                <a:solidFill>
                  <a:srgbClr val="FFC000"/>
                </a:solidFill>
              </a:rPr>
              <a:t>JavaScript</a:t>
            </a:r>
            <a:r>
              <a:rPr lang="en-IN" dirty="0">
                <a:solidFill>
                  <a:schemeClr val="tx1"/>
                </a:solidFill>
              </a:rPr>
              <a:t> language </a:t>
            </a:r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supports</a:t>
            </a:r>
            <a:r>
              <a:rPr lang="en-IN" dirty="0">
                <a:solidFill>
                  <a:schemeClr val="tx1"/>
                </a:solidFill>
              </a:rPr>
              <a:t> following type of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conditional statements </a:t>
            </a:r>
            <a:r>
              <a:rPr lang="en-IN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Shape 83"/>
          <p:cNvSpPr/>
          <p:nvPr/>
        </p:nvSpPr>
        <p:spPr>
          <a:xfrm>
            <a:off x="1527349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Statements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7349" y="4348976"/>
            <a:ext cx="21491116" cy="759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else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else if else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if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Ternary Operator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/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if statement </a:t>
            </a:r>
            <a:r>
              <a:rPr lang="en-IN" dirty="0"/>
              <a:t>is used to </a:t>
            </a:r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execute some code </a:t>
            </a:r>
            <a:r>
              <a:rPr lang="en-IN" dirty="0"/>
              <a:t>only if a </a:t>
            </a:r>
            <a:r>
              <a:rPr lang="en-IN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specified condition </a:t>
            </a:r>
            <a:r>
              <a:rPr lang="en-IN" dirty="0"/>
              <a:t>is </a:t>
            </a:r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true</a:t>
            </a:r>
            <a:r>
              <a:rPr lang="en-IN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5709424" y="4304371"/>
            <a:ext cx="13292253" cy="798427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159083" y="5790395"/>
            <a:ext cx="9656956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if(&lt;test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&gt;){</a:t>
            </a:r>
          </a:p>
          <a:p>
            <a:pPr marL="0" lvl="0" indent="0">
              <a:buNone/>
            </a:pP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}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>
              <a:buNone/>
            </a:pPr>
            <a:r>
              <a:rPr lang="en-IN" sz="4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if....else statement </a:t>
            </a:r>
            <a:r>
              <a:rPr lang="en-IN" sz="4800" dirty="0"/>
              <a:t>is used to </a:t>
            </a:r>
            <a:r>
              <a:rPr lang="en-IN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execute some code </a:t>
            </a:r>
            <a:r>
              <a:rPr lang="en-IN" sz="4800" dirty="0"/>
              <a:t>if a </a:t>
            </a:r>
            <a:r>
              <a:rPr lang="en-IN" sz="4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</a:t>
            </a:r>
            <a:r>
              <a:rPr lang="en-IN" sz="4800" dirty="0"/>
              <a:t> is </a:t>
            </a:r>
            <a:r>
              <a:rPr lang="en-IN" sz="4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true</a:t>
            </a:r>
            <a:r>
              <a:rPr lang="en-IN" sz="4800" dirty="0"/>
              <a:t> and </a:t>
            </a:r>
            <a:r>
              <a:rPr lang="en-IN" sz="4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another code </a:t>
            </a:r>
            <a:r>
              <a:rPr lang="en-IN" sz="4800" dirty="0"/>
              <a:t>if the </a:t>
            </a:r>
            <a:r>
              <a:rPr lang="en-IN" sz="4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</a:t>
            </a:r>
            <a:r>
              <a:rPr lang="en-IN" sz="4800" dirty="0"/>
              <a:t> is </a:t>
            </a:r>
            <a:r>
              <a:rPr lang="en-IN" sz="4800" b="1" dirty="0">
                <a:solidFill>
                  <a:schemeClr val="accent3"/>
                </a:solidFill>
              </a:rPr>
              <a:t>not true</a:t>
            </a:r>
            <a:r>
              <a:rPr lang="en-IN" sz="4800" dirty="0"/>
              <a:t>.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 else 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5709424" y="4304371"/>
            <a:ext cx="13292253" cy="798427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471317" y="5043035"/>
            <a:ext cx="9300117" cy="6053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US" sz="48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if(&lt;test </a:t>
            </a:r>
            <a:r>
              <a:rPr lang="en-US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&gt;){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}</a:t>
            </a:r>
          </a:p>
          <a:p>
            <a:pPr marL="0" lvl="0" indent="0" algn="l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else{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861885" y="1070533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If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5285678" y="3155564"/>
            <a:ext cx="13292253" cy="8323754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471317" y="4803059"/>
            <a:ext cx="9300117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IN" sz="4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if(&lt;test </a:t>
            </a:r>
            <a:r>
              <a:rPr lang="en-US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&gt;){</a:t>
            </a:r>
          </a:p>
          <a:p>
            <a:pPr marL="0" lvl="0" indent="0">
              <a:buNone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if(&lt;test </a:t>
            </a:r>
            <a:r>
              <a:rPr lang="en-US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&gt;){</a:t>
            </a:r>
          </a:p>
          <a:p>
            <a:pPr marL="0" lvl="0" indent="0">
              <a:buNone/>
            </a:pPr>
            <a:r>
              <a:rPr lang="en-US" sz="4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stmt</a:t>
            </a:r>
          </a:p>
          <a:p>
            <a:pPr marL="0" lvl="0" indent="0" algn="l">
              <a:buNone/>
            </a:pPr>
            <a:r>
              <a:rPr lang="en-US" sz="4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           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lvl="0" indent="0" algn="l">
              <a:buNone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user and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whether it is </a:t>
            </a: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odd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Also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if the user inputs a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nonnumeric value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code displays the message “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did not input a number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0" lvl="0" indent="0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Hint: JS has a function called </a:t>
            </a:r>
            <a:r>
              <a:rPr lang="en-US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isNaN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which accepts a string and returns true if it is </a:t>
            </a:r>
            <a:r>
              <a:rPr lang="en-US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531005"/>
            <a:ext cx="18734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whether it is an </a:t>
            </a: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a </a:t>
            </a: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Also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input 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numeric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code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message “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did not input a number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531005"/>
            <a:ext cx="187340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whether it 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number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a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digit positive number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digit positive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or a number with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or more digits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Make sure that if the user inputs a </a:t>
            </a: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numeric value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your code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message “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did not input a numeric value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785</Words>
  <Application>Microsoft Office PowerPoint</Application>
  <PresentationFormat>Custom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58</cp:revision>
  <dcterms:modified xsi:type="dcterms:W3CDTF">2022-12-05T06:16:01Z</dcterms:modified>
</cp:coreProperties>
</file>