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7" r:id="rId2"/>
    <p:sldId id="388" r:id="rId3"/>
    <p:sldId id="396" r:id="rId4"/>
    <p:sldId id="425" r:id="rId5"/>
    <p:sldId id="389" r:id="rId6"/>
    <p:sldId id="420" r:id="rId7"/>
    <p:sldId id="422" r:id="rId8"/>
    <p:sldId id="426" r:id="rId9"/>
    <p:sldId id="427" r:id="rId10"/>
    <p:sldId id="390" r:id="rId11"/>
    <p:sldId id="423" r:id="rId12"/>
    <p:sldId id="432" r:id="rId13"/>
    <p:sldId id="424" r:id="rId14"/>
    <p:sldId id="421" r:id="rId15"/>
    <p:sldId id="417" r:id="rId16"/>
    <p:sldId id="391" r:id="rId17"/>
    <p:sldId id="430" r:id="rId18"/>
    <p:sldId id="433" r:id="rId19"/>
    <p:sldId id="431" r:id="rId20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7F2011E-7EB5-44F1-8B44-7ADD92CF5BE5}"/>
    <pc:docChg chg="modSld">
      <pc:chgData name="Sharma Computer Academy" userId="08476b32c11f4418" providerId="LiveId" clId="{77F2011E-7EB5-44F1-8B44-7ADD92CF5BE5}" dt="2021-06-25T06:52:36.351" v="5" actId="20577"/>
      <pc:docMkLst>
        <pc:docMk/>
      </pc:docMkLst>
      <pc:sldChg chg="modSp">
        <pc:chgData name="Sharma Computer Academy" userId="08476b32c11f4418" providerId="LiveId" clId="{77F2011E-7EB5-44F1-8B44-7ADD92CF5BE5}" dt="2021-06-25T06:52:36.351" v="5" actId="20577"/>
        <pc:sldMkLst>
          <pc:docMk/>
          <pc:sldMk cId="0" sldId="389"/>
        </pc:sldMkLst>
        <pc:spChg chg="mod">
          <ac:chgData name="Sharma Computer Academy" userId="08476b32c11f4418" providerId="LiveId" clId="{77F2011E-7EB5-44F1-8B44-7ADD92CF5BE5}" dt="2021-06-25T06:52:32.076" v="1" actId="20577"/>
          <ac:spMkLst>
            <pc:docMk/>
            <pc:sldMk cId="0" sldId="389"/>
            <ac:spMk id="12" creationId="{00000000-0000-0000-0000-000000000000}"/>
          </ac:spMkLst>
        </pc:spChg>
        <pc:spChg chg="mod">
          <ac:chgData name="Sharma Computer Academy" userId="08476b32c11f4418" providerId="LiveId" clId="{77F2011E-7EB5-44F1-8B44-7ADD92CF5BE5}" dt="2021-06-25T06:52:36.351" v="5" actId="20577"/>
          <ac:spMkLst>
            <pc:docMk/>
            <pc:sldMk cId="0" sldId="389"/>
            <ac:spMk id="14" creationId="{00000000-0000-0000-0000-000000000000}"/>
          </ac:spMkLst>
        </pc:spChg>
      </pc:sldChg>
    </pc:docChg>
  </pc:docChgLst>
  <pc:docChgLst>
    <pc:chgData name="Sharma Computer Academy" userId="08476b32c11f4418" providerId="LiveId" clId="{1898BE5B-8DDE-4063-A43E-23905C6233F3}"/>
    <pc:docChg chg="modSld">
      <pc:chgData name="Sharma Computer Academy" userId="08476b32c11f4418" providerId="LiveId" clId="{1898BE5B-8DDE-4063-A43E-23905C6233F3}" dt="2022-02-04T06:57:37.870" v="5" actId="113"/>
      <pc:docMkLst>
        <pc:docMk/>
      </pc:docMkLst>
      <pc:sldChg chg="modSp mod">
        <pc:chgData name="Sharma Computer Academy" userId="08476b32c11f4418" providerId="LiveId" clId="{1898BE5B-8DDE-4063-A43E-23905C6233F3}" dt="2022-02-04T06:57:37.870" v="5" actId="113"/>
        <pc:sldMkLst>
          <pc:docMk/>
          <pc:sldMk cId="0" sldId="389"/>
        </pc:sldMkLst>
        <pc:spChg chg="mod">
          <ac:chgData name="Sharma Computer Academy" userId="08476b32c11f4418" providerId="LiveId" clId="{1898BE5B-8DDE-4063-A43E-23905C6233F3}" dt="2022-02-04T06:57:37.870" v="5" actId="113"/>
          <ac:spMkLst>
            <pc:docMk/>
            <pc:sldMk cId="0" sldId="389"/>
            <ac:spMk id="681" creationId="{00000000-0000-0000-0000-000000000000}"/>
          </ac:spMkLst>
        </pc:spChg>
      </pc:sldChg>
    </pc:docChg>
  </pc:docChgLst>
  <pc:docChgLst>
    <pc:chgData name="Sharma Computer Academy" userId="08476b32c11f4418" providerId="LiveId" clId="{0F5AF289-FD31-40BC-8281-9664117B2AAA}"/>
    <pc:docChg chg="undo custSel addSld delSld modSld sldOrd">
      <pc:chgData name="Sharma Computer Academy" userId="08476b32c11f4418" providerId="LiveId" clId="{0F5AF289-FD31-40BC-8281-9664117B2AAA}" dt="2022-12-06T07:31:58.340" v="936" actId="2696"/>
      <pc:docMkLst>
        <pc:docMk/>
      </pc:docMkLst>
      <pc:sldChg chg="modSp mod">
        <pc:chgData name="Sharma Computer Academy" userId="08476b32c11f4418" providerId="LiveId" clId="{0F5AF289-FD31-40BC-8281-9664117B2AAA}" dt="2022-12-06T06:28:12.622" v="453" actId="1037"/>
        <pc:sldMkLst>
          <pc:docMk/>
          <pc:sldMk cId="0" sldId="389"/>
        </pc:sldMkLst>
        <pc:spChg chg="mod">
          <ac:chgData name="Sharma Computer Academy" userId="08476b32c11f4418" providerId="LiveId" clId="{0F5AF289-FD31-40BC-8281-9664117B2AAA}" dt="2022-12-06T06:27:40.612" v="442" actId="1036"/>
          <ac:spMkLst>
            <pc:docMk/>
            <pc:sldMk cId="0" sldId="389"/>
            <ac:spMk id="5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6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49.614" v="449" actId="1036"/>
          <ac:spMkLst>
            <pc:docMk/>
            <pc:sldMk cId="0" sldId="389"/>
            <ac:spMk id="7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8:12.622" v="453" actId="1037"/>
          <ac:spMkLst>
            <pc:docMk/>
            <pc:sldMk cId="0" sldId="389"/>
            <ac:spMk id="8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9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0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1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07.215" v="426" actId="1076"/>
          <ac:spMkLst>
            <pc:docMk/>
            <pc:sldMk cId="0" sldId="389"/>
            <ac:spMk id="12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42.553" v="425" actId="1076"/>
          <ac:spMkLst>
            <pc:docMk/>
            <pc:sldMk cId="0" sldId="389"/>
            <ac:spMk id="13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7:13.958" v="427" actId="1076"/>
          <ac:spMkLst>
            <pc:docMk/>
            <pc:sldMk cId="0" sldId="389"/>
            <ac:spMk id="14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02:24.549" v="204" actId="20577"/>
          <ac:spMkLst>
            <pc:docMk/>
            <pc:sldMk cId="0" sldId="389"/>
            <ac:spMk id="23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26:25.466" v="424" actId="1076"/>
          <ac:spMkLst>
            <pc:docMk/>
            <pc:sldMk cId="0" sldId="389"/>
            <ac:spMk id="681" creationId="{00000000-0000-0000-0000-000000000000}"/>
          </ac:spMkLst>
        </pc:spChg>
      </pc:sldChg>
      <pc:sldChg chg="addSp delSp modSp mod ord modAnim">
        <pc:chgData name="Sharma Computer Academy" userId="08476b32c11f4418" providerId="LiveId" clId="{0F5AF289-FD31-40BC-8281-9664117B2AAA}" dt="2022-12-06T06:42:09.679" v="622" actId="14100"/>
        <pc:sldMkLst>
          <pc:docMk/>
          <pc:sldMk cId="0" sldId="391"/>
        </pc:sldMkLst>
        <pc:spChg chg="add mod">
          <ac:chgData name="Sharma Computer Academy" userId="08476b32c11f4418" providerId="LiveId" clId="{0F5AF289-FD31-40BC-8281-9664117B2AAA}" dt="2022-12-06T06:42:09.679" v="622" actId="14100"/>
          <ac:spMkLst>
            <pc:docMk/>
            <pc:sldMk cId="0" sldId="391"/>
            <ac:spMk id="2" creationId="{4D79BFE0-D68F-8648-1E98-588C995B96D0}"/>
          </ac:spMkLst>
        </pc:spChg>
        <pc:spChg chg="mod">
          <ac:chgData name="Sharma Computer Academy" userId="08476b32c11f4418" providerId="LiveId" clId="{0F5AF289-FD31-40BC-8281-9664117B2AAA}" dt="2022-12-06T06:42:04.701" v="621" actId="1076"/>
          <ac:spMkLst>
            <pc:docMk/>
            <pc:sldMk cId="0" sldId="391"/>
            <ac:spMk id="5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39:03.012" v="527" actId="478"/>
          <ac:spMkLst>
            <pc:docMk/>
            <pc:sldMk cId="0" sldId="391"/>
            <ac:spMk id="6" creationId="{00000000-0000-0000-0000-000000000000}"/>
          </ac:spMkLst>
        </pc:spChg>
      </pc:sldChg>
      <pc:sldChg chg="del ord">
        <pc:chgData name="Sharma Computer Academy" userId="08476b32c11f4418" providerId="LiveId" clId="{0F5AF289-FD31-40BC-8281-9664117B2AAA}" dt="2022-12-06T06:43:04.304" v="625" actId="47"/>
        <pc:sldMkLst>
          <pc:docMk/>
          <pc:sldMk cId="0" sldId="392"/>
        </pc:sldMkLst>
      </pc:sldChg>
      <pc:sldChg chg="delSp modSp mod delAnim modAnim">
        <pc:chgData name="Sharma Computer Academy" userId="08476b32c11f4418" providerId="LiveId" clId="{0F5AF289-FD31-40BC-8281-9664117B2AAA}" dt="2022-12-06T05:55:31.152" v="182"/>
        <pc:sldMkLst>
          <pc:docMk/>
          <pc:sldMk cId="0" sldId="396"/>
        </pc:sldMkLst>
        <pc:spChg chg="mod">
          <ac:chgData name="Sharma Computer Academy" userId="08476b32c11f4418" providerId="LiveId" clId="{0F5AF289-FD31-40BC-8281-9664117B2AAA}" dt="2022-12-06T05:50:56.155" v="73" actId="20577"/>
          <ac:spMkLst>
            <pc:docMk/>
            <pc:sldMk cId="0" sldId="396"/>
            <ac:spMk id="12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2:49.215" v="156" actId="20577"/>
          <ac:spMkLst>
            <pc:docMk/>
            <pc:sldMk cId="0" sldId="396"/>
            <ac:spMk id="17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4:30.173" v="179" actId="1076"/>
          <ac:spMkLst>
            <pc:docMk/>
            <pc:sldMk cId="0" sldId="396"/>
            <ac:spMk id="18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5:54:30.173" v="179" actId="1076"/>
          <ac:spMkLst>
            <pc:docMk/>
            <pc:sldMk cId="0" sldId="396"/>
            <ac:spMk id="19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5:54:21.690" v="177" actId="478"/>
          <ac:spMkLst>
            <pc:docMk/>
            <pc:sldMk cId="0" sldId="396"/>
            <ac:spMk id="20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5:54:23.851" v="178" actId="478"/>
          <ac:spMkLst>
            <pc:docMk/>
            <pc:sldMk cId="0" sldId="396"/>
            <ac:spMk id="21" creationId="{00000000-0000-0000-0000-000000000000}"/>
          </ac:spMkLst>
        </pc:spChg>
      </pc:sldChg>
      <pc:sldChg chg="modSp del mod">
        <pc:chgData name="Sharma Computer Academy" userId="08476b32c11f4418" providerId="LiveId" clId="{0F5AF289-FD31-40BC-8281-9664117B2AAA}" dt="2022-12-06T07:31:58.340" v="936" actId="2696"/>
        <pc:sldMkLst>
          <pc:docMk/>
          <pc:sldMk cId="0" sldId="417"/>
        </pc:sldMkLst>
        <pc:spChg chg="mod">
          <ac:chgData name="Sharma Computer Academy" userId="08476b32c11f4418" providerId="LiveId" clId="{0F5AF289-FD31-40BC-8281-9664117B2AAA}" dt="2022-12-05T06:29:24.554" v="57" actId="207"/>
          <ac:spMkLst>
            <pc:docMk/>
            <pc:sldMk cId="0" sldId="417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38:39.498" v="525" actId="1076"/>
        <pc:sldMkLst>
          <pc:docMk/>
          <pc:sldMk cId="0" sldId="421"/>
        </pc:sldMkLst>
        <pc:spChg chg="mod">
          <ac:chgData name="Sharma Computer Academy" userId="08476b32c11f4418" providerId="LiveId" clId="{0F5AF289-FD31-40BC-8281-9664117B2AAA}" dt="2022-12-06T06:36:52.096" v="470" actId="14100"/>
          <ac:spMkLst>
            <pc:docMk/>
            <pc:sldMk cId="0" sldId="421"/>
            <ac:spMk id="9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38:39.498" v="525" actId="1076"/>
          <ac:spMkLst>
            <pc:docMk/>
            <pc:sldMk cId="0" sldId="421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11:05.881" v="371" actId="20577"/>
        <pc:sldMkLst>
          <pc:docMk/>
          <pc:sldMk cId="0" sldId="422"/>
        </pc:sldMkLst>
        <pc:spChg chg="mod">
          <ac:chgData name="Sharma Computer Academy" userId="08476b32c11f4418" providerId="LiveId" clId="{0F5AF289-FD31-40BC-8281-9664117B2AAA}" dt="2022-12-06T06:11:05.881" v="371" actId="20577"/>
          <ac:spMkLst>
            <pc:docMk/>
            <pc:sldMk cId="0" sldId="422"/>
            <ac:spMk id="15" creationId="{00000000-0000-0000-0000-000000000000}"/>
          </ac:spMkLst>
        </pc:spChg>
        <pc:spChg chg="mod">
          <ac:chgData name="Sharma Computer Academy" userId="08476b32c11f4418" providerId="LiveId" clId="{0F5AF289-FD31-40BC-8281-9664117B2AAA}" dt="2022-12-06T06:10:57.920" v="370" actId="1076"/>
          <ac:spMkLst>
            <pc:docMk/>
            <pc:sldMk cId="0" sldId="422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6T06:50:42.647" v="935" actId="207"/>
        <pc:sldMkLst>
          <pc:docMk/>
          <pc:sldMk cId="0" sldId="423"/>
        </pc:sldMkLst>
        <pc:spChg chg="mod">
          <ac:chgData name="Sharma Computer Academy" userId="08476b32c11f4418" providerId="LiveId" clId="{0F5AF289-FD31-40BC-8281-9664117B2AAA}" dt="2022-12-06T06:50:42.647" v="935" actId="207"/>
          <ac:spMkLst>
            <pc:docMk/>
            <pc:sldMk cId="0" sldId="423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0F5AF289-FD31-40BC-8281-9664117B2AAA}" dt="2022-12-05T06:28:09.893" v="45" actId="207"/>
        <pc:sldMkLst>
          <pc:docMk/>
          <pc:sldMk cId="0" sldId="424"/>
        </pc:sldMkLst>
        <pc:spChg chg="mod">
          <ac:chgData name="Sharma Computer Academy" userId="08476b32c11f4418" providerId="LiveId" clId="{0F5AF289-FD31-40BC-8281-9664117B2AAA}" dt="2022-12-05T06:28:09.893" v="45" actId="207"/>
          <ac:spMkLst>
            <pc:docMk/>
            <pc:sldMk cId="0" sldId="424"/>
            <ac:spMk id="15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0F5AF289-FD31-40BC-8281-9664117B2AAA}" dt="2022-12-06T06:02:00.278" v="189" actId="14100"/>
        <pc:sldMkLst>
          <pc:docMk/>
          <pc:sldMk cId="3250327730" sldId="425"/>
        </pc:sldMkLst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6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7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8" creationId="{00000000-0000-0000-0000-000000000000}"/>
          </ac:spMkLst>
        </pc:spChg>
        <pc:spChg chg="del">
          <ac:chgData name="Sharma Computer Academy" userId="08476b32c11f4418" providerId="LiveId" clId="{0F5AF289-FD31-40BC-8281-9664117B2AAA}" dt="2022-12-06T06:01:30.866" v="184" actId="478"/>
          <ac:spMkLst>
            <pc:docMk/>
            <pc:sldMk cId="3250327730" sldId="425"/>
            <ac:spMk id="19" creationId="{00000000-0000-0000-0000-000000000000}"/>
          </ac:spMkLst>
        </pc:spChg>
        <pc:picChg chg="add mod">
          <ac:chgData name="Sharma Computer Academy" userId="08476b32c11f4418" providerId="LiveId" clId="{0F5AF289-FD31-40BC-8281-9664117B2AAA}" dt="2022-12-06T06:02:00.278" v="189" actId="14100"/>
          <ac:picMkLst>
            <pc:docMk/>
            <pc:sldMk cId="3250327730" sldId="425"/>
            <ac:picMk id="3" creationId="{4BAEC1EA-3109-80E1-1D5F-67E0099A6BDD}"/>
          </ac:picMkLst>
        </pc:picChg>
      </pc:sldChg>
      <pc:sldChg chg="add ord">
        <pc:chgData name="Sharma Computer Academy" userId="08476b32c11f4418" providerId="LiveId" clId="{0F5AF289-FD31-40BC-8281-9664117B2AAA}" dt="2022-12-06T06:12:12.112" v="377"/>
        <pc:sldMkLst>
          <pc:docMk/>
          <pc:sldMk cId="1533313617" sldId="426"/>
        </pc:sldMkLst>
      </pc:sldChg>
      <pc:sldChg chg="addSp delSp modSp add mod">
        <pc:chgData name="Sharma Computer Academy" userId="08476b32c11f4418" providerId="LiveId" clId="{0F5AF289-FD31-40BC-8281-9664117B2AAA}" dt="2022-12-06T06:29:35.450" v="464" actId="1076"/>
        <pc:sldMkLst>
          <pc:docMk/>
          <pc:sldMk cId="3820838179" sldId="427"/>
        </pc:sldMkLst>
        <pc:spChg chg="add del mod">
          <ac:chgData name="Sharma Computer Academy" userId="08476b32c11f4418" providerId="LiveId" clId="{0F5AF289-FD31-40BC-8281-9664117B2AAA}" dt="2022-12-06T06:11:39.734" v="374" actId="931"/>
          <ac:spMkLst>
            <pc:docMk/>
            <pc:sldMk cId="3820838179" sldId="427"/>
            <ac:spMk id="4" creationId="{DF09898D-1483-15A6-88D5-CC4EF1759509}"/>
          </ac:spMkLst>
        </pc:spChg>
        <pc:spChg chg="add del mod">
          <ac:chgData name="Sharma Computer Academy" userId="08476b32c11f4418" providerId="LiveId" clId="{0F5AF289-FD31-40BC-8281-9664117B2AAA}" dt="2022-12-06T06:11:52.660" v="375" actId="931"/>
          <ac:spMkLst>
            <pc:docMk/>
            <pc:sldMk cId="3820838179" sldId="427"/>
            <ac:spMk id="5" creationId="{A3F306E5-7AC9-F28D-93B2-155D3A66A4A1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6" creationId="{918271C8-94BB-F08E-B74D-4C061F437F6D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7" creationId="{F925D561-DC18-BFB2-68E6-ED1928CE4118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8" creationId="{7091893B-68CA-6873-3740-4B163A5B6942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9" creationId="{BBCAA7D2-CDCC-5B50-BA76-2394BE013933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0" creationId="{ABD5C4E8-23F2-0CBA-C5C9-926C98BB4A24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1" creationId="{803CACD1-D8C2-290E-D832-516C66C72222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3" creationId="{C279D14B-AE66-9B3B-EA51-F826EE7AEFB7}"/>
          </ac:spMkLst>
        </pc:spChg>
        <pc:spChg chg="mod">
          <ac:chgData name="Sharma Computer Academy" userId="08476b32c11f4418" providerId="LiveId" clId="{0F5AF289-FD31-40BC-8281-9664117B2AAA}" dt="2022-12-06T06:14:47.575" v="409" actId="6549"/>
          <ac:spMkLst>
            <pc:docMk/>
            <pc:sldMk cId="3820838179" sldId="427"/>
            <ac:spMk id="15" creationId="{00000000-0000-0000-0000-000000000000}"/>
          </ac:spMkLst>
        </pc:spChg>
        <pc:spChg chg="del mod">
          <ac:chgData name="Sharma Computer Academy" userId="08476b32c11f4418" providerId="LiveId" clId="{0F5AF289-FD31-40BC-8281-9664117B2AAA}" dt="2022-12-06T06:15:24.006" v="418" actId="478"/>
          <ac:spMkLst>
            <pc:docMk/>
            <pc:sldMk cId="3820838179" sldId="427"/>
            <ac:spMk id="16" creationId="{00000000-0000-0000-0000-000000000000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17" creationId="{A9E903FE-8B9A-D8B2-42D5-EE83D45791A5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18" creationId="{BA2FF143-DE31-A915-4A9C-F6F6C077AD24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19" creationId="{C6C6678A-E2A9-03D2-6AEA-DB65A9FF8F3C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0" creationId="{BD6472EF-43FC-6088-A275-37D004932448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1" creationId="{F218E181-ECCF-C8B2-A63D-D793AEE17A44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2" creationId="{2EFF9A3B-68E8-2CA8-44F2-636AD54B96E5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3" creationId="{C94C2934-51E8-7150-115A-886209DC0A42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4" creationId="{69AC9A2D-AF85-2FE2-B1A8-EEA60DBC7C7E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5" creationId="{DD831CF4-2F0D-FAEB-0DCB-A615C32D0FA6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6" creationId="{073D135F-2BF9-63A4-219A-E789205B7FFB}"/>
          </ac:spMkLst>
        </pc:spChg>
        <pc:spChg chg="add del mod">
          <ac:chgData name="Sharma Computer Academy" userId="08476b32c11f4418" providerId="LiveId" clId="{0F5AF289-FD31-40BC-8281-9664117B2AAA}" dt="2022-12-06T06:10:43.750" v="369"/>
          <ac:spMkLst>
            <pc:docMk/>
            <pc:sldMk cId="3820838179" sldId="427"/>
            <ac:spMk id="27" creationId="{D98AD159-AAD3-7745-DBEB-7D359AE6FFF3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32" creationId="{73E01455-752D-C8DA-5098-23DE9B2D1B24}"/>
          </ac:spMkLst>
        </pc:spChg>
        <pc:spChg chg="add del mod">
          <ac:chgData name="Sharma Computer Academy" userId="08476b32c11f4418" providerId="LiveId" clId="{0F5AF289-FD31-40BC-8281-9664117B2AAA}" dt="2022-12-06T06:12:26.659" v="378"/>
          <ac:spMkLst>
            <pc:docMk/>
            <pc:sldMk cId="3820838179" sldId="427"/>
            <ac:spMk id="33" creationId="{8AFB9C18-4F80-E783-9FDB-2F7EB570EB8A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4" creationId="{58E7080B-1E91-0CA0-C1DB-A64ACF3A3FE8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5" creationId="{81CCBBEA-6E55-9E7A-857C-C1034BD59E97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6" creationId="{7EA4DC5D-51CE-3F74-DF5B-41AD60E6F0E5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7" creationId="{4C4D33C8-11AF-E1AF-3254-1C8524EB69D4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8" creationId="{B6725166-01D6-5A52-E5E4-17462112191E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39" creationId="{F92721DE-5A72-9F4A-0529-DBEA797E07F5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0" creationId="{1AAAC4BE-664B-81B2-154E-F4F3BCEF6AA6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1" creationId="{2E915F47-1FA1-545A-E5D2-AC1FBBBB2E99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2" creationId="{9AE3E5B4-9C6E-693D-B65D-0227BC25D632}"/>
          </ac:spMkLst>
        </pc:spChg>
        <pc:spChg chg="add del mod">
          <ac:chgData name="Sharma Computer Academy" userId="08476b32c11f4418" providerId="LiveId" clId="{0F5AF289-FD31-40BC-8281-9664117B2AAA}" dt="2022-12-06T06:12:32.100" v="379"/>
          <ac:spMkLst>
            <pc:docMk/>
            <pc:sldMk cId="3820838179" sldId="427"/>
            <ac:spMk id="43" creationId="{3EBA7C1F-CDBA-2D93-0250-D8B9DC80F68E}"/>
          </ac:spMkLst>
        </pc:spChg>
        <pc:spChg chg="add del mod">
          <ac:chgData name="Sharma Computer Academy" userId="08476b32c11f4418" providerId="LiveId" clId="{0F5AF289-FD31-40BC-8281-9664117B2AAA}" dt="2022-12-06T06:13:31.629" v="391" actId="931"/>
          <ac:spMkLst>
            <pc:docMk/>
            <pc:sldMk cId="3820838179" sldId="427"/>
            <ac:spMk id="44" creationId="{D1BA1205-9886-F0EC-52CB-4EF90B5FABE7}"/>
          </ac:spMkLst>
        </pc:spChg>
        <pc:spChg chg="add del mod">
          <ac:chgData name="Sharma Computer Academy" userId="08476b32c11f4418" providerId="LiveId" clId="{0F5AF289-FD31-40BC-8281-9664117B2AAA}" dt="2022-12-06T06:12:55.734" v="388" actId="478"/>
          <ac:spMkLst>
            <pc:docMk/>
            <pc:sldMk cId="3820838179" sldId="427"/>
            <ac:spMk id="45" creationId="{808EB9A7-E947-EEBF-D947-AC159795B0AE}"/>
          </ac:spMkLst>
        </pc:spChg>
        <pc:spChg chg="add del mod">
          <ac:chgData name="Sharma Computer Academy" userId="08476b32c11f4418" providerId="LiveId" clId="{0F5AF289-FD31-40BC-8281-9664117B2AAA}" dt="2022-12-06T06:12:53.050" v="386" actId="478"/>
          <ac:spMkLst>
            <pc:docMk/>
            <pc:sldMk cId="3820838179" sldId="427"/>
            <ac:spMk id="46" creationId="{A5CBFCA4-A1B8-4022-896A-ED6467384A59}"/>
          </ac:spMkLst>
        </pc:spChg>
        <pc:spChg chg="add del mod">
          <ac:chgData name="Sharma Computer Academy" userId="08476b32c11f4418" providerId="LiveId" clId="{0F5AF289-FD31-40BC-8281-9664117B2AAA}" dt="2022-12-06T06:13:52.591" v="395" actId="478"/>
          <ac:spMkLst>
            <pc:docMk/>
            <pc:sldMk cId="3820838179" sldId="427"/>
            <ac:spMk id="47" creationId="{449F111A-84D2-6EE3-122A-C5A38E309444}"/>
          </ac:spMkLst>
        </pc:spChg>
        <pc:spChg chg="add del mod">
          <ac:chgData name="Sharma Computer Academy" userId="08476b32c11f4418" providerId="LiveId" clId="{0F5AF289-FD31-40BC-8281-9664117B2AAA}" dt="2022-12-06T06:12:53.840" v="387" actId="478"/>
          <ac:spMkLst>
            <pc:docMk/>
            <pc:sldMk cId="3820838179" sldId="427"/>
            <ac:spMk id="48" creationId="{89E355DD-7E12-EF27-4B0A-3A4D5FFEBEA2}"/>
          </ac:spMkLst>
        </pc:spChg>
        <pc:spChg chg="add del mod">
          <ac:chgData name="Sharma Computer Academy" userId="08476b32c11f4418" providerId="LiveId" clId="{0F5AF289-FD31-40BC-8281-9664117B2AAA}" dt="2022-12-06T06:12:57.443" v="389" actId="478"/>
          <ac:spMkLst>
            <pc:docMk/>
            <pc:sldMk cId="3820838179" sldId="427"/>
            <ac:spMk id="49" creationId="{66EEFA3E-0DE0-4D81-0F7E-41E5F0192222}"/>
          </ac:spMkLst>
        </pc:spChg>
        <pc:spChg chg="add del mod">
          <ac:chgData name="Sharma Computer Academy" userId="08476b32c11f4418" providerId="LiveId" clId="{0F5AF289-FD31-40BC-8281-9664117B2AAA}" dt="2022-12-06T06:12:59.970" v="390" actId="478"/>
          <ac:spMkLst>
            <pc:docMk/>
            <pc:sldMk cId="3820838179" sldId="427"/>
            <ac:spMk id="50" creationId="{3BE0E243-A56C-F25D-AAFE-065A9C529645}"/>
          </ac:spMkLst>
        </pc:spChg>
        <pc:spChg chg="add del mod">
          <ac:chgData name="Sharma Computer Academy" userId="08476b32c11f4418" providerId="LiveId" clId="{0F5AF289-FD31-40BC-8281-9664117B2AAA}" dt="2022-12-06T06:12:50.305" v="383" actId="478"/>
          <ac:spMkLst>
            <pc:docMk/>
            <pc:sldMk cId="3820838179" sldId="427"/>
            <ac:spMk id="51" creationId="{E2A42866-9AE4-5ED4-AD7D-10C98DB3FF38}"/>
          </ac:spMkLst>
        </pc:spChg>
        <pc:spChg chg="add del mod">
          <ac:chgData name="Sharma Computer Academy" userId="08476b32c11f4418" providerId="LiveId" clId="{0F5AF289-FD31-40BC-8281-9664117B2AAA}" dt="2022-12-06T06:12:52.120" v="385" actId="478"/>
          <ac:spMkLst>
            <pc:docMk/>
            <pc:sldMk cId="3820838179" sldId="427"/>
            <ac:spMk id="53" creationId="{1CAEB675-94CE-6B9F-79F4-637A1AEF3D42}"/>
          </ac:spMkLst>
        </pc:spChg>
        <pc:spChg chg="add del mod">
          <ac:chgData name="Sharma Computer Academy" userId="08476b32c11f4418" providerId="LiveId" clId="{0F5AF289-FD31-40BC-8281-9664117B2AAA}" dt="2022-12-06T06:12:51.251" v="384" actId="478"/>
          <ac:spMkLst>
            <pc:docMk/>
            <pc:sldMk cId="3820838179" sldId="427"/>
            <ac:spMk id="55" creationId="{5BF4B940-0F25-8311-838F-B7A864D2FF95}"/>
          </ac:spMkLst>
        </pc:spChg>
        <pc:spChg chg="add del mod">
          <ac:chgData name="Sharma Computer Academy" userId="08476b32c11f4418" providerId="LiveId" clId="{0F5AF289-FD31-40BC-8281-9664117B2AAA}" dt="2022-12-06T06:13:50.197" v="394" actId="478"/>
          <ac:spMkLst>
            <pc:docMk/>
            <pc:sldMk cId="3820838179" sldId="427"/>
            <ac:spMk id="59" creationId="{F33DB488-6B4F-D9A9-0D72-BE1E8BC9887C}"/>
          </ac:spMkLst>
        </pc:spChg>
        <pc:spChg chg="add mod">
          <ac:chgData name="Sharma Computer Academy" userId="08476b32c11f4418" providerId="LiveId" clId="{0F5AF289-FD31-40BC-8281-9664117B2AAA}" dt="2022-12-06T06:29:04.162" v="459" actId="14100"/>
          <ac:spMkLst>
            <pc:docMk/>
            <pc:sldMk cId="3820838179" sldId="427"/>
            <ac:spMk id="62" creationId="{D2C889E6-D551-B114-ED14-22C0D9049802}"/>
          </ac:spMkLst>
        </pc:spChg>
        <pc:picChg chg="add del mod">
          <ac:chgData name="Sharma Computer Academy" userId="08476b32c11f4418" providerId="LiveId" clId="{0F5AF289-FD31-40BC-8281-9664117B2AAA}" dt="2022-12-06T06:10:26.701" v="366" actId="478"/>
          <ac:picMkLst>
            <pc:docMk/>
            <pc:sldMk cId="3820838179" sldId="427"/>
            <ac:picMk id="3" creationId="{A46E9FC6-8FFF-D922-5932-337F9612B2CF}"/>
          </ac:picMkLst>
        </pc:picChg>
        <pc:picChg chg="add del mod">
          <ac:chgData name="Sharma Computer Academy" userId="08476b32c11f4418" providerId="LiveId" clId="{0F5AF289-FD31-40BC-8281-9664117B2AAA}" dt="2022-12-06T06:12:48.487" v="381" actId="478"/>
          <ac:picMkLst>
            <pc:docMk/>
            <pc:sldMk cId="3820838179" sldId="427"/>
            <ac:picMk id="29" creationId="{90E4F60B-9917-C343-7525-CED1296D63FE}"/>
          </ac:picMkLst>
        </pc:picChg>
        <pc:picChg chg="add del mod">
          <ac:chgData name="Sharma Computer Academy" userId="08476b32c11f4418" providerId="LiveId" clId="{0F5AF289-FD31-40BC-8281-9664117B2AAA}" dt="2022-12-06T06:12:49.494" v="382" actId="478"/>
          <ac:picMkLst>
            <pc:docMk/>
            <pc:sldMk cId="3820838179" sldId="427"/>
            <ac:picMk id="31" creationId="{ADFE4DE0-A736-92DB-4AFD-90998372ED23}"/>
          </ac:picMkLst>
        </pc:picChg>
        <pc:picChg chg="add del mod">
          <ac:chgData name="Sharma Computer Academy" userId="08476b32c11f4418" providerId="LiveId" clId="{0F5AF289-FD31-40BC-8281-9664117B2AAA}" dt="2022-12-06T06:13:46.331" v="393" actId="478"/>
          <ac:picMkLst>
            <pc:docMk/>
            <pc:sldMk cId="3820838179" sldId="427"/>
            <ac:picMk id="57" creationId="{9F5B3E8C-8BDA-8C5F-BCD6-CED51E2CFFF8}"/>
          </ac:picMkLst>
        </pc:picChg>
        <pc:picChg chg="add mod">
          <ac:chgData name="Sharma Computer Academy" userId="08476b32c11f4418" providerId="LiveId" clId="{0F5AF289-FD31-40BC-8281-9664117B2AAA}" dt="2022-12-06T06:29:35.450" v="464" actId="1076"/>
          <ac:picMkLst>
            <pc:docMk/>
            <pc:sldMk cId="3820838179" sldId="427"/>
            <ac:picMk id="61" creationId="{C288BF2E-B3EA-F46F-64A9-922D746CED47}"/>
          </ac:picMkLst>
        </pc:picChg>
      </pc:sldChg>
      <pc:sldChg chg="add del ord">
        <pc:chgData name="Sharma Computer Academy" userId="08476b32c11f4418" providerId="LiveId" clId="{0F5AF289-FD31-40BC-8281-9664117B2AAA}" dt="2022-12-06T06:46:44.233" v="727" actId="47"/>
        <pc:sldMkLst>
          <pc:docMk/>
          <pc:sldMk cId="848189970" sldId="428"/>
        </pc:sldMkLst>
      </pc:sldChg>
      <pc:sldChg chg="modSp add del mod">
        <pc:chgData name="Sharma Computer Academy" userId="08476b32c11f4418" providerId="LiveId" clId="{0F5AF289-FD31-40BC-8281-9664117B2AAA}" dt="2022-12-06T06:46:22.155" v="726" actId="47"/>
        <pc:sldMkLst>
          <pc:docMk/>
          <pc:sldMk cId="4202279572" sldId="429"/>
        </pc:sldMkLst>
        <pc:spChg chg="mod">
          <ac:chgData name="Sharma Computer Academy" userId="08476b32c11f4418" providerId="LiveId" clId="{0F5AF289-FD31-40BC-8281-9664117B2AAA}" dt="2022-12-06T06:45:49.414" v="720" actId="21"/>
          <ac:spMkLst>
            <pc:docMk/>
            <pc:sldMk cId="4202279572" sldId="429"/>
            <ac:spMk id="2" creationId="{4D79BFE0-D68F-8648-1E98-588C995B96D0}"/>
          </ac:spMkLst>
        </pc:spChg>
        <pc:spChg chg="mod">
          <ac:chgData name="Sharma Computer Academy" userId="08476b32c11f4418" providerId="LiveId" clId="{0F5AF289-FD31-40BC-8281-9664117B2AAA}" dt="2022-12-06T06:45:20.142" v="718" actId="1076"/>
          <ac:spMkLst>
            <pc:docMk/>
            <pc:sldMk cId="4202279572" sldId="429"/>
            <ac:spMk id="5" creationId="{00000000-0000-0000-0000-000000000000}"/>
          </ac:spMkLst>
        </pc:spChg>
      </pc:sldChg>
      <pc:sldChg chg="modSp add">
        <pc:chgData name="Sharma Computer Academy" userId="08476b32c11f4418" providerId="LiveId" clId="{0F5AF289-FD31-40BC-8281-9664117B2AAA}" dt="2022-12-06T06:45:53.700" v="721"/>
        <pc:sldMkLst>
          <pc:docMk/>
          <pc:sldMk cId="3984368269" sldId="430"/>
        </pc:sldMkLst>
        <pc:spChg chg="mod">
          <ac:chgData name="Sharma Computer Academy" userId="08476b32c11f4418" providerId="LiveId" clId="{0F5AF289-FD31-40BC-8281-9664117B2AAA}" dt="2022-12-06T06:45:53.700" v="721"/>
          <ac:spMkLst>
            <pc:docMk/>
            <pc:sldMk cId="3984368269" sldId="430"/>
            <ac:spMk id="2" creationId="{4D79BFE0-D68F-8648-1E98-588C995B96D0}"/>
          </ac:spMkLst>
        </pc:spChg>
      </pc:sldChg>
      <pc:sldChg chg="modSp add mod">
        <pc:chgData name="Sharma Computer Academy" userId="08476b32c11f4418" providerId="LiveId" clId="{0F5AF289-FD31-40BC-8281-9664117B2AAA}" dt="2022-12-06T06:46:19.190" v="725" actId="14100"/>
        <pc:sldMkLst>
          <pc:docMk/>
          <pc:sldMk cId="3753390466" sldId="431"/>
        </pc:sldMkLst>
        <pc:spChg chg="mod">
          <ac:chgData name="Sharma Computer Academy" userId="08476b32c11f4418" providerId="LiveId" clId="{0F5AF289-FD31-40BC-8281-9664117B2AAA}" dt="2022-12-06T06:46:19.190" v="725" actId="14100"/>
          <ac:spMkLst>
            <pc:docMk/>
            <pc:sldMk cId="3753390466" sldId="431"/>
            <ac:spMk id="2" creationId="{4D79BFE0-D68F-8648-1E98-588C995B96D0}"/>
          </ac:spMkLst>
        </pc:spChg>
      </pc:sldChg>
      <pc:sldChg chg="add">
        <pc:chgData name="Sharma Computer Academy" userId="08476b32c11f4418" providerId="LiveId" clId="{0F5AF289-FD31-40BC-8281-9664117B2AAA}" dt="2022-12-06T06:48:55.592" v="728" actId="2890"/>
        <pc:sldMkLst>
          <pc:docMk/>
          <pc:sldMk cId="1706462844" sldId="4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4288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Syntax Of do…while Loop: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7" name="Shape 680"/>
          <p:cNvSpPr/>
          <p:nvPr/>
        </p:nvSpPr>
        <p:spPr>
          <a:xfrm>
            <a:off x="8526447" y="499201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8983303" y="5705707"/>
            <a:ext cx="7271332" cy="63613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}while(&lt;test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&gt;);</a:t>
            </a: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53803" y="3698483"/>
            <a:ext cx="381546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do…while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continuously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 from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as soon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entered show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numbers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inputted by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it’s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endParaRPr lang="en-IN" sz="40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7064628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year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the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Also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whether the user can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vote or not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Make sure if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turns out to be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negative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your code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prompts the user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birth year again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until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comes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positive</a:t>
            </a:r>
            <a:endParaRPr lang="en-IN" sz="40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for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Shape 680"/>
          <p:cNvSpPr/>
          <p:nvPr/>
        </p:nvSpPr>
        <p:spPr>
          <a:xfrm>
            <a:off x="4800600" y="4988304"/>
            <a:ext cx="14695714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7184572" y="5243764"/>
            <a:ext cx="11968843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initialization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1465907" y="3694769"/>
            <a:ext cx="121058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for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calculate and print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odd </a:t>
            </a:r>
            <a:r>
              <a:rPr lang="en-US" sz="5400" b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nos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to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given no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separately</a:t>
            </a:r>
            <a:endParaRPr lang="en-IN" sz="4000" dirty="0">
              <a:solidFill>
                <a:srgbClr val="FFFF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8337653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7554553" y="4564011"/>
            <a:ext cx="8676047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 ; 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7554553" y="3594515"/>
            <a:ext cx="8676047" cy="82080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 ;    ;  )</a:t>
            </a: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algn="l"/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if( </a:t>
            </a:r>
            <a:r>
              <a:rPr lang="en-US" sz="48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test_cond</a:t>
            </a:r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l"/>
            <a:r>
              <a:rPr lang="en-US" sz="48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break;</a:t>
            </a:r>
          </a:p>
          <a:p>
            <a:pPr algn="l"/>
            <a:r>
              <a:rPr lang="en-US" sz="4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// loop body</a:t>
            </a:r>
            <a:endParaRPr lang="en-IN" sz="4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4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984368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continuously </a:t>
            </a:r>
            <a:r>
              <a:rPr lang="en-US" sz="5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numbers from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as soon 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 entered show the </a:t>
            </a:r>
            <a:r>
              <a:rPr lang="en-US" sz="5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average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en-US" sz="5400" b="1" dirty="0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numbers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inputted by the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endParaRPr lang="en-IN" sz="4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71967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680"/>
          <p:cNvSpPr/>
          <p:nvPr/>
        </p:nvSpPr>
        <p:spPr>
          <a:xfrm>
            <a:off x="4702429" y="3702217"/>
            <a:ext cx="14979141" cy="7984273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7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Various forms of for loop :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79BFE0-D68F-8648-1E98-588C995B96D0}"/>
              </a:ext>
            </a:extLst>
          </p:cNvPr>
          <p:cNvSpPr txBox="1"/>
          <p:nvPr/>
        </p:nvSpPr>
        <p:spPr>
          <a:xfrm>
            <a:off x="5029201" y="4564011"/>
            <a:ext cx="14271170" cy="626902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 </a:t>
            </a:r>
            <a:r>
              <a:rPr lang="en-IN" sz="48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init1,init2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cond1 </a:t>
            </a:r>
            <a:r>
              <a:rPr lang="en-IN" sz="4800" b="1" i="1" dirty="0" err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log_op</a:t>
            </a:r>
            <a:r>
              <a:rPr lang="en-IN" sz="4800" b="1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IN" sz="4800" b="1" dirty="0" err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 </a:t>
            </a:r>
            <a:r>
              <a:rPr lang="en-IN" sz="4800" b="1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stmt1, stm2 </a:t>
            </a:r>
            <a:r>
              <a:rPr lang="en-IN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{</a:t>
            </a:r>
          </a:p>
          <a:p>
            <a:pPr algn="l"/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				</a:t>
            </a:r>
            <a:r>
              <a:rPr lang="en-US" sz="5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  <a:endParaRPr lang="en-IN" sz="5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IN" sz="5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IN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US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  <p:extLst>
      <p:ext uri="{BB962C8B-B14F-4D97-AF65-F5344CB8AC3E}">
        <p14:creationId xmlns:p14="http://schemas.microsoft.com/office/powerpoint/2010/main" val="375339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LOOPS</a:t>
            </a:r>
            <a:r>
              <a:rPr lang="en-US" sz="10000" spc="-200" dirty="0">
                <a:solidFill>
                  <a:schemeClr val="bg1"/>
                </a:solidFill>
              </a:rPr>
              <a:t> IN JAVASCRIPT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15" y="822960"/>
            <a:ext cx="66078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Loop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Donut 15"/>
          <p:cNvSpPr/>
          <p:nvPr/>
        </p:nvSpPr>
        <p:spPr>
          <a:xfrm flipH="1" flipV="1">
            <a:off x="868680" y="3504007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52656" y="3435427"/>
            <a:ext cx="204958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5400" dirty="0">
                <a:solidFill>
                  <a:schemeClr val="tx1"/>
                </a:solidFill>
              </a:rPr>
              <a:t>In </a:t>
            </a:r>
            <a:r>
              <a:rPr lang="en-US" sz="5400" b="1" dirty="0">
                <a:solidFill>
                  <a:srgbClr val="FFC000"/>
                </a:solidFill>
              </a:rPr>
              <a:t>programming</a:t>
            </a:r>
            <a:r>
              <a:rPr lang="en-US" sz="5400" dirty="0">
                <a:solidFill>
                  <a:schemeClr val="tx1"/>
                </a:solidFill>
              </a:rPr>
              <a:t>, 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loops</a:t>
            </a:r>
            <a:r>
              <a:rPr lang="en-US" sz="5400" dirty="0">
                <a:solidFill>
                  <a:schemeClr val="tx1"/>
                </a:solidFill>
              </a:rPr>
              <a:t> are used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execute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block </a:t>
            </a:r>
            <a:r>
              <a:rPr lang="en-US" sz="5400" dirty="0">
                <a:solidFill>
                  <a:schemeClr val="tx1"/>
                </a:solidFill>
              </a:rPr>
              <a:t>of code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again and again</a:t>
            </a:r>
            <a:r>
              <a:rPr lang="en-US" sz="5400" dirty="0">
                <a:solidFill>
                  <a:schemeClr val="tx1"/>
                </a:solidFill>
              </a:rPr>
              <a:t>, as long as a </a:t>
            </a:r>
            <a:r>
              <a:rPr lang="en-US" sz="5400" b="1" dirty="0">
                <a:solidFill>
                  <a:srgbClr val="FFC000"/>
                </a:solidFill>
              </a:rPr>
              <a:t>particular condition </a:t>
            </a:r>
            <a:r>
              <a:rPr lang="en-US" sz="5400" dirty="0">
                <a:solidFill>
                  <a:schemeClr val="tx1"/>
                </a:solidFill>
              </a:rPr>
              <a:t>remains true.</a:t>
            </a:r>
          </a:p>
        </p:txBody>
      </p:sp>
      <p:sp>
        <p:nvSpPr>
          <p:cNvPr id="18" name="Donut 17"/>
          <p:cNvSpPr/>
          <p:nvPr/>
        </p:nvSpPr>
        <p:spPr>
          <a:xfrm flipH="1" flipV="1">
            <a:off x="714015" y="8703428"/>
            <a:ext cx="685800" cy="895337"/>
          </a:xfrm>
          <a:prstGeom prst="donut">
            <a:avLst/>
          </a:prstGeom>
          <a:noFill/>
          <a:ln w="12700" cap="flat">
            <a:solidFill>
              <a:srgbClr val="FFC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945036" y="8631676"/>
            <a:ext cx="221265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rgbClr val="FFC000"/>
                </a:solidFill>
              </a:rPr>
              <a:t>basic idea </a:t>
            </a:r>
            <a:r>
              <a:rPr lang="en-US" sz="5400" dirty="0">
                <a:solidFill>
                  <a:schemeClr val="tx1"/>
                </a:solidFill>
              </a:rPr>
              <a:t>behind a </a:t>
            </a:r>
            <a:r>
              <a:rPr lang="en-US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loop</a:t>
            </a:r>
            <a:r>
              <a:rPr lang="en-US" sz="5400" dirty="0">
                <a:solidFill>
                  <a:schemeClr val="tx1"/>
                </a:solidFill>
              </a:rPr>
              <a:t> is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automate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repetitive tasks </a:t>
            </a:r>
            <a:r>
              <a:rPr lang="en-US" sz="5400" dirty="0">
                <a:solidFill>
                  <a:schemeClr val="tx1"/>
                </a:solidFill>
              </a:rPr>
              <a:t>within a program 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save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C000"/>
                </a:solidFill>
              </a:rPr>
              <a:t>effort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14015" y="822960"/>
            <a:ext cx="660789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 Loop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9278" y="2182416"/>
            <a:ext cx="653736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BAEC1EA-3109-80E1-1D5F-67E0099A6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529" y="4214812"/>
            <a:ext cx="14728371" cy="854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32773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Shape 681"/>
          <p:cNvSpPr/>
          <p:nvPr/>
        </p:nvSpPr>
        <p:spPr>
          <a:xfrm>
            <a:off x="1406145" y="1893511"/>
            <a:ext cx="22337517" cy="1006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defRPr sz="5600" spc="-112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algn="ctr"/>
            <a:r>
              <a:rPr lang="en-IN" b="1" dirty="0">
                <a:solidFill>
                  <a:srgbClr val="FFC000"/>
                </a:solidFill>
              </a:rPr>
              <a:t>JavaScript </a:t>
            </a:r>
            <a:r>
              <a:rPr lang="en-IN" dirty="0">
                <a:solidFill>
                  <a:schemeClr val="tx1"/>
                </a:solidFill>
              </a:rPr>
              <a:t>language </a:t>
            </a:r>
            <a:r>
              <a:rPr lang="en-IN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supports</a:t>
            </a:r>
            <a:r>
              <a:rPr lang="en-IN" dirty="0">
                <a:solidFill>
                  <a:schemeClr val="tx1"/>
                </a:solidFill>
              </a:rPr>
              <a:t> following </a:t>
            </a:r>
            <a:r>
              <a:rPr lang="en-IN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loops</a:t>
            </a:r>
            <a:r>
              <a:rPr lang="en-IN" dirty="0">
                <a:solidFill>
                  <a:schemeClr val="tx1"/>
                </a:solidFill>
              </a:rPr>
              <a:t> :</a:t>
            </a:r>
          </a:p>
        </p:txBody>
      </p:sp>
      <p:sp>
        <p:nvSpPr>
          <p:cNvPr id="23" name="Shape 83"/>
          <p:cNvSpPr/>
          <p:nvPr/>
        </p:nvSpPr>
        <p:spPr>
          <a:xfrm>
            <a:off x="1527349" y="60219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Loops In JS</a:t>
            </a:r>
            <a:endParaRPr sz="6600" spc="891" dirty="0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24024" y="3491311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6637" y="3357886"/>
            <a:ext cx="18198782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</a:t>
            </a:r>
            <a:r>
              <a:rPr kumimoji="0" lang="en-US" sz="4800" b="1" i="0" u="sng" strike="noStrike" cap="none" spc="0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uFillTx/>
                <a:sym typeface="Lato Bold"/>
              </a:rPr>
              <a:t>hile</a:t>
            </a:r>
            <a:r>
              <a:rPr kumimoji="0" lang="en-US" sz="48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 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/>
              <a:t>loops through a block of code while a specified </a:t>
            </a:r>
          </a:p>
          <a:p>
            <a:pPr algn="l" rtl="0" latinLnBrk="1" hangingPunct="0"/>
            <a:r>
              <a:rPr lang="en-IN" sz="4800" dirty="0"/>
              <a:t>condition is true 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498008" y="5587165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64378" y="5584372"/>
            <a:ext cx="1840321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do…w</a:t>
            </a:r>
            <a:r>
              <a:rPr kumimoji="0" lang="en-US" sz="4800" b="1" i="0" u="sng" strike="noStrike" cap="none" spc="0" normalizeH="0" baseline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FillTx/>
                <a:sym typeface="Lato Bold"/>
              </a:rPr>
              <a:t>hile</a:t>
            </a: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IN" sz="4800" dirty="0"/>
              <a:t>also loops through a block of code while a specified </a:t>
            </a:r>
          </a:p>
          <a:p>
            <a:pPr algn="l" rtl="0" latinLnBrk="1" hangingPunct="0"/>
            <a:r>
              <a:rPr lang="en-IN" sz="4800" dirty="0"/>
              <a:t>condition is true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2516596" y="7610140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25980" y="7721650"/>
            <a:ext cx="18116996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4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4800" dirty="0" err="1"/>
              <a:t>l</a:t>
            </a:r>
            <a:r>
              <a:rPr lang="en-IN" sz="4800" dirty="0"/>
              <a:t>oops through a block of code a number of times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2535184" y="9591304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77662" y="9438731"/>
            <a:ext cx="18343743" cy="88293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for/in</a:t>
            </a:r>
            <a:r>
              <a:rPr lang="en-US" sz="4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4800" dirty="0"/>
              <a:t>loops through the values of an array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576074" y="11572468"/>
            <a:ext cx="1694984" cy="1264803"/>
          </a:xfrm>
          <a:prstGeom prst="rightArrow">
            <a:avLst/>
          </a:prstGeom>
          <a:noFill/>
          <a:ln w="6985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77662" y="11011690"/>
            <a:ext cx="17321544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 rtl="0" latinLnBrk="1" hangingPunct="0"/>
            <a:r>
              <a:rPr lang="en-US" sz="48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for/of</a:t>
            </a:r>
            <a:r>
              <a:rPr lang="en-US" sz="4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800" dirty="0">
                <a:solidFill>
                  <a:schemeClr val="tx1"/>
                </a:solidFill>
              </a:rPr>
              <a:t>Newly introduced in </a:t>
            </a:r>
            <a:r>
              <a:rPr lang="en-US" sz="48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ES6</a:t>
            </a:r>
            <a:r>
              <a:rPr lang="en-US" sz="4800" dirty="0">
                <a:solidFill>
                  <a:schemeClr val="tx1"/>
                </a:solidFill>
              </a:rPr>
              <a:t> and </a:t>
            </a:r>
            <a:r>
              <a:rPr lang="en-IN" sz="4800" dirty="0"/>
              <a:t>loops through the </a:t>
            </a:r>
          </a:p>
          <a:p>
            <a:pPr algn="l" rtl="0" latinLnBrk="1" hangingPunct="0"/>
            <a:r>
              <a:rPr lang="en-IN" sz="4800" dirty="0"/>
              <a:t>properties of an  object</a:t>
            </a:r>
            <a:endParaRPr kumimoji="0" lang="en-IN" sz="48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791368" y="1048231"/>
            <a:ext cx="200828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 algn="l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								Syntax Of while Loop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5" name="Shape 680"/>
          <p:cNvSpPr/>
          <p:nvPr/>
        </p:nvSpPr>
        <p:spPr>
          <a:xfrm>
            <a:off x="8775613" y="5285678"/>
            <a:ext cx="7103732" cy="677994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232469" y="6066273"/>
            <a:ext cx="7271332" cy="51302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lvl="0" indent="0" algn="l">
              <a:buNone/>
            </a:pPr>
            <a:endParaRPr lang="en-US" sz="5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while(&lt;test </a:t>
            </a:r>
            <a:r>
              <a:rPr lang="en-US" sz="5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</a:t>
            </a: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&gt;)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{</a:t>
            </a:r>
          </a:p>
          <a:p>
            <a:pPr marL="0" lvl="0" indent="0" algn="l">
              <a:buNone/>
            </a:pPr>
            <a:r>
              <a:rPr lang="en-US" sz="54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loop body</a:t>
            </a:r>
          </a:p>
          <a:p>
            <a:pPr marL="0" lvl="0" indent="0" algn="l">
              <a:buNone/>
            </a:pPr>
            <a:r>
              <a:rPr lang="en-US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n-IN" sz="5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indent="0" algn="l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5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228143" y="3992143"/>
            <a:ext cx="210666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chemeClr val="tx1"/>
                </a:solidFill>
              </a:rPr>
              <a:t>while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first 10 natural numbers</a:t>
            </a:r>
          </a:p>
          <a:p>
            <a:pPr marL="0" lvl="0" indent="0">
              <a:buNone/>
            </a:pP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4475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5041188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sz="5400" b="1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 </a:t>
            </a:r>
            <a:r>
              <a:rPr lang="en-US" sz="54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from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</a:t>
            </a:r>
            <a:r>
              <a:rPr lang="en-US" sz="5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up to </a:t>
            </a:r>
            <a:r>
              <a:rPr lang="en-US" sz="54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terms</a:t>
            </a:r>
            <a:endParaRPr lang="en-IN" sz="4000" dirty="0">
              <a:solidFill>
                <a:srgbClr val="92D05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118741" y="4817327"/>
            <a:ext cx="20094497" cy="6133171"/>
          </a:xfrm>
          <a:prstGeom prst="round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33136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10756" y="1315842"/>
            <a:ext cx="50064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72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510522" y="2832410"/>
            <a:ext cx="6680002" cy="1588"/>
          </a:xfrm>
          <a:prstGeom prst="line">
            <a:avLst/>
          </a:prstGeom>
          <a:noFill/>
          <a:ln w="101600" cap="flat">
            <a:solidFill>
              <a:schemeClr val="accent3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/>
          <p:cNvSpPr/>
          <p:nvPr/>
        </p:nvSpPr>
        <p:spPr>
          <a:xfrm>
            <a:off x="2542479" y="4339059"/>
            <a:ext cx="187340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code 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shown is as given below</a:t>
            </a:r>
            <a:endParaRPr lang="en-IN" sz="4000" dirty="0">
              <a:solidFill>
                <a:srgbClr val="92D050"/>
              </a:solidFill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C288BF2E-B3EA-F46F-64A9-922D746C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882" y="7050802"/>
            <a:ext cx="3739242" cy="5349356"/>
          </a:xfrm>
          <a:prstGeom prst="rect">
            <a:avLst/>
          </a:prstGeom>
        </p:spPr>
      </p:pic>
      <p:sp>
        <p:nvSpPr>
          <p:cNvPr id="62" name="Shape 680">
            <a:extLst>
              <a:ext uri="{FF2B5EF4-FFF2-40B4-BE49-F238E27FC236}">
                <a16:creationId xmlns:a16="http://schemas.microsoft.com/office/drawing/2014/main" id="{D2C889E6-D551-B114-ED14-22C0D9049802}"/>
              </a:ext>
            </a:extLst>
          </p:cNvPr>
          <p:cNvSpPr/>
          <p:nvPr/>
        </p:nvSpPr>
        <p:spPr>
          <a:xfrm>
            <a:off x="2819267" y="3630479"/>
            <a:ext cx="18734048" cy="9824264"/>
          </a:xfrm>
          <a:prstGeom prst="roundRect">
            <a:avLst>
              <a:gd name="adj" fmla="val 4914"/>
            </a:avLst>
          </a:prstGeom>
          <a:ln w="38100">
            <a:solidFill>
              <a:srgbClr val="FFDB2C"/>
            </a:solidFill>
            <a:miter lim="400000"/>
          </a:ln>
        </p:spPr>
        <p:txBody>
          <a:bodyPr lIns="71437" tIns="71437" rIns="71437" bIns="71437" anchor="ctr"/>
          <a:lstStyle/>
          <a:p>
            <a:pPr lvl="0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0838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552</Words>
  <Application>Microsoft Office PowerPoint</Application>
  <PresentationFormat>Custom</PresentationFormat>
  <Paragraphs>73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141</cp:revision>
  <dcterms:modified xsi:type="dcterms:W3CDTF">2022-12-06T07:33:45Z</dcterms:modified>
</cp:coreProperties>
</file>