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17" r:id="rId13"/>
    <p:sldId id="405" r:id="rId14"/>
    <p:sldId id="422" r:id="rId15"/>
    <p:sldId id="424" r:id="rId16"/>
    <p:sldId id="406" r:id="rId17"/>
    <p:sldId id="407" r:id="rId18"/>
    <p:sldId id="409" r:id="rId19"/>
    <p:sldId id="408" r:id="rId20"/>
    <p:sldId id="410" r:id="rId21"/>
    <p:sldId id="411" r:id="rId22"/>
    <p:sldId id="412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5A14844-ACF6-4003-BD05-89736B8F41B2}"/>
    <pc:docChg chg="undo custSel addSld delSld modSld sldOrd">
      <pc:chgData name="Sharma Computer Academy" userId="08476b32c11f4418" providerId="LiveId" clId="{65A14844-ACF6-4003-BD05-89736B8F41B2}" dt="2022-12-09T05:45:11.772" v="1940" actId="47"/>
      <pc:docMkLst>
        <pc:docMk/>
      </pc:docMkLst>
      <pc:sldChg chg="delSp modSp mod modAnim">
        <pc:chgData name="Sharma Computer Academy" userId="08476b32c11f4418" providerId="LiveId" clId="{65A14844-ACF6-4003-BD05-89736B8F41B2}" dt="2022-12-08T05:19:37.217" v="315"/>
        <pc:sldMkLst>
          <pc:docMk/>
          <pc:sldMk cId="0" sldId="396"/>
        </pc:sldMkLst>
        <pc:spChg chg="del mod">
          <ac:chgData name="Sharma Computer Academy" userId="08476b32c11f4418" providerId="LiveId" clId="{65A14844-ACF6-4003-BD05-89736B8F41B2}" dt="2022-12-08T05:18:15.376" v="284" actId="478"/>
          <ac:spMkLst>
            <pc:docMk/>
            <pc:sldMk cId="0" sldId="396"/>
            <ac:spMk id="16" creationId="{00000000-0000-0000-0000-000000000000}"/>
          </ac:spMkLst>
        </pc:spChg>
        <pc:spChg chg="del mod">
          <ac:chgData name="Sharma Computer Academy" userId="08476b32c11f4418" providerId="LiveId" clId="{65A14844-ACF6-4003-BD05-89736B8F41B2}" dt="2022-12-08T05:18:15.376" v="284" actId="478"/>
          <ac:spMkLst>
            <pc:docMk/>
            <pc:sldMk cId="0" sldId="396"/>
            <ac:spMk id="17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5:17:14.577" v="210" actId="1076"/>
          <ac:spMkLst>
            <pc:docMk/>
            <pc:sldMk cId="0" sldId="396"/>
            <ac:spMk id="18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5:17:23.334" v="214" actId="20577"/>
          <ac:spMkLst>
            <pc:docMk/>
            <pc:sldMk cId="0" sldId="396"/>
            <ac:spMk id="19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5:18:23.239" v="285" actId="1076"/>
          <ac:spMkLst>
            <pc:docMk/>
            <pc:sldMk cId="0" sldId="396"/>
            <ac:spMk id="20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5:19:23.608" v="313" actId="113"/>
          <ac:spMkLst>
            <pc:docMk/>
            <pc:sldMk cId="0" sldId="396"/>
            <ac:spMk id="21" creationId="{00000000-0000-0000-0000-000000000000}"/>
          </ac:spMkLst>
        </pc:spChg>
      </pc:sldChg>
      <pc:sldChg chg="modSp">
        <pc:chgData name="Sharma Computer Academy" userId="08476b32c11f4418" providerId="LiveId" clId="{65A14844-ACF6-4003-BD05-89736B8F41B2}" dt="2022-12-09T04:43:53.365" v="1844" actId="113"/>
        <pc:sldMkLst>
          <pc:docMk/>
          <pc:sldMk cId="0" sldId="397"/>
        </pc:sldMkLst>
        <pc:spChg chg="mod">
          <ac:chgData name="Sharma Computer Academy" userId="08476b32c11f4418" providerId="LiveId" clId="{65A14844-ACF6-4003-BD05-89736B8F41B2}" dt="2022-12-09T04:43:53.365" v="1844" actId="113"/>
          <ac:spMkLst>
            <pc:docMk/>
            <pc:sldMk cId="0" sldId="397"/>
            <ac:spMk id="14" creationId="{00000000-0000-0000-0000-000000000000}"/>
          </ac:spMkLst>
        </pc:spChg>
      </pc:sldChg>
      <pc:sldChg chg="addSp modSp mod">
        <pc:chgData name="Sharma Computer Academy" userId="08476b32c11f4418" providerId="LiveId" clId="{65A14844-ACF6-4003-BD05-89736B8F41B2}" dt="2022-12-09T04:47:22.773" v="1872" actId="1076"/>
        <pc:sldMkLst>
          <pc:docMk/>
          <pc:sldMk cId="0" sldId="398"/>
        </pc:sldMkLst>
        <pc:spChg chg="mod">
          <ac:chgData name="Sharma Computer Academy" userId="08476b32c11f4418" providerId="LiveId" clId="{65A14844-ACF6-4003-BD05-89736B8F41B2}" dt="2022-12-09T04:47:22.773" v="1872" actId="1076"/>
          <ac:spMkLst>
            <pc:docMk/>
            <pc:sldMk cId="0" sldId="398"/>
            <ac:spMk id="14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6T07:36:34.495" v="62" actId="207"/>
          <ac:spMkLst>
            <pc:docMk/>
            <pc:sldMk cId="0" sldId="398"/>
            <ac:spMk id="22" creationId="{00000000-0000-0000-0000-000000000000}"/>
          </ac:spMkLst>
        </pc:spChg>
        <pc:cxnChg chg="add mod">
          <ac:chgData name="Sharma Computer Academy" userId="08476b32c11f4418" providerId="LiveId" clId="{65A14844-ACF6-4003-BD05-89736B8F41B2}" dt="2022-12-09T04:47:15.434" v="1871" actId="14100"/>
          <ac:cxnSpMkLst>
            <pc:docMk/>
            <pc:sldMk cId="0" sldId="398"/>
            <ac:cxnSpMk id="2" creationId="{EEAD0B25-E644-E102-2CF9-B1F7D26D1D3F}"/>
          </ac:cxnSpMkLst>
        </pc:cxnChg>
      </pc:sldChg>
      <pc:sldChg chg="modSp">
        <pc:chgData name="Sharma Computer Academy" userId="08476b32c11f4418" providerId="LiveId" clId="{65A14844-ACF6-4003-BD05-89736B8F41B2}" dt="2022-12-09T04:49:37.749" v="1874" actId="113"/>
        <pc:sldMkLst>
          <pc:docMk/>
          <pc:sldMk cId="0" sldId="401"/>
        </pc:sldMkLst>
        <pc:spChg chg="mod">
          <ac:chgData name="Sharma Computer Academy" userId="08476b32c11f4418" providerId="LiveId" clId="{65A14844-ACF6-4003-BD05-89736B8F41B2}" dt="2022-12-09T04:49:37.749" v="1874" actId="113"/>
          <ac:spMkLst>
            <pc:docMk/>
            <pc:sldMk cId="0" sldId="401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65A14844-ACF6-4003-BD05-89736B8F41B2}" dt="2022-12-09T05:08:32.953" v="1935" actId="113"/>
        <pc:sldMkLst>
          <pc:docMk/>
          <pc:sldMk cId="0" sldId="402"/>
        </pc:sldMkLst>
        <pc:spChg chg="mod">
          <ac:chgData name="Sharma Computer Academy" userId="08476b32c11f4418" providerId="LiveId" clId="{65A14844-ACF6-4003-BD05-89736B8F41B2}" dt="2022-12-09T04:53:09.934" v="1929" actId="113"/>
          <ac:spMkLst>
            <pc:docMk/>
            <pc:sldMk cId="0" sldId="402"/>
            <ac:spMk id="14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9T05:08:32.953" v="1935" actId="113"/>
          <ac:spMkLst>
            <pc:docMk/>
            <pc:sldMk cId="0" sldId="402"/>
            <ac:spMk id="15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9T05:08:20.989" v="1933" actId="14100"/>
          <ac:cxnSpMkLst>
            <pc:docMk/>
            <pc:sldMk cId="0" sldId="402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65A14844-ACF6-4003-BD05-89736B8F41B2}" dt="2022-12-09T05:08:52.260" v="1937" actId="14100"/>
        <pc:sldMkLst>
          <pc:docMk/>
          <pc:sldMk cId="0" sldId="403"/>
        </pc:sldMkLst>
        <pc:cxnChg chg="mod">
          <ac:chgData name="Sharma Computer Academy" userId="08476b32c11f4418" providerId="LiveId" clId="{65A14844-ACF6-4003-BD05-89736B8F41B2}" dt="2022-12-09T05:08:52.260" v="1937" actId="14100"/>
          <ac:cxnSpMkLst>
            <pc:docMk/>
            <pc:sldMk cId="0" sldId="403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65A14844-ACF6-4003-BD05-89736B8F41B2}" dt="2022-12-06T07:43:23.044" v="130" actId="207"/>
        <pc:sldMkLst>
          <pc:docMk/>
          <pc:sldMk cId="0" sldId="407"/>
        </pc:sldMkLst>
        <pc:spChg chg="mod">
          <ac:chgData name="Sharma Computer Academy" userId="08476b32c11f4418" providerId="LiveId" clId="{65A14844-ACF6-4003-BD05-89736B8F41B2}" dt="2022-12-06T07:43:23.044" v="130" actId="207"/>
          <ac:spMkLst>
            <pc:docMk/>
            <pc:sldMk cId="0" sldId="407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65A14844-ACF6-4003-BD05-89736B8F41B2}" dt="2022-12-06T07:52:02.430" v="207" actId="115"/>
        <pc:sldMkLst>
          <pc:docMk/>
          <pc:sldMk cId="0" sldId="408"/>
        </pc:sldMkLst>
        <pc:spChg chg="mod">
          <ac:chgData name="Sharma Computer Academy" userId="08476b32c11f4418" providerId="LiveId" clId="{65A14844-ACF6-4003-BD05-89736B8F41B2}" dt="2022-12-06T07:52:02.430" v="207" actId="115"/>
          <ac:spMkLst>
            <pc:docMk/>
            <pc:sldMk cId="0" sldId="408"/>
            <ac:spMk id="17" creationId="{00000000-0000-0000-0000-000000000000}"/>
          </ac:spMkLst>
        </pc:spChg>
      </pc:sldChg>
      <pc:sldChg chg="del">
        <pc:chgData name="Sharma Computer Academy" userId="08476b32c11f4418" providerId="LiveId" clId="{65A14844-ACF6-4003-BD05-89736B8F41B2}" dt="2022-12-08T12:16:49.517" v="1750" actId="47"/>
        <pc:sldMkLst>
          <pc:docMk/>
          <pc:sldMk cId="0" sldId="413"/>
        </pc:sldMkLst>
      </pc:sldChg>
      <pc:sldChg chg="add del">
        <pc:chgData name="Sharma Computer Academy" userId="08476b32c11f4418" providerId="LiveId" clId="{65A14844-ACF6-4003-BD05-89736B8F41B2}" dt="2022-12-08T12:16:16.817" v="1748" actId="47"/>
        <pc:sldMkLst>
          <pc:docMk/>
          <pc:sldMk cId="0" sldId="414"/>
        </pc:sldMkLst>
      </pc:sldChg>
      <pc:sldChg chg="add del">
        <pc:chgData name="Sharma Computer Academy" userId="08476b32c11f4418" providerId="LiveId" clId="{65A14844-ACF6-4003-BD05-89736B8F41B2}" dt="2022-12-08T12:16:13.927" v="1747" actId="47"/>
        <pc:sldMkLst>
          <pc:docMk/>
          <pc:sldMk cId="0" sldId="415"/>
        </pc:sldMkLst>
      </pc:sldChg>
      <pc:sldChg chg="add del">
        <pc:chgData name="Sharma Computer Academy" userId="08476b32c11f4418" providerId="LiveId" clId="{65A14844-ACF6-4003-BD05-89736B8F41B2}" dt="2022-12-08T12:16:11.503" v="1746" actId="47"/>
        <pc:sldMkLst>
          <pc:docMk/>
          <pc:sldMk cId="0" sldId="416"/>
        </pc:sldMkLst>
      </pc:sldChg>
      <pc:sldChg chg="addSp delSp modSp mod">
        <pc:chgData name="Sharma Computer Academy" userId="08476b32c11f4418" providerId="LiveId" clId="{65A14844-ACF6-4003-BD05-89736B8F41B2}" dt="2022-12-09T05:28:29.708" v="1938" actId="20577"/>
        <pc:sldMkLst>
          <pc:docMk/>
          <pc:sldMk cId="0" sldId="417"/>
        </pc:sldMkLst>
        <pc:spChg chg="add mod">
          <ac:chgData name="Sharma Computer Academy" userId="08476b32c11f4418" providerId="LiveId" clId="{65A14844-ACF6-4003-BD05-89736B8F41B2}" dt="2022-12-06T07:38:59.700" v="96" actId="14100"/>
          <ac:spMkLst>
            <pc:docMk/>
            <pc:sldMk cId="0" sldId="417"/>
            <ac:spMk id="2" creationId="{B69EBF47-52F6-B41D-A7E5-978E0A047AB4}"/>
          </ac:spMkLst>
        </pc:spChg>
        <pc:spChg chg="mod">
          <ac:chgData name="Sharma Computer Academy" userId="08476b32c11f4418" providerId="LiveId" clId="{65A14844-ACF6-4003-BD05-89736B8F41B2}" dt="2022-12-09T05:28:29.708" v="1938" actId="20577"/>
          <ac:spMkLst>
            <pc:docMk/>
            <pc:sldMk cId="0" sldId="417"/>
            <ac:spMk id="15" creationId="{00000000-0000-0000-0000-000000000000}"/>
          </ac:spMkLst>
        </pc:spChg>
        <pc:spChg chg="del">
          <ac:chgData name="Sharma Computer Academy" userId="08476b32c11f4418" providerId="LiveId" clId="{65A14844-ACF6-4003-BD05-89736B8F41B2}" dt="2022-12-06T07:38:54.136" v="94" actId="478"/>
          <ac:spMkLst>
            <pc:docMk/>
            <pc:sldMk cId="0" sldId="417"/>
            <ac:spMk id="16" creationId="{00000000-0000-0000-0000-000000000000}"/>
          </ac:spMkLst>
        </pc:spChg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2677700805" sldId="418"/>
        </pc:sldMkLst>
        <pc:spChg chg="mod">
          <ac:chgData name="Sharma Computer Academy" userId="08476b32c11f4418" providerId="LiveId" clId="{65A14844-ACF6-4003-BD05-89736B8F41B2}" dt="2022-12-06T07:45:29.852" v="145" actId="207"/>
          <ac:spMkLst>
            <pc:docMk/>
            <pc:sldMk cId="2677700805" sldId="418"/>
            <ac:spMk id="15" creationId="{00000000-0000-0000-0000-000000000000}"/>
          </ac:spMkLst>
        </pc:spChg>
      </pc:sldChg>
      <pc:sldChg chg="add del">
        <pc:chgData name="Sharma Computer Academy" userId="08476b32c11f4418" providerId="LiveId" clId="{65A14844-ACF6-4003-BD05-89736B8F41B2}" dt="2022-12-08T12:16:08.598" v="1745" actId="47"/>
        <pc:sldMkLst>
          <pc:docMk/>
          <pc:sldMk cId="0" sldId="419"/>
        </pc:sldMkLst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0" sldId="421"/>
        </pc:sldMkLst>
        <pc:spChg chg="mod">
          <ac:chgData name="Sharma Computer Academy" userId="08476b32c11f4418" providerId="LiveId" clId="{65A14844-ACF6-4003-BD05-89736B8F41B2}" dt="2022-12-06T07:47:44.582" v="171" actId="207"/>
          <ac:spMkLst>
            <pc:docMk/>
            <pc:sldMk cId="0" sldId="421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65A14844-ACF6-4003-BD05-89736B8F41B2}" dt="2022-12-09T05:32:52.099" v="1939" actId="20577"/>
        <pc:sldMkLst>
          <pc:docMk/>
          <pc:sldMk cId="0" sldId="422"/>
        </pc:sldMkLst>
        <pc:spChg chg="mod">
          <ac:chgData name="Sharma Computer Academy" userId="08476b32c11f4418" providerId="LiveId" clId="{65A14844-ACF6-4003-BD05-89736B8F41B2}" dt="2022-12-09T05:32:52.099" v="1939" actId="20577"/>
          <ac:spMkLst>
            <pc:docMk/>
            <pc:sldMk cId="0" sldId="422"/>
            <ac:spMk id="15" creationId="{00000000-0000-0000-0000-000000000000}"/>
          </ac:spMkLst>
        </pc:spChg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0" sldId="423"/>
        </pc:sldMkLst>
        <pc:spChg chg="mod">
          <ac:chgData name="Sharma Computer Academy" userId="08476b32c11f4418" providerId="LiveId" clId="{65A14844-ACF6-4003-BD05-89736B8F41B2}" dt="2022-12-06T07:46:46.621" v="155" actId="207"/>
          <ac:spMkLst>
            <pc:docMk/>
            <pc:sldMk cId="0" sldId="423"/>
            <ac:spMk id="15" creationId="{00000000-0000-0000-0000-000000000000}"/>
          </ac:spMkLst>
        </pc:spChg>
      </pc:sldChg>
      <pc:sldChg chg="modSp del">
        <pc:chgData name="Sharma Computer Academy" userId="08476b32c11f4418" providerId="LiveId" clId="{65A14844-ACF6-4003-BD05-89736B8F41B2}" dt="2022-12-09T05:45:11.772" v="1940" actId="47"/>
        <pc:sldMkLst>
          <pc:docMk/>
          <pc:sldMk cId="2817480918" sldId="425"/>
        </pc:sldMkLst>
        <pc:spChg chg="mod">
          <ac:chgData name="Sharma Computer Academy" userId="08476b32c11f4418" providerId="LiveId" clId="{65A14844-ACF6-4003-BD05-89736B8F41B2}" dt="2022-12-06T07:48:09.157" v="175" actId="115"/>
          <ac:spMkLst>
            <pc:docMk/>
            <pc:sldMk cId="2817480918" sldId="425"/>
            <ac:spMk id="15" creationId="{00000000-0000-0000-0000-000000000000}"/>
          </ac:spMkLst>
        </pc:spChg>
      </pc:sldChg>
      <pc:sldChg chg="modSp del">
        <pc:chgData name="Sharma Computer Academy" userId="08476b32c11f4418" providerId="LiveId" clId="{65A14844-ACF6-4003-BD05-89736B8F41B2}" dt="2022-12-09T05:45:11.772" v="1940" actId="47"/>
        <pc:sldMkLst>
          <pc:docMk/>
          <pc:sldMk cId="116772821" sldId="426"/>
        </pc:sldMkLst>
        <pc:spChg chg="mod">
          <ac:chgData name="Sharma Computer Academy" userId="08476b32c11f4418" providerId="LiveId" clId="{65A14844-ACF6-4003-BD05-89736B8F41B2}" dt="2022-12-06T07:50:33.349" v="206" actId="115"/>
          <ac:spMkLst>
            <pc:docMk/>
            <pc:sldMk cId="116772821" sldId="426"/>
            <ac:spMk id="15" creationId="{00000000-0000-0000-0000-000000000000}"/>
          </ac:spMkLst>
        </pc:spChg>
      </pc:sldChg>
      <pc:sldChg chg="add del">
        <pc:chgData name="Sharma Computer Academy" userId="08476b32c11f4418" providerId="LiveId" clId="{65A14844-ACF6-4003-BD05-89736B8F41B2}" dt="2022-12-08T12:16:21.400" v="1749" actId="47"/>
        <pc:sldMkLst>
          <pc:docMk/>
          <pc:sldMk cId="178586495" sldId="427"/>
        </pc:sldMkLst>
      </pc:sldChg>
      <pc:sldChg chg="addSp modSp add del mod modAnim">
        <pc:chgData name="Sharma Computer Academy" userId="08476b32c11f4418" providerId="LiveId" clId="{65A14844-ACF6-4003-BD05-89736B8F41B2}" dt="2022-12-09T05:45:11.772" v="1940" actId="47"/>
        <pc:sldMkLst>
          <pc:docMk/>
          <pc:sldMk cId="146876151" sldId="428"/>
        </pc:sldMkLst>
        <pc:spChg chg="add mod">
          <ac:chgData name="Sharma Computer Academy" userId="08476b32c11f4418" providerId="LiveId" clId="{65A14844-ACF6-4003-BD05-89736B8F41B2}" dt="2022-12-08T06:42:09.708" v="1144" actId="115"/>
          <ac:spMkLst>
            <pc:docMk/>
            <pc:sldMk cId="146876151" sldId="428"/>
            <ac:spMk id="3" creationId="{CCDEB675-35D9-CA40-7DBB-29F860EBDC81}"/>
          </ac:spMkLst>
        </pc:spChg>
        <pc:spChg chg="mod">
          <ac:chgData name="Sharma Computer Academy" userId="08476b32c11f4418" providerId="LiveId" clId="{65A14844-ACF6-4003-BD05-89736B8F41B2}" dt="2022-12-08T05:55:02.483" v="325" actId="20577"/>
          <ac:spMkLst>
            <pc:docMk/>
            <pc:sldMk cId="146876151" sldId="428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01:19.466" v="817" actId="113"/>
          <ac:spMkLst>
            <pc:docMk/>
            <pc:sldMk cId="146876151" sldId="428"/>
            <ac:spMk id="19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02:32.327" v="834" actId="1076"/>
          <ac:spMkLst>
            <pc:docMk/>
            <pc:sldMk cId="146876151" sldId="428"/>
            <ac:spMk id="20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03:41.646" v="841" actId="21"/>
          <ac:spMkLst>
            <pc:docMk/>
            <pc:sldMk cId="146876151" sldId="428"/>
            <ac:spMk id="21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05:54:54.177" v="318" actId="1076"/>
          <ac:cxnSpMkLst>
            <pc:docMk/>
            <pc:sldMk cId="146876151" sldId="428"/>
            <ac:cxnSpMk id="14" creationId="{00000000-0000-0000-0000-000000000000}"/>
          </ac:cxnSpMkLst>
        </pc:cxnChg>
      </pc:sldChg>
      <pc:sldChg chg="addSp delSp modSp add del mod addAnim delAnim modAnim">
        <pc:chgData name="Sharma Computer Academy" userId="08476b32c11f4418" providerId="LiveId" clId="{65A14844-ACF6-4003-BD05-89736B8F41B2}" dt="2022-12-09T05:45:11.772" v="1940" actId="47"/>
        <pc:sldMkLst>
          <pc:docMk/>
          <pc:sldMk cId="1006707910" sldId="429"/>
        </pc:sldMkLst>
        <pc:spChg chg="del">
          <ac:chgData name="Sharma Computer Academy" userId="08476b32c11f4418" providerId="LiveId" clId="{65A14844-ACF6-4003-BD05-89736B8F41B2}" dt="2022-12-08T06:08:18.546" v="921" actId="478"/>
          <ac:spMkLst>
            <pc:docMk/>
            <pc:sldMk cId="1006707910" sldId="429"/>
            <ac:spMk id="3" creationId="{CCDEB675-35D9-CA40-7DBB-29F860EBDC81}"/>
          </ac:spMkLst>
        </pc:spChg>
        <pc:spChg chg="add mod">
          <ac:chgData name="Sharma Computer Academy" userId="08476b32c11f4418" providerId="LiveId" clId="{65A14844-ACF6-4003-BD05-89736B8F41B2}" dt="2022-12-08T06:09:25.995" v="931" actId="1076"/>
          <ac:spMkLst>
            <pc:docMk/>
            <pc:sldMk cId="1006707910" sldId="429"/>
            <ac:spMk id="5" creationId="{5E8158EB-8164-2AF2-008F-32BD5547D544}"/>
          </ac:spMkLst>
        </pc:spChg>
        <pc:spChg chg="add del mod">
          <ac:chgData name="Sharma Computer Academy" userId="08476b32c11f4418" providerId="LiveId" clId="{65A14844-ACF6-4003-BD05-89736B8F41B2}" dt="2022-12-08T06:10:28.631" v="957" actId="207"/>
          <ac:spMkLst>
            <pc:docMk/>
            <pc:sldMk cId="1006707910" sldId="429"/>
            <ac:spMk id="6" creationId="{713F0CCA-15D7-A8A7-6C0F-3A5C206B1071}"/>
          </ac:spMkLst>
        </pc:spChg>
        <pc:spChg chg="add del mod">
          <ac:chgData name="Sharma Computer Academy" userId="08476b32c11f4418" providerId="LiveId" clId="{65A14844-ACF6-4003-BD05-89736B8F41B2}" dt="2022-12-08T06:09:19.220" v="930" actId="478"/>
          <ac:spMkLst>
            <pc:docMk/>
            <pc:sldMk cId="1006707910" sldId="429"/>
            <ac:spMk id="7" creationId="{3DF95B5F-95FB-365A-B422-78D17AA3877D}"/>
          </ac:spMkLst>
        </pc:spChg>
        <pc:spChg chg="add del mod">
          <ac:chgData name="Sharma Computer Academy" userId="08476b32c11f4418" providerId="LiveId" clId="{65A14844-ACF6-4003-BD05-89736B8F41B2}" dt="2022-12-08T06:09:19.220" v="930" actId="478"/>
          <ac:spMkLst>
            <pc:docMk/>
            <pc:sldMk cId="1006707910" sldId="429"/>
            <ac:spMk id="8" creationId="{1CCB06FA-3E64-581D-1F66-F75C5C570A9E}"/>
          </ac:spMkLst>
        </pc:spChg>
        <pc:spChg chg="mod">
          <ac:chgData name="Sharma Computer Academy" userId="08476b32c11f4418" providerId="LiveId" clId="{65A14844-ACF6-4003-BD05-89736B8F41B2}" dt="2022-12-08T06:05:24.759" v="895" actId="20577"/>
          <ac:spMkLst>
            <pc:docMk/>
            <pc:sldMk cId="1006707910" sldId="429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10:25.223" v="956" actId="207"/>
          <ac:spMkLst>
            <pc:docMk/>
            <pc:sldMk cId="1006707910" sldId="429"/>
            <ac:spMk id="19" creationId="{00000000-0000-0000-0000-000000000000}"/>
          </ac:spMkLst>
        </pc:spChg>
        <pc:spChg chg="del">
          <ac:chgData name="Sharma Computer Academy" userId="08476b32c11f4418" providerId="LiveId" clId="{65A14844-ACF6-4003-BD05-89736B8F41B2}" dt="2022-12-08T06:08:18.546" v="921" actId="478"/>
          <ac:spMkLst>
            <pc:docMk/>
            <pc:sldMk cId="1006707910" sldId="429"/>
            <ac:spMk id="20" creationId="{00000000-0000-0000-0000-000000000000}"/>
          </ac:spMkLst>
        </pc:spChg>
        <pc:spChg chg="del">
          <ac:chgData name="Sharma Computer Academy" userId="08476b32c11f4418" providerId="LiveId" clId="{65A14844-ACF6-4003-BD05-89736B8F41B2}" dt="2022-12-08T06:08:18.546" v="921" actId="478"/>
          <ac:spMkLst>
            <pc:docMk/>
            <pc:sldMk cId="1006707910" sldId="429"/>
            <ac:spMk id="21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06:05:35.025" v="897" actId="14100"/>
          <ac:cxnSpMkLst>
            <pc:docMk/>
            <pc:sldMk cId="1006707910" sldId="429"/>
            <ac:cxnSpMk id="14" creationId="{00000000-0000-0000-0000-000000000000}"/>
          </ac:cxnSpMkLst>
        </pc:cxnChg>
      </pc:sldChg>
      <pc:sldChg chg="addSp delSp modSp add del mod delAnim modAnim">
        <pc:chgData name="Sharma Computer Academy" userId="08476b32c11f4418" providerId="LiveId" clId="{65A14844-ACF6-4003-BD05-89736B8F41B2}" dt="2022-12-09T05:45:11.772" v="1940" actId="47"/>
        <pc:sldMkLst>
          <pc:docMk/>
          <pc:sldMk cId="4033469637" sldId="430"/>
        </pc:sldMkLst>
        <pc:spChg chg="add mod">
          <ac:chgData name="Sharma Computer Academy" userId="08476b32c11f4418" providerId="LiveId" clId="{65A14844-ACF6-4003-BD05-89736B8F41B2}" dt="2022-12-08T06:40:17.159" v="1106" actId="113"/>
          <ac:spMkLst>
            <pc:docMk/>
            <pc:sldMk cId="4033469637" sldId="430"/>
            <ac:spMk id="4" creationId="{6126744D-EFAB-A58B-3686-59BFF2ACAAA9}"/>
          </ac:spMkLst>
        </pc:spChg>
        <pc:spChg chg="del">
          <ac:chgData name="Sharma Computer Academy" userId="08476b32c11f4418" providerId="LiveId" clId="{65A14844-ACF6-4003-BD05-89736B8F41B2}" dt="2022-12-08T06:29:31.771" v="1055" actId="478"/>
          <ac:spMkLst>
            <pc:docMk/>
            <pc:sldMk cId="4033469637" sldId="430"/>
            <ac:spMk id="5" creationId="{5E8158EB-8164-2AF2-008F-32BD5547D544}"/>
          </ac:spMkLst>
        </pc:spChg>
        <pc:spChg chg="del mod">
          <ac:chgData name="Sharma Computer Academy" userId="08476b32c11f4418" providerId="LiveId" clId="{65A14844-ACF6-4003-BD05-89736B8F41B2}" dt="2022-12-08T06:29:31.771" v="1055" actId="478"/>
          <ac:spMkLst>
            <pc:docMk/>
            <pc:sldMk cId="4033469637" sldId="430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06:43:00.456" v="1164" actId="6549"/>
          <ac:spMkLst>
            <pc:docMk/>
            <pc:sldMk cId="4033469637" sldId="430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32:44.782" v="1093" actId="21"/>
          <ac:spMkLst>
            <pc:docMk/>
            <pc:sldMk cId="4033469637" sldId="430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06:43:18.087" v="1166" actId="14100"/>
          <ac:cxnSpMkLst>
            <pc:docMk/>
            <pc:sldMk cId="4033469637" sldId="430"/>
            <ac:cxnSpMk id="14" creationId="{00000000-0000-0000-0000-000000000000}"/>
          </ac:cxnSpMkLst>
        </pc:cxnChg>
      </pc:sldChg>
      <pc:sldChg chg="add del ord">
        <pc:chgData name="Sharma Computer Academy" userId="08476b32c11f4418" providerId="LiveId" clId="{65A14844-ACF6-4003-BD05-89736B8F41B2}" dt="2022-12-09T05:45:11.772" v="1940" actId="47"/>
        <pc:sldMkLst>
          <pc:docMk/>
          <pc:sldMk cId="2908789811" sldId="431"/>
        </pc:sldMkLst>
      </pc:sldChg>
      <pc:sldChg chg="addSp delSp modSp del mod delAnim">
        <pc:chgData name="Sharma Computer Academy" userId="08476b32c11f4418" providerId="LiveId" clId="{65A14844-ACF6-4003-BD05-89736B8F41B2}" dt="2022-12-09T05:45:11.772" v="1940" actId="47"/>
        <pc:sldMkLst>
          <pc:docMk/>
          <pc:sldMk cId="375943367" sldId="432"/>
        </pc:sldMkLst>
        <pc:spChg chg="del">
          <ac:chgData name="Sharma Computer Academy" userId="08476b32c11f4418" providerId="LiveId" clId="{65A14844-ACF6-4003-BD05-89736B8F41B2}" dt="2022-12-08T07:20:11.390" v="1367" actId="478"/>
          <ac:spMkLst>
            <pc:docMk/>
            <pc:sldMk cId="375943367" sldId="432"/>
            <ac:spMk id="5" creationId="{5E8158EB-8164-2AF2-008F-32BD5547D544}"/>
          </ac:spMkLst>
        </pc:spChg>
        <pc:spChg chg="del">
          <ac:chgData name="Sharma Computer Academy" userId="08476b32c11f4418" providerId="LiveId" clId="{65A14844-ACF6-4003-BD05-89736B8F41B2}" dt="2022-12-08T07:20:11.390" v="1367" actId="478"/>
          <ac:spMkLst>
            <pc:docMk/>
            <pc:sldMk cId="375943367" sldId="432"/>
            <ac:spMk id="6" creationId="{713F0CCA-15D7-A8A7-6C0F-3A5C206B1071}"/>
          </ac:spMkLst>
        </pc:spChg>
        <pc:spChg chg="add mod">
          <ac:chgData name="Sharma Computer Academy" userId="08476b32c11f4418" providerId="LiveId" clId="{65A14844-ACF6-4003-BD05-89736B8F41B2}" dt="2022-12-08T07:20:39.788" v="1405" actId="20577"/>
          <ac:spMkLst>
            <pc:docMk/>
            <pc:sldMk cId="375943367" sldId="432"/>
            <ac:spMk id="7" creationId="{ED62F08B-003A-3B99-7E79-A461D77122A8}"/>
          </ac:spMkLst>
        </pc:spChg>
        <pc:spChg chg="mod">
          <ac:chgData name="Sharma Computer Academy" userId="08476b32c11f4418" providerId="LiveId" clId="{65A14844-ACF6-4003-BD05-89736B8F41B2}" dt="2022-12-08T06:46:10.627" v="1195" actId="20577"/>
          <ac:spMkLst>
            <pc:docMk/>
            <pc:sldMk cId="375943367" sldId="432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7:19:20.290" v="1365" actId="113"/>
          <ac:spMkLst>
            <pc:docMk/>
            <pc:sldMk cId="375943367" sldId="432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34:18.769" v="1588" actId="14100"/>
          <ac:cxnSpMkLst>
            <pc:docMk/>
            <pc:sldMk cId="375943367" sldId="432"/>
            <ac:cxnSpMk id="14" creationId="{00000000-0000-0000-0000-000000000000}"/>
          </ac:cxnSpMkLst>
        </pc:cxnChg>
      </pc:sldChg>
      <pc:sldChg chg="add del">
        <pc:chgData name="Sharma Computer Academy" userId="08476b32c11f4418" providerId="LiveId" clId="{65A14844-ACF6-4003-BD05-89736B8F41B2}" dt="2022-12-08T06:48:16.598" v="1200"/>
        <pc:sldMkLst>
          <pc:docMk/>
          <pc:sldMk cId="2910273651" sldId="433"/>
        </pc:sldMkLst>
      </pc:sldChg>
      <pc:sldChg chg="addSp modSp del mod modAnim">
        <pc:chgData name="Sharma Computer Academy" userId="08476b32c11f4418" providerId="LiveId" clId="{65A14844-ACF6-4003-BD05-89736B8F41B2}" dt="2022-12-09T05:45:11.772" v="1940" actId="47"/>
        <pc:sldMkLst>
          <pc:docMk/>
          <pc:sldMk cId="3559601377" sldId="433"/>
        </pc:sldMkLst>
        <pc:spChg chg="add mod">
          <ac:chgData name="Sharma Computer Academy" userId="08476b32c11f4418" providerId="LiveId" clId="{65A14844-ACF6-4003-BD05-89736B8F41B2}" dt="2022-12-08T06:59:08.558" v="1315" actId="20577"/>
          <ac:spMkLst>
            <pc:docMk/>
            <pc:sldMk cId="3559601377" sldId="433"/>
            <ac:spMk id="5" creationId="{8548A949-3DCE-0DA4-BF67-B03B3D359D1E}"/>
          </ac:spMkLst>
        </pc:spChg>
        <pc:spChg chg="mod">
          <ac:chgData name="Sharma Computer Academy" userId="08476b32c11f4418" providerId="LiveId" clId="{65A14844-ACF6-4003-BD05-89736B8F41B2}" dt="2022-12-08T06:49:25.721" v="1220" actId="313"/>
          <ac:spMkLst>
            <pc:docMk/>
            <pc:sldMk cId="3559601377" sldId="433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6:56:59.750" v="1287" actId="1076"/>
          <ac:spMkLst>
            <pc:docMk/>
            <pc:sldMk cId="3559601377" sldId="433"/>
            <ac:spMk id="15" creationId="{00000000-0000-0000-0000-000000000000}"/>
          </ac:spMkLst>
        </pc:spChg>
        <pc:picChg chg="add mod">
          <ac:chgData name="Sharma Computer Academy" userId="08476b32c11f4418" providerId="LiveId" clId="{65A14844-ACF6-4003-BD05-89736B8F41B2}" dt="2022-12-08T06:57:06.416" v="1289" actId="14100"/>
          <ac:picMkLst>
            <pc:docMk/>
            <pc:sldMk cId="3559601377" sldId="433"/>
            <ac:picMk id="3" creationId="{CD2E465E-24AE-E65E-AF95-B2F2101BC398}"/>
          </ac:picMkLst>
        </pc:picChg>
      </pc:sldChg>
      <pc:sldChg chg="addSp delSp modSp add del mod delAnim modAnim">
        <pc:chgData name="Sharma Computer Academy" userId="08476b32c11f4418" providerId="LiveId" clId="{65A14844-ACF6-4003-BD05-89736B8F41B2}" dt="2022-12-09T05:45:11.772" v="1940" actId="47"/>
        <pc:sldMkLst>
          <pc:docMk/>
          <pc:sldMk cId="278655411" sldId="434"/>
        </pc:sldMkLst>
        <pc:spChg chg="add mod">
          <ac:chgData name="Sharma Computer Academy" userId="08476b32c11f4418" providerId="LiveId" clId="{65A14844-ACF6-4003-BD05-89736B8F41B2}" dt="2022-12-08T07:49:06.304" v="1476" actId="113"/>
          <ac:spMkLst>
            <pc:docMk/>
            <pc:sldMk cId="278655411" sldId="434"/>
            <ac:spMk id="2" creationId="{1D36826F-9563-523E-5D75-E89B8750A6C5}"/>
          </ac:spMkLst>
        </pc:spChg>
        <pc:spChg chg="del">
          <ac:chgData name="Sharma Computer Academy" userId="08476b32c11f4418" providerId="LiveId" clId="{65A14844-ACF6-4003-BD05-89736B8F41B2}" dt="2022-12-08T07:46:32.295" v="1426" actId="478"/>
          <ac:spMkLst>
            <pc:docMk/>
            <pc:sldMk cId="278655411" sldId="434"/>
            <ac:spMk id="5" creationId="{5E8158EB-8164-2AF2-008F-32BD5547D544}"/>
          </ac:spMkLst>
        </pc:spChg>
        <pc:spChg chg="del">
          <ac:chgData name="Sharma Computer Academy" userId="08476b32c11f4418" providerId="LiveId" clId="{65A14844-ACF6-4003-BD05-89736B8F41B2}" dt="2022-12-08T07:46:32.295" v="1426" actId="478"/>
          <ac:spMkLst>
            <pc:docMk/>
            <pc:sldMk cId="278655411" sldId="434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07:46:18.022" v="1425" actId="113"/>
          <ac:spMkLst>
            <pc:docMk/>
            <pc:sldMk cId="278655411" sldId="434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34:26.566" v="1589" actId="14100"/>
          <ac:cxnSpMkLst>
            <pc:docMk/>
            <pc:sldMk cId="278655411" sldId="434"/>
            <ac:cxnSpMk id="14" creationId="{00000000-0000-0000-0000-000000000000}"/>
          </ac:cxnSpMkLst>
        </pc:cxnChg>
      </pc:sldChg>
      <pc:sldChg chg="del">
        <pc:chgData name="Sharma Computer Academy" userId="08476b32c11f4418" providerId="LiveId" clId="{65A14844-ACF6-4003-BD05-89736B8F41B2}" dt="2022-12-08T06:47:41.459" v="1199"/>
        <pc:sldMkLst>
          <pc:docMk/>
          <pc:sldMk cId="4233273420" sldId="434"/>
        </pc:sldMkLst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3422629593" sldId="435"/>
        </pc:sldMkLst>
        <pc:spChg chg="mod">
          <ac:chgData name="Sharma Computer Academy" userId="08476b32c11f4418" providerId="LiveId" clId="{65A14844-ACF6-4003-BD05-89736B8F41B2}" dt="2022-12-08T12:22:54.589" v="1784" actId="207"/>
          <ac:spMkLst>
            <pc:docMk/>
            <pc:sldMk cId="3422629593" sldId="435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07:58:04.374" v="1489" actId="20577"/>
          <ac:spMkLst>
            <pc:docMk/>
            <pc:sldMk cId="3422629593" sldId="435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08:00:21.294" v="1540" actId="113"/>
          <ac:spMkLst>
            <pc:docMk/>
            <pc:sldMk cId="3422629593" sldId="435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39:41.456" v="1593" actId="14100"/>
          <ac:cxnSpMkLst>
            <pc:docMk/>
            <pc:sldMk cId="3422629593" sldId="435"/>
            <ac:cxnSpMk id="14" creationId="{00000000-0000-0000-0000-000000000000}"/>
          </ac:cxnSpMkLst>
        </pc:cxnChg>
      </pc:sldChg>
      <pc:sldChg chg="modSp add del mod">
        <pc:chgData name="Sharma Computer Academy" userId="08476b32c11f4418" providerId="LiveId" clId="{65A14844-ACF6-4003-BD05-89736B8F41B2}" dt="2022-12-09T05:45:11.772" v="1940" actId="47"/>
        <pc:sldMkLst>
          <pc:docMk/>
          <pc:sldMk cId="3381199953" sldId="436"/>
        </pc:sldMkLst>
        <pc:spChg chg="mod">
          <ac:chgData name="Sharma Computer Academy" userId="08476b32c11f4418" providerId="LiveId" clId="{65A14844-ACF6-4003-BD05-89736B8F41B2}" dt="2022-12-08T11:35:16.236" v="1591" actId="20577"/>
          <ac:spMkLst>
            <pc:docMk/>
            <pc:sldMk cId="3381199953" sldId="436"/>
            <ac:spMk id="2" creationId="{1D36826F-9563-523E-5D75-E89B8750A6C5}"/>
          </ac:spMkLst>
        </pc:spChg>
        <pc:spChg chg="mod">
          <ac:chgData name="Sharma Computer Academy" userId="08476b32c11f4418" providerId="LiveId" clId="{65A14844-ACF6-4003-BD05-89736B8F41B2}" dt="2022-12-08T08:06:31.717" v="1585" actId="113"/>
          <ac:spMkLst>
            <pc:docMk/>
            <pc:sldMk cId="3381199953" sldId="436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34:30.495" v="1590" actId="14100"/>
          <ac:cxnSpMkLst>
            <pc:docMk/>
            <pc:sldMk cId="3381199953" sldId="436"/>
            <ac:cxnSpMk id="14" creationId="{00000000-0000-0000-0000-000000000000}"/>
          </ac:cxnSpMkLst>
        </pc:cxnChg>
      </pc:sldChg>
      <pc:sldChg chg="delSp modSp add del mod delAnim">
        <pc:chgData name="Sharma Computer Academy" userId="08476b32c11f4418" providerId="LiveId" clId="{65A14844-ACF6-4003-BD05-89736B8F41B2}" dt="2022-12-09T05:45:11.772" v="1940" actId="47"/>
        <pc:sldMkLst>
          <pc:docMk/>
          <pc:sldMk cId="2974452362" sldId="437"/>
        </pc:sldMkLst>
        <pc:spChg chg="mod">
          <ac:chgData name="Sharma Computer Academy" userId="08476b32c11f4418" providerId="LiveId" clId="{65A14844-ACF6-4003-BD05-89736B8F41B2}" dt="2022-12-08T11:46:31.535" v="1611" actId="1076"/>
          <ac:spMkLst>
            <pc:docMk/>
            <pc:sldMk cId="2974452362" sldId="437"/>
            <ac:spMk id="5" creationId="{5E8158EB-8164-2AF2-008F-32BD5547D544}"/>
          </ac:spMkLst>
        </pc:spChg>
        <pc:spChg chg="mod">
          <ac:chgData name="Sharma Computer Academy" userId="08476b32c11f4418" providerId="LiveId" clId="{65A14844-ACF6-4003-BD05-89736B8F41B2}" dt="2022-12-08T11:46:42.692" v="1620" actId="20577"/>
          <ac:spMkLst>
            <pc:docMk/>
            <pc:sldMk cId="2974452362" sldId="437"/>
            <ac:spMk id="6" creationId="{713F0CCA-15D7-A8A7-6C0F-3A5C206B1071}"/>
          </ac:spMkLst>
        </pc:spChg>
        <pc:spChg chg="del">
          <ac:chgData name="Sharma Computer Academy" userId="08476b32c11f4418" providerId="LiveId" clId="{65A14844-ACF6-4003-BD05-89736B8F41B2}" dt="2022-12-08T11:46:24.066" v="1610" actId="478"/>
          <ac:spMkLst>
            <pc:docMk/>
            <pc:sldMk cId="2974452362" sldId="437"/>
            <ac:spMk id="18" creationId="{00000000-0000-0000-0000-000000000000}"/>
          </ac:spMkLst>
        </pc:spChg>
        <pc:spChg chg="del">
          <ac:chgData name="Sharma Computer Academy" userId="08476b32c11f4418" providerId="LiveId" clId="{65A14844-ACF6-4003-BD05-89736B8F41B2}" dt="2022-12-08T11:46:24.066" v="1610" actId="478"/>
          <ac:spMkLst>
            <pc:docMk/>
            <pc:sldMk cId="2974452362" sldId="437"/>
            <ac:spMk id="19" creationId="{00000000-0000-0000-0000-000000000000}"/>
          </ac:spMkLst>
        </pc:spChg>
      </pc:sldChg>
      <pc:sldChg chg="modSp del mod">
        <pc:chgData name="Sharma Computer Academy" userId="08476b32c11f4418" providerId="LiveId" clId="{65A14844-ACF6-4003-BD05-89736B8F41B2}" dt="2022-12-09T05:45:11.772" v="1940" actId="47"/>
        <pc:sldMkLst>
          <pc:docMk/>
          <pc:sldMk cId="1605878134" sldId="438"/>
        </pc:sldMkLst>
        <pc:spChg chg="mod">
          <ac:chgData name="Sharma Computer Academy" userId="08476b32c11f4418" providerId="LiveId" clId="{65A14844-ACF6-4003-BD05-89736B8F41B2}" dt="2022-12-08T11:52:13.828" v="1653" actId="1076"/>
          <ac:spMkLst>
            <pc:docMk/>
            <pc:sldMk cId="1605878134" sldId="438"/>
            <ac:spMk id="5" creationId="{5E8158EB-8164-2AF2-008F-32BD5547D544}"/>
          </ac:spMkLst>
        </pc:spChg>
        <pc:spChg chg="mod">
          <ac:chgData name="Sharma Computer Academy" userId="08476b32c11f4418" providerId="LiveId" clId="{65A14844-ACF6-4003-BD05-89736B8F41B2}" dt="2022-12-08T12:14:34.618" v="1743" actId="207"/>
          <ac:spMkLst>
            <pc:docMk/>
            <pc:sldMk cId="1605878134" sldId="438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11:50:43.278" v="1645" actId="20577"/>
          <ac:spMkLst>
            <pc:docMk/>
            <pc:sldMk cId="1605878134" sldId="438"/>
            <ac:spMk id="12" creationId="{00000000-0000-0000-0000-000000000000}"/>
          </ac:spMkLst>
        </pc:spChg>
        <pc:spChg chg="mod">
          <ac:chgData name="Sharma Computer Academy" userId="08476b32c11f4418" providerId="LiveId" clId="{65A14844-ACF6-4003-BD05-89736B8F41B2}" dt="2022-12-08T11:53:37.907" v="1677" actId="207"/>
          <ac:spMkLst>
            <pc:docMk/>
            <pc:sldMk cId="1605878134" sldId="438"/>
            <ac:spMk id="19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1:50:52.223" v="1647" actId="14100"/>
          <ac:cxnSpMkLst>
            <pc:docMk/>
            <pc:sldMk cId="1605878134" sldId="438"/>
            <ac:cxnSpMk id="14" creationId="{00000000-0000-0000-0000-000000000000}"/>
          </ac:cxnSpMkLst>
        </pc:cxnChg>
      </pc:sldChg>
      <pc:sldChg chg="addSp delSp modSp add del mod delAnim modAnim">
        <pc:chgData name="Sharma Computer Academy" userId="08476b32c11f4418" providerId="LiveId" clId="{65A14844-ACF6-4003-BD05-89736B8F41B2}" dt="2022-12-09T05:45:11.772" v="1940" actId="47"/>
        <pc:sldMkLst>
          <pc:docMk/>
          <pc:sldMk cId="169267941" sldId="439"/>
        </pc:sldMkLst>
        <pc:spChg chg="add mod">
          <ac:chgData name="Sharma Computer Academy" userId="08476b32c11f4418" providerId="LiveId" clId="{65A14844-ACF6-4003-BD05-89736B8F41B2}" dt="2022-12-08T12:08:37.567" v="1718" actId="1076"/>
          <ac:spMkLst>
            <pc:docMk/>
            <pc:sldMk cId="169267941" sldId="439"/>
            <ac:spMk id="2" creationId="{055FB9EA-58FC-1E60-FB5B-DEA5CABB8B9E}"/>
          </ac:spMkLst>
        </pc:spChg>
        <pc:spChg chg="add mod">
          <ac:chgData name="Sharma Computer Academy" userId="08476b32c11f4418" providerId="LiveId" clId="{65A14844-ACF6-4003-BD05-89736B8F41B2}" dt="2022-12-08T12:10:44.242" v="1736" actId="20577"/>
          <ac:spMkLst>
            <pc:docMk/>
            <pc:sldMk cId="169267941" sldId="439"/>
            <ac:spMk id="3" creationId="{36F065D5-C1AA-ACCA-B734-79E46C37D735}"/>
          </ac:spMkLst>
        </pc:spChg>
        <pc:spChg chg="del">
          <ac:chgData name="Sharma Computer Academy" userId="08476b32c11f4418" providerId="LiveId" clId="{65A14844-ACF6-4003-BD05-89736B8F41B2}" dt="2022-12-08T12:02:25.946" v="1695" actId="478"/>
          <ac:spMkLst>
            <pc:docMk/>
            <pc:sldMk cId="169267941" sldId="439"/>
            <ac:spMk id="5" creationId="{5E8158EB-8164-2AF2-008F-32BD5547D544}"/>
          </ac:spMkLst>
        </pc:spChg>
        <pc:spChg chg="del">
          <ac:chgData name="Sharma Computer Academy" userId="08476b32c11f4418" providerId="LiveId" clId="{65A14844-ACF6-4003-BD05-89736B8F41B2}" dt="2022-12-08T12:02:25.946" v="1695" actId="478"/>
          <ac:spMkLst>
            <pc:docMk/>
            <pc:sldMk cId="169267941" sldId="439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12:05:19.773" v="1716" actId="207"/>
          <ac:spMkLst>
            <pc:docMk/>
            <pc:sldMk cId="169267941" sldId="439"/>
            <ac:spMk id="19" creationId="{00000000-0000-0000-0000-000000000000}"/>
          </ac:spMkLst>
        </pc:spChg>
      </pc:sldChg>
      <pc:sldChg chg="modSp add del mod ord">
        <pc:chgData name="Sharma Computer Academy" userId="08476b32c11f4418" providerId="LiveId" clId="{65A14844-ACF6-4003-BD05-89736B8F41B2}" dt="2022-12-09T05:45:11.772" v="1940" actId="47"/>
        <pc:sldMkLst>
          <pc:docMk/>
          <pc:sldMk cId="642563223" sldId="440"/>
        </pc:sldMkLst>
        <pc:spChg chg="mod">
          <ac:chgData name="Sharma Computer Academy" userId="08476b32c11f4418" providerId="LiveId" clId="{65A14844-ACF6-4003-BD05-89736B8F41B2}" dt="2022-12-08T12:29:07.847" v="1833" actId="20577"/>
          <ac:spMkLst>
            <pc:docMk/>
            <pc:sldMk cId="642563223" sldId="440"/>
            <ac:spMk id="6" creationId="{713F0CCA-15D7-A8A7-6C0F-3A5C206B1071}"/>
          </ac:spMkLst>
        </pc:spChg>
        <pc:spChg chg="mod">
          <ac:chgData name="Sharma Computer Academy" userId="08476b32c11f4418" providerId="LiveId" clId="{65A14844-ACF6-4003-BD05-89736B8F41B2}" dt="2022-12-08T12:27:59.070" v="1811" actId="20577"/>
          <ac:spMkLst>
            <pc:docMk/>
            <pc:sldMk cId="642563223" sldId="440"/>
            <ac:spMk id="12" creationId="{00000000-0000-0000-0000-000000000000}"/>
          </ac:spMkLst>
        </pc:spChg>
        <pc:cxnChg chg="mod">
          <ac:chgData name="Sharma Computer Academy" userId="08476b32c11f4418" providerId="LiveId" clId="{65A14844-ACF6-4003-BD05-89736B8F41B2}" dt="2022-12-08T12:31:11.744" v="1835" actId="14100"/>
          <ac:cxnSpMkLst>
            <pc:docMk/>
            <pc:sldMk cId="642563223" sldId="440"/>
            <ac:cxnSpMk id="14" creationId="{00000000-0000-0000-0000-000000000000}"/>
          </ac:cxnSpMkLst>
        </pc:cxnChg>
      </pc:sldChg>
    </pc:docChg>
  </pc:docChgLst>
  <pc:docChgLst>
    <pc:chgData name="Sharma Computer Academy" userId="08476b32c11f4418" providerId="LiveId" clId="{F90C3924-254E-4897-9380-1179F0E3399B}"/>
    <pc:docChg chg="modSld">
      <pc:chgData name="Sharma Computer Academy" userId="08476b32c11f4418" providerId="LiveId" clId="{F90C3924-254E-4897-9380-1179F0E3399B}" dt="2022-02-07T06:49:41.841" v="16" actId="1076"/>
      <pc:docMkLst>
        <pc:docMk/>
      </pc:docMkLst>
      <pc:sldChg chg="modSp mod">
        <pc:chgData name="Sharma Computer Academy" userId="08476b32c11f4418" providerId="LiveId" clId="{F90C3924-254E-4897-9380-1179F0E3399B}" dt="2022-02-07T06:49:41.841" v="16" actId="1076"/>
        <pc:sldMkLst>
          <pc:docMk/>
          <pc:sldMk cId="0" sldId="413"/>
        </pc:sldMkLst>
        <pc:spChg chg="mod">
          <ac:chgData name="Sharma Computer Academy" userId="08476b32c11f4418" providerId="LiveId" clId="{F90C3924-254E-4897-9380-1179F0E3399B}" dt="2022-02-07T06:49:41.841" v="16" actId="1076"/>
          <ac:spMkLst>
            <pc:docMk/>
            <pc:sldMk cId="0" sldId="413"/>
            <ac:spMk id="18" creationId="{00000000-0000-0000-0000-000000000000}"/>
          </ac:spMkLst>
        </pc:spChg>
      </pc:sldChg>
      <pc:sldChg chg="modSp mod">
        <pc:chgData name="Sharma Computer Academy" userId="08476b32c11f4418" providerId="LiveId" clId="{F90C3924-254E-4897-9380-1179F0E3399B}" dt="2022-02-07T06:09:13.800" v="15" actId="20577"/>
        <pc:sldMkLst>
          <pc:docMk/>
          <pc:sldMk cId="0" sldId="417"/>
        </pc:sldMkLst>
        <pc:spChg chg="mod">
          <ac:chgData name="Sharma Computer Academy" userId="08476b32c11f4418" providerId="LiveId" clId="{F90C3924-254E-4897-9380-1179F0E3399B}" dt="2022-02-07T06:09:13.800" v="15" actId="20577"/>
          <ac:spMkLst>
            <pc:docMk/>
            <pc:sldMk cId="0" sldId="417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E29A4E15-5CEA-4DC1-9406-4C9E771F999E}"/>
    <pc:docChg chg="undo custSel addSld modSld">
      <pc:chgData name="Sharma Computer Academy" userId="08476b32c11f4418" providerId="LiveId" clId="{E29A4E15-5CEA-4DC1-9406-4C9E771F999E}" dt="2021-06-25T07:45:16.648" v="430" actId="20577"/>
      <pc:docMkLst>
        <pc:docMk/>
      </pc:docMkLst>
      <pc:sldChg chg="modSp">
        <pc:chgData name="Sharma Computer Academy" userId="08476b32c11f4418" providerId="LiveId" clId="{E29A4E15-5CEA-4DC1-9406-4C9E771F999E}" dt="2021-06-25T05:44:31.369" v="57" actId="113"/>
        <pc:sldMkLst>
          <pc:docMk/>
          <pc:sldMk cId="0" sldId="397"/>
        </pc:sldMkLst>
        <pc:spChg chg="mod">
          <ac:chgData name="Sharma Computer Academy" userId="08476b32c11f4418" providerId="LiveId" clId="{E29A4E15-5CEA-4DC1-9406-4C9E771F999E}" dt="2021-06-25T05:44:31.369" v="57" actId="113"/>
          <ac:spMkLst>
            <pc:docMk/>
            <pc:sldMk cId="0" sldId="397"/>
            <ac:spMk id="14" creationId="{00000000-0000-0000-0000-000000000000}"/>
          </ac:spMkLst>
        </pc:spChg>
      </pc:sldChg>
      <pc:sldChg chg="modSp mod modAnim">
        <pc:chgData name="Sharma Computer Academy" userId="08476b32c11f4418" providerId="LiveId" clId="{E29A4E15-5CEA-4DC1-9406-4C9E771F999E}" dt="2021-06-25T05:46:57.546" v="65" actId="20577"/>
        <pc:sldMkLst>
          <pc:docMk/>
          <pc:sldMk cId="0" sldId="399"/>
        </pc:sldMkLst>
        <pc:spChg chg="mod">
          <ac:chgData name="Sharma Computer Academy" userId="08476b32c11f4418" providerId="LiveId" clId="{E29A4E15-5CEA-4DC1-9406-4C9E771F999E}" dt="2021-06-25T05:46:57.546" v="65" actId="20577"/>
          <ac:spMkLst>
            <pc:docMk/>
            <pc:sldMk cId="0" sldId="39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5:47:42.065" v="70" actId="207"/>
        <pc:sldMkLst>
          <pc:docMk/>
          <pc:sldMk cId="0" sldId="401"/>
        </pc:sldMkLst>
        <pc:spChg chg="mod">
          <ac:chgData name="Sharma Computer Academy" userId="08476b32c11f4418" providerId="LiveId" clId="{E29A4E15-5CEA-4DC1-9406-4C9E771F999E}" dt="2021-06-25T05:47:42.065" v="70" actId="207"/>
          <ac:spMkLst>
            <pc:docMk/>
            <pc:sldMk cId="0" sldId="40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5:58:42.642" v="83" actId="113"/>
        <pc:sldMkLst>
          <pc:docMk/>
          <pc:sldMk cId="0" sldId="402"/>
        </pc:sldMkLst>
        <pc:spChg chg="mod">
          <ac:chgData name="Sharma Computer Academy" userId="08476b32c11f4418" providerId="LiveId" clId="{E29A4E15-5CEA-4DC1-9406-4C9E771F999E}" dt="2021-06-25T05:58:22.748" v="78" actId="113"/>
          <ac:spMkLst>
            <pc:docMk/>
            <pc:sldMk cId="0" sldId="402"/>
            <ac:spMk id="14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5:58:42.642" v="83" actId="113"/>
          <ac:spMkLst>
            <pc:docMk/>
            <pc:sldMk cId="0" sldId="402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5:59:43.061" v="93" actId="113"/>
        <pc:sldMkLst>
          <pc:docMk/>
          <pc:sldMk cId="0" sldId="403"/>
        </pc:sldMkLst>
        <pc:spChg chg="mod">
          <ac:chgData name="Sharma Computer Academy" userId="08476b32c11f4418" providerId="LiveId" clId="{E29A4E15-5CEA-4DC1-9406-4C9E771F999E}" dt="2021-06-25T05:59:43.061" v="93" actId="113"/>
          <ac:spMkLst>
            <pc:docMk/>
            <pc:sldMk cId="0" sldId="403"/>
            <ac:spMk id="14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6:54:46.707" v="109" actId="115"/>
        <pc:sldMkLst>
          <pc:docMk/>
          <pc:sldMk cId="0" sldId="405"/>
        </pc:sldMkLst>
        <pc:spChg chg="mod">
          <ac:chgData name="Sharma Computer Academy" userId="08476b32c11f4418" providerId="LiveId" clId="{E29A4E15-5CEA-4DC1-9406-4C9E771F999E}" dt="2021-06-25T06:54:46.707" v="109" actId="115"/>
          <ac:spMkLst>
            <pc:docMk/>
            <pc:sldMk cId="0" sldId="405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04:45.963" v="190" actId="113"/>
        <pc:sldMkLst>
          <pc:docMk/>
          <pc:sldMk cId="0" sldId="406"/>
        </pc:sldMkLst>
        <pc:spChg chg="mod">
          <ac:chgData name="Sharma Computer Academy" userId="08476b32c11f4418" providerId="LiveId" clId="{E29A4E15-5CEA-4DC1-9406-4C9E771F999E}" dt="2021-06-25T07:04:45.963" v="190" actId="113"/>
          <ac:spMkLst>
            <pc:docMk/>
            <pc:sldMk cId="0" sldId="406"/>
            <ac:spMk id="15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6:57:44.700" v="177" actId="14100"/>
          <ac:spMkLst>
            <pc:docMk/>
            <pc:sldMk cId="0" sldId="40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22.789" v="415" actId="20577"/>
        <pc:sldMkLst>
          <pc:docMk/>
          <pc:sldMk cId="0" sldId="407"/>
        </pc:sldMkLst>
        <pc:spChg chg="mod">
          <ac:chgData name="Sharma Computer Academy" userId="08476b32c11f4418" providerId="LiveId" clId="{E29A4E15-5CEA-4DC1-9406-4C9E771F999E}" dt="2021-06-25T07:44:22.789" v="415" actId="20577"/>
          <ac:spMkLst>
            <pc:docMk/>
            <pc:sldMk cId="0" sldId="407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21:43.717" v="230" actId="113"/>
        <pc:sldMkLst>
          <pc:docMk/>
          <pc:sldMk cId="0" sldId="408"/>
        </pc:sldMkLst>
        <pc:spChg chg="mod">
          <ac:chgData name="Sharma Computer Academy" userId="08476b32c11f4418" providerId="LiveId" clId="{E29A4E15-5CEA-4DC1-9406-4C9E771F999E}" dt="2021-06-25T07:21:29.028" v="226" actId="113"/>
          <ac:spMkLst>
            <pc:docMk/>
            <pc:sldMk cId="0" sldId="408"/>
            <ac:spMk id="15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7:21:43.717" v="230" actId="113"/>
          <ac:spMkLst>
            <pc:docMk/>
            <pc:sldMk cId="0" sldId="408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05:16.245" v="196" actId="113"/>
        <pc:sldMkLst>
          <pc:docMk/>
          <pc:sldMk cId="0" sldId="409"/>
        </pc:sldMkLst>
        <pc:spChg chg="mod">
          <ac:chgData name="Sharma Computer Academy" userId="08476b32c11f4418" providerId="LiveId" clId="{E29A4E15-5CEA-4DC1-9406-4C9E771F999E}" dt="2021-06-25T07:05:16.245" v="196" actId="113"/>
          <ac:spMkLst>
            <pc:docMk/>
            <pc:sldMk cId="0" sldId="40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22:15.142" v="238" actId="113"/>
        <pc:sldMkLst>
          <pc:docMk/>
          <pc:sldMk cId="0" sldId="410"/>
        </pc:sldMkLst>
        <pc:spChg chg="mod">
          <ac:chgData name="Sharma Computer Academy" userId="08476b32c11f4418" providerId="LiveId" clId="{E29A4E15-5CEA-4DC1-9406-4C9E771F999E}" dt="2021-06-25T07:22:15.142" v="238" actId="113"/>
          <ac:spMkLst>
            <pc:docMk/>
            <pc:sldMk cId="0" sldId="410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22:52.166" v="248" actId="113"/>
        <pc:sldMkLst>
          <pc:docMk/>
          <pc:sldMk cId="0" sldId="411"/>
        </pc:sldMkLst>
        <pc:spChg chg="mod">
          <ac:chgData name="Sharma Computer Academy" userId="08476b32c11f4418" providerId="LiveId" clId="{E29A4E15-5CEA-4DC1-9406-4C9E771F999E}" dt="2021-06-25T07:22:52.166" v="248" actId="113"/>
          <ac:spMkLst>
            <pc:docMk/>
            <pc:sldMk cId="0" sldId="41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23:18.419" v="256" actId="113"/>
        <pc:sldMkLst>
          <pc:docMk/>
          <pc:sldMk cId="0" sldId="412"/>
        </pc:sldMkLst>
        <pc:spChg chg="mod">
          <ac:chgData name="Sharma Computer Academy" userId="08476b32c11f4418" providerId="LiveId" clId="{E29A4E15-5CEA-4DC1-9406-4C9E771F999E}" dt="2021-06-25T07:23:18.419" v="256" actId="113"/>
          <ac:spMkLst>
            <pc:docMk/>
            <pc:sldMk cId="0" sldId="412"/>
            <ac:spMk id="15" creationId="{00000000-0000-0000-0000-000000000000}"/>
          </ac:spMkLst>
        </pc:spChg>
      </pc:sldChg>
      <pc:sldChg chg="modSp mod modAnim">
        <pc:chgData name="Sharma Computer Academy" userId="08476b32c11f4418" providerId="LiveId" clId="{E29A4E15-5CEA-4DC1-9406-4C9E771F999E}" dt="2021-06-25T07:41:37.030" v="348" actId="114"/>
        <pc:sldMkLst>
          <pc:docMk/>
          <pc:sldMk cId="0" sldId="414"/>
        </pc:sldMkLst>
        <pc:spChg chg="mod">
          <ac:chgData name="Sharma Computer Academy" userId="08476b32c11f4418" providerId="LiveId" clId="{E29A4E15-5CEA-4DC1-9406-4C9E771F999E}" dt="2021-06-25T07:41:37.030" v="348" actId="114"/>
          <ac:spMkLst>
            <pc:docMk/>
            <pc:sldMk cId="0" sldId="414"/>
            <ac:spMk id="14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7:39:09.306" v="320" actId="20577"/>
          <ac:spMkLst>
            <pc:docMk/>
            <pc:sldMk cId="0" sldId="414"/>
            <ac:spMk id="17" creationId="{00000000-0000-0000-0000-000000000000}"/>
          </ac:spMkLst>
        </pc:spChg>
      </pc:sldChg>
      <pc:sldChg chg="modSp">
        <pc:chgData name="Sharma Computer Academy" userId="08476b32c11f4418" providerId="LiveId" clId="{E29A4E15-5CEA-4DC1-9406-4C9E771F999E}" dt="2021-06-25T07:41:52.181" v="374" actId="20577"/>
        <pc:sldMkLst>
          <pc:docMk/>
          <pc:sldMk cId="0" sldId="415"/>
        </pc:sldMkLst>
        <pc:spChg chg="mod">
          <ac:chgData name="Sharma Computer Academy" userId="08476b32c11f4418" providerId="LiveId" clId="{E29A4E15-5CEA-4DC1-9406-4C9E771F999E}" dt="2021-06-25T07:41:52.181" v="374" actId="20577"/>
          <ac:spMkLst>
            <pc:docMk/>
            <pc:sldMk cId="0" sldId="415"/>
            <ac:spMk id="14" creationId="{00000000-0000-0000-0000-000000000000}"/>
          </ac:spMkLst>
        </pc:spChg>
      </pc:sldChg>
      <pc:sldChg chg="modSp modAnim">
        <pc:chgData name="Sharma Computer Academy" userId="08476b32c11f4418" providerId="LiveId" clId="{E29A4E15-5CEA-4DC1-9406-4C9E771F999E}" dt="2021-06-25T07:42:17.706" v="377" actId="6549"/>
        <pc:sldMkLst>
          <pc:docMk/>
          <pc:sldMk cId="0" sldId="416"/>
        </pc:sldMkLst>
        <pc:spChg chg="mod">
          <ac:chgData name="Sharma Computer Academy" userId="08476b32c11f4418" providerId="LiveId" clId="{E29A4E15-5CEA-4DC1-9406-4C9E771F999E}" dt="2021-06-25T07:42:17.706" v="377" actId="6549"/>
          <ac:spMkLst>
            <pc:docMk/>
            <pc:sldMk cId="0" sldId="416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07.128" v="412" actId="1038"/>
        <pc:sldMkLst>
          <pc:docMk/>
          <pc:sldMk cId="0" sldId="417"/>
        </pc:sldMkLst>
        <pc:spChg chg="mod">
          <ac:chgData name="Sharma Computer Academy" userId="08476b32c11f4418" providerId="LiveId" clId="{E29A4E15-5CEA-4DC1-9406-4C9E771F999E}" dt="2021-06-25T07:44:07.128" v="412" actId="1038"/>
          <ac:spMkLst>
            <pc:docMk/>
            <pc:sldMk cId="0" sldId="417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38.240" v="418" actId="20577"/>
        <pc:sldMkLst>
          <pc:docMk/>
          <pc:sldMk cId="2677700805" sldId="418"/>
        </pc:sldMkLst>
        <pc:spChg chg="mod">
          <ac:chgData name="Sharma Computer Academy" userId="08476b32c11f4418" providerId="LiveId" clId="{E29A4E15-5CEA-4DC1-9406-4C9E771F999E}" dt="2021-06-25T07:44:38.240" v="418" actId="20577"/>
          <ac:spMkLst>
            <pc:docMk/>
            <pc:sldMk cId="2677700805" sldId="418"/>
            <ac:spMk id="12" creationId="{00000000-0000-0000-0000-000000000000}"/>
          </ac:spMkLst>
        </pc:spChg>
      </pc:sldChg>
      <pc:sldChg chg="modSp modAnim">
        <pc:chgData name="Sharma Computer Academy" userId="08476b32c11f4418" providerId="LiveId" clId="{E29A4E15-5CEA-4DC1-9406-4C9E771F999E}" dt="2021-06-25T07:42:31.928" v="378"/>
        <pc:sldMkLst>
          <pc:docMk/>
          <pc:sldMk cId="0" sldId="419"/>
        </pc:sldMkLst>
        <pc:spChg chg="mod">
          <ac:chgData name="Sharma Computer Academy" userId="08476b32c11f4418" providerId="LiveId" clId="{E29A4E15-5CEA-4DC1-9406-4C9E771F999E}" dt="2021-06-25T07:42:31.928" v="378"/>
          <ac:spMkLst>
            <pc:docMk/>
            <pc:sldMk cId="0" sldId="419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59.418" v="424" actId="20577"/>
        <pc:sldMkLst>
          <pc:docMk/>
          <pc:sldMk cId="0" sldId="421"/>
        </pc:sldMkLst>
        <pc:spChg chg="mod">
          <ac:chgData name="Sharma Computer Academy" userId="08476b32c11f4418" providerId="LiveId" clId="{E29A4E15-5CEA-4DC1-9406-4C9E771F999E}" dt="2021-06-25T07:44:59.418" v="424" actId="20577"/>
          <ac:spMkLst>
            <pc:docMk/>
            <pc:sldMk cId="0" sldId="421"/>
            <ac:spMk id="12" creationId="{00000000-0000-0000-0000-000000000000}"/>
          </ac:spMkLst>
        </pc:spChg>
      </pc:sldChg>
      <pc:sldChg chg="delSp modSp mod delAnim">
        <pc:chgData name="Sharma Computer Academy" userId="08476b32c11f4418" providerId="LiveId" clId="{E29A4E15-5CEA-4DC1-9406-4C9E771F999E}" dt="2021-06-25T06:57:13.236" v="141" actId="20577"/>
        <pc:sldMkLst>
          <pc:docMk/>
          <pc:sldMk cId="0" sldId="422"/>
        </pc:sldMkLst>
        <pc:spChg chg="mod">
          <ac:chgData name="Sharma Computer Academy" userId="08476b32c11f4418" providerId="LiveId" clId="{E29A4E15-5CEA-4DC1-9406-4C9E771F999E}" dt="2021-06-25T06:57:13.236" v="141" actId="20577"/>
          <ac:spMkLst>
            <pc:docMk/>
            <pc:sldMk cId="0" sldId="422"/>
            <ac:spMk id="15" creationId="{00000000-0000-0000-0000-000000000000}"/>
          </ac:spMkLst>
        </pc:spChg>
        <pc:spChg chg="del">
          <ac:chgData name="Sharma Computer Academy" userId="08476b32c11f4418" providerId="LiveId" clId="{E29A4E15-5CEA-4DC1-9406-4C9E771F999E}" dt="2021-06-25T06:55:32.814" v="117" actId="478"/>
          <ac:spMkLst>
            <pc:docMk/>
            <pc:sldMk cId="0" sldId="422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E29A4E15-5CEA-4DC1-9406-4C9E771F999E}" dt="2021-06-25T07:44:50.107" v="421" actId="20577"/>
        <pc:sldMkLst>
          <pc:docMk/>
          <pc:sldMk cId="0" sldId="423"/>
        </pc:sldMkLst>
        <pc:spChg chg="mod">
          <ac:chgData name="Sharma Computer Academy" userId="08476b32c11f4418" providerId="LiveId" clId="{E29A4E15-5CEA-4DC1-9406-4C9E771F999E}" dt="2021-06-25T07:44:50.107" v="421" actId="20577"/>
          <ac:spMkLst>
            <pc:docMk/>
            <pc:sldMk cId="0" sldId="423"/>
            <ac:spMk id="12" creationId="{00000000-0000-0000-0000-000000000000}"/>
          </ac:spMkLst>
        </pc:spChg>
      </pc:sldChg>
      <pc:sldChg chg="delSp modSp add mod">
        <pc:chgData name="Sharma Computer Academy" userId="08476b32c11f4418" providerId="LiveId" clId="{E29A4E15-5CEA-4DC1-9406-4C9E771F999E}" dt="2021-06-25T06:57:27.876" v="176" actId="1035"/>
        <pc:sldMkLst>
          <pc:docMk/>
          <pc:sldMk cId="1219315388" sldId="424"/>
        </pc:sldMkLst>
        <pc:spChg chg="del">
          <ac:chgData name="Sharma Computer Academy" userId="08476b32c11f4418" providerId="LiveId" clId="{E29A4E15-5CEA-4DC1-9406-4C9E771F999E}" dt="2021-06-25T06:57:23.413" v="142" actId="478"/>
          <ac:spMkLst>
            <pc:docMk/>
            <pc:sldMk cId="1219315388" sldId="424"/>
            <ac:spMk id="15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6:57:27.876" v="176" actId="1035"/>
          <ac:spMkLst>
            <pc:docMk/>
            <pc:sldMk cId="1219315388" sldId="424"/>
            <ac:spMk id="16" creationId="{00000000-0000-0000-0000-000000000000}"/>
          </ac:spMkLst>
        </pc:spChg>
      </pc:sldChg>
      <pc:sldChg chg="modSp add mod modAnim">
        <pc:chgData name="Sharma Computer Academy" userId="08476b32c11f4418" providerId="LiveId" clId="{E29A4E15-5CEA-4DC1-9406-4C9E771F999E}" dt="2021-06-25T07:45:08.683" v="427" actId="20577"/>
        <pc:sldMkLst>
          <pc:docMk/>
          <pc:sldMk cId="2817480918" sldId="425"/>
        </pc:sldMkLst>
        <pc:spChg chg="mod">
          <ac:chgData name="Sharma Computer Academy" userId="08476b32c11f4418" providerId="LiveId" clId="{E29A4E15-5CEA-4DC1-9406-4C9E771F999E}" dt="2021-06-25T07:45:08.683" v="427" actId="20577"/>
          <ac:spMkLst>
            <pc:docMk/>
            <pc:sldMk cId="2817480918" sldId="425"/>
            <ac:spMk id="12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7:34:17.754" v="279" actId="207"/>
          <ac:spMkLst>
            <pc:docMk/>
            <pc:sldMk cId="2817480918" sldId="425"/>
            <ac:spMk id="15" creationId="{00000000-0000-0000-0000-000000000000}"/>
          </ac:spMkLst>
        </pc:spChg>
      </pc:sldChg>
      <pc:sldChg chg="modSp add mod modAnim">
        <pc:chgData name="Sharma Computer Academy" userId="08476b32c11f4418" providerId="LiveId" clId="{E29A4E15-5CEA-4DC1-9406-4C9E771F999E}" dt="2021-06-25T07:45:16.648" v="430" actId="20577"/>
        <pc:sldMkLst>
          <pc:docMk/>
          <pc:sldMk cId="116772821" sldId="426"/>
        </pc:sldMkLst>
        <pc:spChg chg="mod">
          <ac:chgData name="Sharma Computer Academy" userId="08476b32c11f4418" providerId="LiveId" clId="{E29A4E15-5CEA-4DC1-9406-4C9E771F999E}" dt="2021-06-25T07:45:16.648" v="430" actId="20577"/>
          <ac:spMkLst>
            <pc:docMk/>
            <pc:sldMk cId="116772821" sldId="426"/>
            <ac:spMk id="12" creationId="{00000000-0000-0000-0000-000000000000}"/>
          </ac:spMkLst>
        </pc:spChg>
        <pc:spChg chg="mod">
          <ac:chgData name="Sharma Computer Academy" userId="08476b32c11f4418" providerId="LiveId" clId="{E29A4E15-5CEA-4DC1-9406-4C9E771F999E}" dt="2021-06-25T07:35:38.888" v="290" actId="207"/>
          <ac:spMkLst>
            <pc:docMk/>
            <pc:sldMk cId="116772821" sldId="426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8812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“delete” Operator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502229" y="2137812"/>
            <a:ext cx="8637814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8" y="4021817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operator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sets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of that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6901" y="6567165"/>
            <a:ext cx="202596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nums=[2,5,3,6];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[3];</a:t>
            </a:r>
            <a:r>
              <a:rPr lang="en-US" sz="5400" dirty="0">
                <a:solidFill>
                  <a:srgbClr val="FFFF00"/>
                </a:solidFill>
              </a:rPr>
              <a:t> 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 array will be 2,5,3,undefined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96093" y="959001"/>
            <a:ext cx="115707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“for” Loop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6901" y="4549698"/>
            <a:ext cx="202596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nums = [2,5,3,8,6,9];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i;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i = 0; i &lt;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nums.length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i++)</a:t>
            </a:r>
          </a:p>
          <a:p>
            <a:pPr marL="0" lvl="0" indent="0" algn="l">
              <a:buNone/>
            </a:pP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nums[i]+”&lt;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&gt;”);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96093" y="780585"/>
            <a:ext cx="11570796" cy="1628078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28407" y="1315842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224759"/>
            <a:ext cx="18734048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create a </a:t>
            </a: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 calculator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are:</a:t>
            </a:r>
          </a:p>
          <a:p>
            <a:pPr marL="914400" lvl="0" indent="-914400">
              <a:buAutoNum type="alphaLcPeriod"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 amount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less than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tip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</a:t>
            </a:r>
          </a:p>
          <a:p>
            <a:pPr marL="914400" lvl="0" indent="-914400">
              <a:buAutoNum type="alphaLcPeriod"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between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then tip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15%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</a:t>
            </a:r>
          </a:p>
          <a:p>
            <a:pPr marL="914400" lvl="0" indent="-914400">
              <a:buAutoNum type="alphaLcPeriod"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above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then tip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lvl="0"/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should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four bill amounts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calculate their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bill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well 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bill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amount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2" name="Shape 680">
            <a:extLst>
              <a:ext uri="{FF2B5EF4-FFF2-40B4-BE49-F238E27FC236}">
                <a16:creationId xmlns:a16="http://schemas.microsoft.com/office/drawing/2014/main" id="{B69EBF47-52F6-B41D-A7E5-978E0A047AB4}"/>
              </a:ext>
            </a:extLst>
          </p:cNvPr>
          <p:cNvSpPr/>
          <p:nvPr/>
        </p:nvSpPr>
        <p:spPr>
          <a:xfrm>
            <a:off x="2819267" y="3630479"/>
            <a:ext cx="18734048" cy="8403678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40482" y="1185583"/>
            <a:ext cx="127954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 in” Loop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7424" y="3791428"/>
            <a:ext cx="22413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There 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 more loop </a:t>
            </a:r>
            <a:r>
              <a:rPr lang="en-IN" sz="5400" dirty="0"/>
              <a:t>supported by </a:t>
            </a:r>
            <a:r>
              <a:rPr lang="en-IN" sz="5400" b="1" dirty="0">
                <a:solidFill>
                  <a:schemeClr val="accent3"/>
                </a:solidFill>
              </a:rPr>
              <a:t>JavaScript</a:t>
            </a:r>
            <a:r>
              <a:rPr lang="en-IN" sz="5400" dirty="0"/>
              <a:t> called 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for...in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</a:t>
            </a:r>
            <a:r>
              <a:rPr lang="en-IN" sz="5400" dirty="0"/>
              <a:t>loop.</a:t>
            </a:r>
          </a:p>
          <a:p>
            <a:pPr marL="0" lvl="0" indent="0" algn="l">
              <a:buNone/>
            </a:pPr>
            <a:r>
              <a:rPr lang="en-IN" sz="5400" dirty="0"/>
              <a:t> </a:t>
            </a:r>
          </a:p>
          <a:p>
            <a:pPr marL="0" lvl="0" indent="0" algn="l">
              <a:buNone/>
            </a:pPr>
            <a:r>
              <a:rPr lang="en-IN" sz="5400" dirty="0"/>
              <a:t>This loop is used to </a:t>
            </a:r>
            <a:r>
              <a:rPr lang="en-IN" sz="5400" b="1" u="sng" dirty="0">
                <a:solidFill>
                  <a:srgbClr val="FFFF00"/>
                </a:solidFill>
              </a:rPr>
              <a:t>loop through </a:t>
            </a:r>
            <a:r>
              <a:rPr lang="en-IN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indexes</a:t>
            </a:r>
            <a:r>
              <a:rPr lang="en-IN" sz="5400" u="sng" dirty="0"/>
              <a:t>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rgbClr val="00B0F0"/>
                </a:solidFill>
              </a:rPr>
              <a:t>array</a:t>
            </a:r>
            <a:r>
              <a:rPr lang="en-IN" sz="5400" dirty="0"/>
              <a:t> and doesn't requires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initialization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cond </a:t>
            </a:r>
            <a:r>
              <a:rPr lang="en-IN" sz="5400" dirty="0"/>
              <a:t>as well as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increment</a:t>
            </a:r>
            <a:r>
              <a:rPr lang="en-IN" sz="5400" dirty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7424" y="7941704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IN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IN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variablename</a:t>
            </a: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IN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</a:t>
            </a: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statement or block to execute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40482" y="1185583"/>
            <a:ext cx="127954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 of” Loop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7424" y="3791428"/>
            <a:ext cx="22413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 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for...of  </a:t>
            </a:r>
            <a:r>
              <a:rPr lang="en-IN" sz="5400" dirty="0"/>
              <a:t>loop is another way to </a:t>
            </a:r>
            <a:r>
              <a:rPr lang="en-IN" sz="5400" b="1" dirty="0">
                <a:solidFill>
                  <a:srgbClr val="00B0F0"/>
                </a:solidFill>
              </a:rPr>
              <a:t>traverse</a:t>
            </a:r>
            <a:r>
              <a:rPr lang="en-IN" sz="5400" dirty="0"/>
              <a:t> over </a:t>
            </a:r>
            <a:r>
              <a:rPr lang="en-IN" sz="5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IN" sz="5400" dirty="0"/>
              <a:t> objects.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It was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introduced</a:t>
            </a:r>
            <a:r>
              <a:rPr lang="en-IN" sz="5400" dirty="0"/>
              <a:t> in </a:t>
            </a:r>
            <a:r>
              <a:rPr lang="en-IN" sz="5400" b="1" u="sng" dirty="0">
                <a:solidFill>
                  <a:srgbClr val="FFFF00"/>
                </a:solidFill>
              </a:rPr>
              <a:t>ES6</a:t>
            </a:r>
            <a:r>
              <a:rPr lang="en-IN" sz="5400" dirty="0"/>
              <a:t> and is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much easier alternative</a:t>
            </a:r>
            <a:r>
              <a:rPr lang="en-IN" sz="5400" b="1" dirty="0"/>
              <a:t>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for..in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</a:t>
            </a:r>
            <a:r>
              <a:rPr lang="en-IN" sz="5400" dirty="0"/>
              <a:t>and allows us to loop over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structures</a:t>
            </a:r>
            <a:r>
              <a:rPr lang="en-IN" sz="5400" dirty="0"/>
              <a:t> that are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iterable</a:t>
            </a:r>
            <a:r>
              <a:rPr lang="en-IN" sz="5400" dirty="0"/>
              <a:t> such as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Arrays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Strings</a:t>
            </a:r>
            <a:r>
              <a:rPr lang="en-IN" sz="5400"/>
              <a:t>, </a:t>
            </a:r>
            <a:r>
              <a:rPr lang="en-IN" sz="5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, and more.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40482" y="1185583"/>
            <a:ext cx="127954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“for of” Loop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7424" y="4284106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IN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IN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variablename</a:t>
            </a: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IN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</a:t>
            </a: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statement or block to execute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315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663194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Arrays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2681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 ,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</a:t>
            </a:r>
            <a:r>
              <a:rPr lang="en-US" sz="5400" dirty="0">
                <a:solidFill>
                  <a:schemeClr val="tx1"/>
                </a:solidFill>
              </a:rPr>
              <a:t> in nature.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means that we can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 the elements </a:t>
            </a: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 </a:t>
            </a:r>
            <a:r>
              <a:rPr lang="en-US" sz="5400" dirty="0">
                <a:solidFill>
                  <a:schemeClr val="tx1"/>
                </a:solidFill>
              </a:rPr>
              <a:t>at </a:t>
            </a:r>
            <a:r>
              <a:rPr lang="en-US" sz="5400" b="1" dirty="0">
                <a:solidFill>
                  <a:schemeClr val="accent4"/>
                </a:solidFill>
              </a:rPr>
              <a:t>run time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3" y="5586535"/>
            <a:ext cx="2191223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=[10,15,19,25,32];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Now suppose we say 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</a:rPr>
              <a:t>nums[10]=35;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will resize the array and make it of 11 elements with </a:t>
            </a:r>
            <a:r>
              <a:rPr lang="en-US" sz="5400" b="1" dirty="0">
                <a:solidFill>
                  <a:srgbClr val="FFFF00"/>
                </a:solidFill>
              </a:rPr>
              <a:t>nums[5]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FFFF00"/>
                </a:solidFill>
              </a:rPr>
              <a:t>nums[9]</a:t>
            </a:r>
            <a:r>
              <a:rPr lang="en-US" sz="5400" dirty="0">
                <a:solidFill>
                  <a:schemeClr val="tx1"/>
                </a:solidFill>
              </a:rPr>
              <a:t> set to </a:t>
            </a:r>
            <a:r>
              <a:rPr lang="en-US" sz="5400" b="1" dirty="0">
                <a:solidFill>
                  <a:srgbClr val="FFFF00"/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nums[10]</a:t>
            </a:r>
            <a:r>
              <a:rPr lang="en-US" sz="5400" dirty="0">
                <a:solidFill>
                  <a:schemeClr val="tx1"/>
                </a:solidFill>
              </a:rPr>
              <a:t> set to </a:t>
            </a:r>
            <a:r>
              <a:rPr lang="en-US" sz="5400" b="1" dirty="0">
                <a:solidFill>
                  <a:srgbClr val="FFFF00"/>
                </a:solidFill>
              </a:rPr>
              <a:t>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18804" y="1435364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6127576"/>
            <a:ext cx="1873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 nos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to that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which should be dynamically sized. </a:t>
            </a:r>
          </a:p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9293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with mixed types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83090" y="2137812"/>
            <a:ext cx="1020122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rgbClr val="00B0F0"/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may contain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heterogeneous elements </a:t>
            </a:r>
            <a:r>
              <a:rPr lang="en-US" sz="5400" dirty="0">
                <a:solidFill>
                  <a:schemeClr val="tx1"/>
                </a:solidFill>
              </a:rPr>
              <a:t>also.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4884234"/>
            <a:ext cx="192072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values=[10,”Amit”,69.7];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tx1"/>
                </a:solidFill>
              </a:rPr>
              <a:t>Here :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rgbClr val="FFFF00"/>
                </a:solidFill>
              </a:rPr>
              <a:t>values[0]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rgbClr val="FFFF00"/>
                </a:solidFill>
              </a:rPr>
              <a:t>values[1]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“Amit”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rgbClr val="FFFF00"/>
                </a:solidFill>
              </a:rPr>
              <a:t>values[2]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69.7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56" y="769654"/>
            <a:ext cx="137364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3090" y="2137812"/>
            <a:ext cx="1387371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Since 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5400" dirty="0">
                <a:solidFill>
                  <a:schemeClr val="tx1"/>
                </a:solidFill>
              </a:rPr>
              <a:t> so we can use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5400" dirty="0">
                <a:solidFill>
                  <a:schemeClr val="tx1"/>
                </a:solidFill>
              </a:rPr>
              <a:t> also to </a:t>
            </a:r>
            <a:r>
              <a:rPr lang="en-US" sz="5400" b="1" dirty="0">
                <a:solidFill>
                  <a:schemeClr val="accent3"/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5620200"/>
            <a:ext cx="19207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There are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versions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022191" y="581718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02419" y="7315200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 )</a:t>
            </a:r>
          </a:p>
          <a:p>
            <a:pPr marL="514350" lvl="0" indent="-514350" algn="l">
              <a:buAutoNum type="arabicPeriod"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Array(size)</a:t>
            </a:r>
          </a:p>
          <a:p>
            <a:pPr marL="514350" lvl="0" indent="-514350" algn="l">
              <a:buAutoNum type="arabicPeriod"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(initializer list)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56" y="769654"/>
            <a:ext cx="137364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3090" y="2137812"/>
            <a:ext cx="1387371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constructor </a:t>
            </a:r>
            <a:r>
              <a:rPr lang="en-US" sz="5400" dirty="0">
                <a:solidFill>
                  <a:schemeClr val="tx1"/>
                </a:solidFill>
              </a:rPr>
              <a:t>does not take any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empty array 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5620200"/>
            <a:ext cx="19207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Elements may be added later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022191" y="581718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2419" y="7292900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colors=new Array( );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colors[0]=“red”;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colors[1]=“green”;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colors[2]=“blue”;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9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56" y="769654"/>
            <a:ext cx="137364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3090" y="2137812"/>
            <a:ext cx="1387371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second constructor </a:t>
            </a:r>
            <a:r>
              <a:rPr lang="en-US" sz="5400" dirty="0">
                <a:solidFill>
                  <a:schemeClr val="tx1"/>
                </a:solidFill>
              </a:rPr>
              <a:t>takes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integer</a:t>
            </a:r>
            <a:r>
              <a:rPr lang="en-US" sz="5400" dirty="0">
                <a:solidFill>
                  <a:schemeClr val="tx1"/>
                </a:solidFill>
              </a:rPr>
              <a:t> as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and creates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of that </a:t>
            </a:r>
            <a:r>
              <a:rPr lang="en-US" sz="5400" b="1" dirty="0">
                <a:solidFill>
                  <a:schemeClr val="accent3"/>
                </a:solidFill>
              </a:rPr>
              <a:t>size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2419" y="6200102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colors=new Array(3);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colors[0]=“red”;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colors[1]=“green”;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colors[2]=“blue”;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56" y="769654"/>
            <a:ext cx="137364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 Using Constructor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3090" y="2137812"/>
            <a:ext cx="1387371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1068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third constructor </a:t>
            </a:r>
            <a:r>
              <a:rPr lang="en-US" sz="5400" dirty="0">
                <a:solidFill>
                  <a:schemeClr val="tx1"/>
                </a:solidFill>
              </a:rPr>
              <a:t>takes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list of values </a:t>
            </a:r>
            <a:r>
              <a:rPr lang="en-US" sz="5400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and sets </a:t>
            </a:r>
            <a:r>
              <a:rPr lang="en-US" sz="5400" b="1" dirty="0">
                <a:solidFill>
                  <a:schemeClr val="accent3"/>
                </a:solidFill>
              </a:rPr>
              <a:t>array elements </a:t>
            </a:r>
            <a:r>
              <a:rPr lang="en-US" sz="5400" dirty="0">
                <a:solidFill>
                  <a:schemeClr val="tx1"/>
                </a:solidFill>
              </a:rPr>
              <a:t>with it. 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2418" y="6200102"/>
            <a:ext cx="176337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colors = new Array(“red”, ”blue”, ”green”);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65373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Definition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Normally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considered to be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homogeneous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elements, which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means that </a:t>
            </a:r>
            <a:r>
              <a:rPr lang="en-US" sz="5400" dirty="0">
                <a:solidFill>
                  <a:schemeClr val="tx1"/>
                </a:solidFill>
              </a:rPr>
              <a:t>it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contain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dissimilar</a:t>
            </a:r>
            <a:r>
              <a:rPr lang="en-US" sz="5400" dirty="0">
                <a:solidFill>
                  <a:schemeClr val="tx1"/>
                </a:solidFill>
              </a:rPr>
              <a:t> elements.</a:t>
            </a:r>
          </a:p>
        </p:txBody>
      </p:sp>
      <p:sp>
        <p:nvSpPr>
          <p:cNvPr id="20" name="Donut 19"/>
          <p:cNvSpPr/>
          <p:nvPr/>
        </p:nvSpPr>
        <p:spPr>
          <a:xfrm flipH="1" flipV="1">
            <a:off x="860092" y="7961417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44068" y="7892837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follow </a:t>
            </a: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4"/>
                </a:solidFill>
              </a:rPr>
              <a:t>concept</a:t>
            </a:r>
            <a:r>
              <a:rPr lang="en-US" sz="5400" dirty="0">
                <a:solidFill>
                  <a:schemeClr val="tx1"/>
                </a:solidFill>
              </a:rPr>
              <a:t> as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quite different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 languages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2263122"/>
            <a:ext cx="21625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JAVASCRIPT ARRAY CAN CONTAIN HETROGENEOUS ELEMENTS.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6728" y="7658082"/>
            <a:ext cx="171591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Thus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 can say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rgbClr val="00B0F0"/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similar to </a:t>
            </a:r>
            <a:r>
              <a:rPr lang="en-US" sz="5400" dirty="0">
                <a:solidFill>
                  <a:schemeClr val="tx1"/>
                </a:solidFill>
              </a:rPr>
              <a:t>the topic </a:t>
            </a:r>
            <a:r>
              <a:rPr lang="en-US" sz="5400" b="1" u="sng" dirty="0">
                <a:solidFill>
                  <a:srgbClr val="00B0F0"/>
                </a:solidFill>
              </a:rPr>
              <a:t>Structure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FFC000"/>
                </a:solidFill>
              </a:rPr>
              <a:t>C language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u="sng" dirty="0">
                <a:solidFill>
                  <a:srgbClr val="00B0F0"/>
                </a:solidFill>
              </a:rPr>
              <a:t>List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</a:p>
          <a:p>
            <a:pPr lvl="0"/>
            <a:r>
              <a:rPr lang="en-US" sz="5400" b="1" dirty="0">
                <a:solidFill>
                  <a:srgbClr val="FFC000"/>
                </a:solidFill>
              </a:rPr>
              <a:t>Python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b="1" dirty="0">
                <a:solidFill>
                  <a:srgbClr val="FFC000"/>
                </a:solidFill>
              </a:rPr>
              <a:t>language</a:t>
            </a:r>
            <a:endParaRPr lang="en-US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969048" y="3680442"/>
            <a:ext cx="2674620" cy="5120640"/>
          </a:xfrm>
          <a:prstGeom prst="curvedRightArrow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3177" y="869795"/>
            <a:ext cx="79480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Array 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149" y="3090052"/>
            <a:ext cx="12377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, we can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5400" dirty="0">
                <a:solidFill>
                  <a:schemeClr val="tx1"/>
                </a:solidFill>
              </a:rPr>
              <a:t> ways 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3197" y="4944243"/>
            <a:ext cx="375809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</a:t>
            </a:r>
            <a:endParaRPr kumimoji="0" lang="en-IN" sz="8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199" y="5285666"/>
            <a:ext cx="6378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Literal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9557" y="7460655"/>
            <a:ext cx="1169213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>
                <a:solidFill>
                  <a:schemeClr val="accent3"/>
                </a:solidFill>
              </a:rPr>
              <a:t>2</a:t>
            </a:r>
            <a:endParaRPr kumimoji="0" lang="en-IN" sz="8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24104" y="7757474"/>
            <a:ext cx="7693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Constructor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663197" y="6891454"/>
            <a:ext cx="10090188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AD0B25-E644-E102-2CF9-B1F7D26D1D3F}"/>
              </a:ext>
            </a:extLst>
          </p:cNvPr>
          <p:cNvCxnSpPr>
            <a:cxnSpLocks/>
          </p:cNvCxnSpPr>
          <p:nvPr/>
        </p:nvCxnSpPr>
        <p:spPr>
          <a:xfrm>
            <a:off x="1067086" y="2137812"/>
            <a:ext cx="6395071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6444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Literals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58057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838486" y="4901576"/>
            <a:ext cx="1278420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&lt;array name&gt;=[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value,value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 . . ];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algn="l"/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&lt;array name&gt;=[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value,value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 . . ];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nums=[2,5,8,3,9];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colors=[“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red”,”green”,”blue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”];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486" y="3102040"/>
            <a:ext cx="2253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4800" b="1" dirty="0">
                <a:solidFill>
                  <a:srgbClr val="00B050"/>
                </a:solidFill>
              </a:rPr>
              <a:t>Array literals </a:t>
            </a:r>
            <a:r>
              <a:rPr lang="en-US" sz="4800" dirty="0">
                <a:solidFill>
                  <a:schemeClr val="tx1"/>
                </a:solidFill>
              </a:rPr>
              <a:t>are written using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 ]</a:t>
            </a:r>
            <a:r>
              <a:rPr lang="en-US" sz="4800" dirty="0">
                <a:solidFill>
                  <a:schemeClr val="tx1"/>
                </a:solidFill>
              </a:rPr>
              <a:t> containing </a:t>
            </a:r>
            <a:r>
              <a:rPr lang="en-US" sz="4800" b="1" dirty="0">
                <a:solidFill>
                  <a:schemeClr val="accent3"/>
                </a:solidFill>
              </a:rPr>
              <a:t>array elements </a:t>
            </a:r>
            <a:r>
              <a:rPr lang="en-US" sz="4800" dirty="0">
                <a:solidFill>
                  <a:schemeClr val="tx1"/>
                </a:solidFill>
              </a:rPr>
              <a:t>separated with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6444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58057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838486" y="5459126"/>
            <a:ext cx="1219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num=[ ];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declares the array */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num[0]=2; </a:t>
            </a:r>
            <a:r>
              <a:rPr lang="en-US" sz="5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initializes it */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num[1]=5;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num[2]=8;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num[3]=3;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num[4]=9;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486" y="3102040"/>
            <a:ext cx="2253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Another way </a:t>
            </a:r>
            <a:r>
              <a:rPr lang="en-US" sz="4800" dirty="0">
                <a:solidFill>
                  <a:schemeClr val="tx1"/>
                </a:solidFill>
              </a:rPr>
              <a:t>of using </a:t>
            </a:r>
            <a:r>
              <a:rPr lang="en-US" sz="4800" b="1" dirty="0">
                <a:solidFill>
                  <a:srgbClr val="00B050"/>
                </a:solidFill>
              </a:rPr>
              <a:t>Array Literals </a:t>
            </a:r>
            <a:r>
              <a:rPr lang="en-US" sz="4800" dirty="0">
                <a:solidFill>
                  <a:schemeClr val="tx1"/>
                </a:solidFill>
              </a:rPr>
              <a:t>is that we can leave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 ]</a:t>
            </a:r>
            <a:r>
              <a:rPr lang="en-US" sz="4800" dirty="0">
                <a:solidFill>
                  <a:schemeClr val="tx1"/>
                </a:solidFill>
              </a:rPr>
              <a:t> empty and fill values afterwards.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5630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With “undefined” Values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63508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3880620"/>
            <a:ext cx="145948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colors = [“red”,   ,   ,”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green”,”blue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486" y="7744507"/>
            <a:ext cx="225344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rgbClr val="00B0F0"/>
                </a:solidFill>
              </a:rPr>
              <a:t>above array </a:t>
            </a:r>
            <a:r>
              <a:rPr lang="en-US" sz="4800" dirty="0">
                <a:solidFill>
                  <a:schemeClr val="tx1"/>
                </a:solidFill>
              </a:rPr>
              <a:t>has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elements</a:t>
            </a:r>
            <a:r>
              <a:rPr lang="en-US" sz="4800" dirty="0">
                <a:solidFill>
                  <a:schemeClr val="tx1"/>
                </a:solidFill>
              </a:rPr>
              <a:t>, from </a:t>
            </a:r>
            <a:r>
              <a:rPr lang="en-US" sz="4800" dirty="0">
                <a:solidFill>
                  <a:srgbClr val="FFFF00"/>
                </a:solidFill>
              </a:rPr>
              <a:t>colors[0]</a:t>
            </a:r>
            <a:r>
              <a:rPr lang="en-US" sz="4800" dirty="0">
                <a:solidFill>
                  <a:schemeClr val="tx1"/>
                </a:solidFill>
              </a:rPr>
              <a:t> to </a:t>
            </a:r>
            <a:r>
              <a:rPr lang="en-US" sz="4800" dirty="0">
                <a:solidFill>
                  <a:srgbClr val="FFFF00"/>
                </a:solidFill>
              </a:rPr>
              <a:t>colors[4]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 </a:t>
            </a:r>
          </a:p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But since </a:t>
            </a:r>
            <a:r>
              <a:rPr lang="en-US" sz="4800" dirty="0">
                <a:solidFill>
                  <a:srgbClr val="FFFF00"/>
                </a:solidFill>
              </a:rPr>
              <a:t>colors[1]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>
                <a:solidFill>
                  <a:srgbClr val="FFFF00"/>
                </a:solidFill>
              </a:rPr>
              <a:t>colors[2]</a:t>
            </a:r>
            <a:r>
              <a:rPr lang="en-US" sz="4800" dirty="0">
                <a:solidFill>
                  <a:schemeClr val="tx1"/>
                </a:solidFill>
              </a:rPr>
              <a:t> have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been initialized </a:t>
            </a:r>
            <a:r>
              <a:rPr lang="en-US" sz="4800" dirty="0">
                <a:solidFill>
                  <a:schemeClr val="tx1"/>
                </a:solidFill>
              </a:rPr>
              <a:t>they are set to 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  <a:p>
            <a:pPr marL="0" lvl="0" indent="0" algn="l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879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“length” Property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436914" y="2139400"/>
            <a:ext cx="8588829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16902" y="3078708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rgbClr val="92D050"/>
                </a:solidFill>
              </a:rPr>
              <a:t>hence</a:t>
            </a:r>
            <a:r>
              <a:rPr lang="en-US" sz="5400" dirty="0">
                <a:solidFill>
                  <a:schemeClr val="tx1"/>
                </a:solidFill>
              </a:rPr>
              <a:t> it has some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predefined properties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>
                <a:solidFill>
                  <a:schemeClr val="tx1"/>
                </a:solidFill>
              </a:rPr>
              <a:t> which makes it </a:t>
            </a:r>
            <a:r>
              <a:rPr lang="en-US" sz="5400" b="1" dirty="0">
                <a:solidFill>
                  <a:srgbClr val="00B0F0"/>
                </a:solidFill>
              </a:rPr>
              <a:t>easier</a:t>
            </a:r>
            <a:r>
              <a:rPr lang="en-US" sz="5400" dirty="0">
                <a:solidFill>
                  <a:schemeClr val="tx1"/>
                </a:solidFill>
              </a:rPr>
              <a:t> for a </a:t>
            </a:r>
            <a:r>
              <a:rPr lang="en-US" sz="5400" b="1" dirty="0">
                <a:solidFill>
                  <a:schemeClr val="accent3"/>
                </a:solidFill>
              </a:rPr>
              <a:t>programmer</a:t>
            </a:r>
            <a:r>
              <a:rPr lang="en-US" sz="5400" dirty="0">
                <a:solidFill>
                  <a:schemeClr val="tx1"/>
                </a:solidFill>
              </a:rPr>
              <a:t> to handle them.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486" y="6785521"/>
            <a:ext cx="22534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“length” </a:t>
            </a:r>
            <a:r>
              <a:rPr lang="en-US" sz="4800" dirty="0">
                <a:solidFill>
                  <a:schemeClr val="tx1"/>
                </a:solidFill>
              </a:rPr>
              <a:t>property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returns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</a:t>
            </a:r>
            <a:r>
              <a:rPr lang="en-US" sz="4800" dirty="0">
                <a:solidFill>
                  <a:schemeClr val="tx1"/>
                </a:solidFill>
              </a:rPr>
              <a:t> of the </a:t>
            </a:r>
            <a:r>
              <a:rPr lang="en-US" sz="4800" b="1" dirty="0">
                <a:solidFill>
                  <a:schemeClr val="accent3"/>
                </a:solidFill>
              </a:rPr>
              <a:t>array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16902" y="6223982"/>
            <a:ext cx="21174025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/>
          <p:cNvSpPr/>
          <p:nvPr/>
        </p:nvSpPr>
        <p:spPr>
          <a:xfrm>
            <a:off x="1016902" y="8459991"/>
            <a:ext cx="1219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</a:t>
            </a: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=[2,5,3,8,6,9];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4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nums.length</a:t>
            </a: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// will show 6</a:t>
            </a:r>
          </a:p>
          <a:p>
            <a:pPr marL="0" lvl="0" indent="0" algn="l">
              <a:buNone/>
            </a:pPr>
            <a:endParaRPr lang="en-US" sz="4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997</Words>
  <Application>Microsoft Office PowerPoint</Application>
  <PresentationFormat>Custom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161</cp:revision>
  <dcterms:modified xsi:type="dcterms:W3CDTF">2022-12-09T05:45:13Z</dcterms:modified>
</cp:coreProperties>
</file>