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0"/>
  </p:notesMasterIdLst>
  <p:sldIdLst>
    <p:sldId id="257" r:id="rId2"/>
    <p:sldId id="258" r:id="rId3"/>
    <p:sldId id="357" r:id="rId4"/>
    <p:sldId id="413" r:id="rId5"/>
    <p:sldId id="444" r:id="rId6"/>
    <p:sldId id="445" r:id="rId7"/>
    <p:sldId id="446" r:id="rId8"/>
    <p:sldId id="447" r:id="rId9"/>
    <p:sldId id="448" r:id="rId10"/>
    <p:sldId id="449" r:id="rId11"/>
    <p:sldId id="450" r:id="rId12"/>
    <p:sldId id="451" r:id="rId13"/>
    <p:sldId id="452" r:id="rId14"/>
    <p:sldId id="453" r:id="rId15"/>
    <p:sldId id="454" r:id="rId16"/>
    <p:sldId id="455" r:id="rId17"/>
    <p:sldId id="456" r:id="rId18"/>
    <p:sldId id="458" r:id="rId19"/>
    <p:sldId id="459" r:id="rId20"/>
    <p:sldId id="460" r:id="rId21"/>
    <p:sldId id="461" r:id="rId22"/>
    <p:sldId id="462" r:id="rId23"/>
    <p:sldId id="259" r:id="rId24"/>
    <p:sldId id="463" r:id="rId25"/>
    <p:sldId id="400" r:id="rId26"/>
    <p:sldId id="464" r:id="rId27"/>
    <p:sldId id="465" r:id="rId28"/>
    <p:sldId id="466" r:id="rId29"/>
    <p:sldId id="467" r:id="rId30"/>
    <p:sldId id="469" r:id="rId31"/>
    <p:sldId id="468" r:id="rId32"/>
    <p:sldId id="471" r:id="rId33"/>
    <p:sldId id="470" r:id="rId34"/>
    <p:sldId id="476" r:id="rId35"/>
    <p:sldId id="475" r:id="rId36"/>
    <p:sldId id="473" r:id="rId37"/>
    <p:sldId id="474" r:id="rId38"/>
    <p:sldId id="472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CA03242-E987-426F-8BFE-4274B3BB07F6}"/>
    <pc:docChg chg="custSel addSld modSld">
      <pc:chgData name="Sharma Computer Academy" userId="08476b32c11f4418" providerId="LiveId" clId="{ECA03242-E987-426F-8BFE-4274B3BB07F6}" dt="2022-04-08T12:26:17.100" v="271" actId="20577"/>
      <pc:docMkLst>
        <pc:docMk/>
      </pc:docMkLst>
      <pc:sldChg chg="modSp">
        <pc:chgData name="Sharma Computer Academy" userId="08476b32c11f4418" providerId="LiveId" clId="{ECA03242-E987-426F-8BFE-4274B3BB07F6}" dt="2022-04-07T19:13:40.037" v="93" actId="20577"/>
        <pc:sldMkLst>
          <pc:docMk/>
          <pc:sldMk cId="0" sldId="357"/>
        </pc:sldMkLst>
        <pc:spChg chg="mod">
          <ac:chgData name="Sharma Computer Academy" userId="08476b32c11f4418" providerId="LiveId" clId="{ECA03242-E987-426F-8BFE-4274B3BB07F6}" dt="2022-04-07T19:13:40.037" v="93" actId="20577"/>
          <ac:spMkLst>
            <pc:docMk/>
            <pc:sldMk cId="0" sldId="35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CA03242-E987-426F-8BFE-4274B3BB07F6}" dt="2022-04-07T19:13:51.605" v="96" actId="115"/>
        <pc:sldMkLst>
          <pc:docMk/>
          <pc:sldMk cId="0" sldId="413"/>
        </pc:sldMkLst>
        <pc:spChg chg="mod">
          <ac:chgData name="Sharma Computer Academy" userId="08476b32c11f4418" providerId="LiveId" clId="{ECA03242-E987-426F-8BFE-4274B3BB07F6}" dt="2022-04-07T19:13:51.605" v="96" actId="115"/>
          <ac:spMkLst>
            <pc:docMk/>
            <pc:sldMk cId="0" sldId="413"/>
            <ac:spMk id="7" creationId="{00000000-0000-0000-0000-000000000000}"/>
          </ac:spMkLst>
        </pc:spChg>
      </pc:sldChg>
      <pc:sldChg chg="modAnim">
        <pc:chgData name="Sharma Computer Academy" userId="08476b32c11f4418" providerId="LiveId" clId="{ECA03242-E987-426F-8BFE-4274B3BB07F6}" dt="2022-04-07T19:18:38.165" v="97"/>
        <pc:sldMkLst>
          <pc:docMk/>
          <pc:sldMk cId="429309803" sldId="444"/>
        </pc:sldMkLst>
      </pc:sldChg>
      <pc:sldChg chg="modSp">
        <pc:chgData name="Sharma Computer Academy" userId="08476b32c11f4418" providerId="LiveId" clId="{ECA03242-E987-426F-8BFE-4274B3BB07F6}" dt="2022-04-07T19:34:34.542" v="98" actId="113"/>
        <pc:sldMkLst>
          <pc:docMk/>
          <pc:sldMk cId="3485287374" sldId="455"/>
        </pc:sldMkLst>
        <pc:spChg chg="mod">
          <ac:chgData name="Sharma Computer Academy" userId="08476b32c11f4418" providerId="LiveId" clId="{ECA03242-E987-426F-8BFE-4274B3BB07F6}" dt="2022-04-07T19:34:34.542" v="98" actId="113"/>
          <ac:spMkLst>
            <pc:docMk/>
            <pc:sldMk cId="3485287374" sldId="455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ECA03242-E987-426F-8BFE-4274B3BB07F6}" dt="2022-04-04T07:28:21.816" v="25" actId="113"/>
        <pc:sldMkLst>
          <pc:docMk/>
          <pc:sldMk cId="2711698483" sldId="470"/>
        </pc:sldMkLst>
        <pc:spChg chg="mod">
          <ac:chgData name="Sharma Computer Academy" userId="08476b32c11f4418" providerId="LiveId" clId="{ECA03242-E987-426F-8BFE-4274B3BB07F6}" dt="2022-04-04T07:28:21.816" v="25" actId="113"/>
          <ac:spMkLst>
            <pc:docMk/>
            <pc:sldMk cId="2711698483" sldId="4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CA03242-E987-426F-8BFE-4274B3BB07F6}" dt="2022-04-08T12:26:17.100" v="271" actId="20577"/>
        <pc:sldMkLst>
          <pc:docMk/>
          <pc:sldMk cId="1284111541" sldId="473"/>
        </pc:sldMkLst>
        <pc:graphicFrameChg chg="modGraphic">
          <ac:chgData name="Sharma Computer Academy" userId="08476b32c11f4418" providerId="LiveId" clId="{ECA03242-E987-426F-8BFE-4274B3BB07F6}" dt="2022-04-08T12:26:17.100" v="271" actId="20577"/>
          <ac:graphicFrameMkLst>
            <pc:docMk/>
            <pc:sldMk cId="1284111541" sldId="473"/>
            <ac:graphicFrameMk id="4" creationId="{B132DC99-4773-4229-9595-0EE789716D69}"/>
          </ac:graphicFrameMkLst>
        </pc:graphicFrameChg>
      </pc:sldChg>
      <pc:sldChg chg="modSp mod">
        <pc:chgData name="Sharma Computer Academy" userId="08476b32c11f4418" providerId="LiveId" clId="{ECA03242-E987-426F-8BFE-4274B3BB07F6}" dt="2022-04-07T19:59:45.992" v="178" actId="20577"/>
        <pc:sldMkLst>
          <pc:docMk/>
          <pc:sldMk cId="3783314371" sldId="474"/>
        </pc:sldMkLst>
        <pc:graphicFrameChg chg="modGraphic">
          <ac:chgData name="Sharma Computer Academy" userId="08476b32c11f4418" providerId="LiveId" clId="{ECA03242-E987-426F-8BFE-4274B3BB07F6}" dt="2022-04-07T19:59:45.992" v="178" actId="20577"/>
          <ac:graphicFrameMkLst>
            <pc:docMk/>
            <pc:sldMk cId="3783314371" sldId="474"/>
            <ac:graphicFrameMk id="7" creationId="{F45277B9-B385-419B-BD8C-C317B2C35E2B}"/>
          </ac:graphicFrameMkLst>
        </pc:graphicFrameChg>
      </pc:sldChg>
      <pc:sldChg chg="addSp delSp modSp add mod modAnim">
        <pc:chgData name="Sharma Computer Academy" userId="08476b32c11f4418" providerId="LiveId" clId="{ECA03242-E987-426F-8BFE-4274B3BB07F6}" dt="2022-04-07T19:54:37.246" v="147" actId="14100"/>
        <pc:sldMkLst>
          <pc:docMk/>
          <pc:sldMk cId="2157200815" sldId="475"/>
        </pc:sldMkLst>
        <pc:spChg chg="mod">
          <ac:chgData name="Sharma Computer Academy" userId="08476b32c11f4418" providerId="LiveId" clId="{ECA03242-E987-426F-8BFE-4274B3BB07F6}" dt="2022-04-07T19:53:57.603" v="137" actId="20577"/>
          <ac:spMkLst>
            <pc:docMk/>
            <pc:sldMk cId="2157200815" sldId="475"/>
            <ac:spMk id="2" creationId="{00000000-0000-0000-0000-000000000000}"/>
          </ac:spMkLst>
        </pc:spChg>
        <pc:spChg chg="del mod">
          <ac:chgData name="Sharma Computer Academy" userId="08476b32c11f4418" providerId="LiveId" clId="{ECA03242-E987-426F-8BFE-4274B3BB07F6}" dt="2022-04-07T19:54:24.929" v="143" actId="931"/>
          <ac:spMkLst>
            <pc:docMk/>
            <pc:sldMk cId="2157200815" sldId="475"/>
            <ac:spMk id="3" creationId="{00000000-0000-0000-0000-000000000000}"/>
          </ac:spMkLst>
        </pc:spChg>
        <pc:picChg chg="add mod">
          <ac:chgData name="Sharma Computer Academy" userId="08476b32c11f4418" providerId="LiveId" clId="{ECA03242-E987-426F-8BFE-4274B3BB07F6}" dt="2022-04-07T19:54:37.246" v="147" actId="14100"/>
          <ac:picMkLst>
            <pc:docMk/>
            <pc:sldMk cId="2157200815" sldId="475"/>
            <ac:picMk id="5" creationId="{397BE111-6A0F-44A1-A8DD-ADC5E3DE8823}"/>
          </ac:picMkLst>
        </pc:picChg>
      </pc:sldChg>
    </pc:docChg>
  </pc:docChgLst>
  <pc:docChgLst>
    <pc:chgData name="Sharma Computer Academy" userId="08476b32c11f4418" providerId="LiveId" clId="{4D76E4E8-D061-43C6-84D7-A068A91B0876}"/>
    <pc:docChg chg="undo custSel addSld delSld modSld">
      <pc:chgData name="Sharma Computer Academy" userId="08476b32c11f4418" providerId="LiveId" clId="{4D76E4E8-D061-43C6-84D7-A068A91B0876}" dt="2023-02-10T13:31:37.382" v="315" actId="14100"/>
      <pc:docMkLst>
        <pc:docMk/>
      </pc:docMkLst>
      <pc:sldChg chg="modSp mod modAnim">
        <pc:chgData name="Sharma Computer Academy" userId="08476b32c11f4418" providerId="LiveId" clId="{4D76E4E8-D061-43C6-84D7-A068A91B0876}" dt="2023-02-10T11:45:45.529" v="32" actId="20577"/>
        <pc:sldMkLst>
          <pc:docMk/>
          <pc:sldMk cId="0" sldId="258"/>
        </pc:sldMkLst>
        <pc:spChg chg="mod">
          <ac:chgData name="Sharma Computer Academy" userId="08476b32c11f4418" providerId="LiveId" clId="{4D76E4E8-D061-43C6-84D7-A068A91B0876}" dt="2023-02-10T11:45:45.529" v="32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4D76E4E8-D061-43C6-84D7-A068A91B0876}" dt="2023-02-10T11:46:48.477" v="53" actId="20577"/>
        <pc:sldMkLst>
          <pc:docMk/>
          <pc:sldMk cId="0" sldId="413"/>
        </pc:sldMkLst>
        <pc:spChg chg="mod">
          <ac:chgData name="Sharma Computer Academy" userId="08476b32c11f4418" providerId="LiveId" clId="{4D76E4E8-D061-43C6-84D7-A068A91B0876}" dt="2023-02-10T11:46:48.477" v="53" actId="20577"/>
          <ac:spMkLst>
            <pc:docMk/>
            <pc:sldMk cId="0" sldId="413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4D76E4E8-D061-43C6-84D7-A068A91B0876}" dt="2023-02-10T11:47:37.440" v="57" actId="1037"/>
        <pc:sldMkLst>
          <pc:docMk/>
          <pc:sldMk cId="429309803" sldId="444"/>
        </pc:sldMkLst>
        <pc:picChg chg="mod">
          <ac:chgData name="Sharma Computer Academy" userId="08476b32c11f4418" providerId="LiveId" clId="{4D76E4E8-D061-43C6-84D7-A068A91B0876}" dt="2023-02-10T11:47:37.440" v="57" actId="1037"/>
          <ac:picMkLst>
            <pc:docMk/>
            <pc:sldMk cId="429309803" sldId="444"/>
            <ac:picMk id="4" creationId="{116820D4-D7A2-4713-B19B-88ED452F8465}"/>
          </ac:picMkLst>
        </pc:picChg>
      </pc:sldChg>
      <pc:sldChg chg="modSp mod">
        <pc:chgData name="Sharma Computer Academy" userId="08476b32c11f4418" providerId="LiveId" clId="{4D76E4E8-D061-43C6-84D7-A068A91B0876}" dt="2023-02-10T11:48:30.502" v="84" actId="20577"/>
        <pc:sldMkLst>
          <pc:docMk/>
          <pc:sldMk cId="3369042665" sldId="446"/>
        </pc:sldMkLst>
        <pc:spChg chg="mod">
          <ac:chgData name="Sharma Computer Academy" userId="08476b32c11f4418" providerId="LiveId" clId="{4D76E4E8-D061-43C6-84D7-A068A91B0876}" dt="2023-02-10T11:48:30.502" v="84" actId="20577"/>
          <ac:spMkLst>
            <pc:docMk/>
            <pc:sldMk cId="3369042665" sldId="446"/>
            <ac:spMk id="8" creationId="{00000000-0000-0000-0000-000000000000}"/>
          </ac:spMkLst>
        </pc:spChg>
      </pc:sldChg>
      <pc:sldChg chg="addSp delSp modSp mod">
        <pc:chgData name="Sharma Computer Academy" userId="08476b32c11f4418" providerId="LiveId" clId="{4D76E4E8-D061-43C6-84D7-A068A91B0876}" dt="2023-02-10T11:48:42.482" v="86"/>
        <pc:sldMkLst>
          <pc:docMk/>
          <pc:sldMk cId="2313045794" sldId="447"/>
        </pc:sldMkLst>
        <pc:spChg chg="del">
          <ac:chgData name="Sharma Computer Academy" userId="08476b32c11f4418" providerId="LiveId" clId="{4D76E4E8-D061-43C6-84D7-A068A91B0876}" dt="2023-02-10T11:48:41.246" v="85" actId="478"/>
          <ac:spMkLst>
            <pc:docMk/>
            <pc:sldMk cId="2313045794" sldId="447"/>
            <ac:spMk id="3" creationId="{8F930156-A432-18E6-1C15-746EEE2CE5F2}"/>
          </ac:spMkLst>
        </pc:spChg>
        <pc:spChg chg="add mod">
          <ac:chgData name="Sharma Computer Academy" userId="08476b32c11f4418" providerId="LiveId" clId="{4D76E4E8-D061-43C6-84D7-A068A91B0876}" dt="2023-02-10T11:48:42.482" v="86"/>
          <ac:spMkLst>
            <pc:docMk/>
            <pc:sldMk cId="2313045794" sldId="447"/>
            <ac:spMk id="5" creationId="{40242CD3-DF99-B458-23E8-9303BBA29CA4}"/>
          </ac:spMkLst>
        </pc:spChg>
      </pc:sldChg>
      <pc:sldChg chg="addSp delSp modSp mod">
        <pc:chgData name="Sharma Computer Academy" userId="08476b32c11f4418" providerId="LiveId" clId="{4D76E4E8-D061-43C6-84D7-A068A91B0876}" dt="2023-02-10T11:59:24.596" v="127" actId="20577"/>
        <pc:sldMkLst>
          <pc:docMk/>
          <pc:sldMk cId="3741247209" sldId="448"/>
        </pc:sldMkLst>
        <pc:spChg chg="del">
          <ac:chgData name="Sharma Computer Academy" userId="08476b32c11f4418" providerId="LiveId" clId="{4D76E4E8-D061-43C6-84D7-A068A91B0876}" dt="2023-02-10T11:48:47.979" v="87" actId="478"/>
          <ac:spMkLst>
            <pc:docMk/>
            <pc:sldMk cId="3741247209" sldId="448"/>
            <ac:spMk id="3" creationId="{E7296FB9-06F2-8871-E821-B5392238AF52}"/>
          </ac:spMkLst>
        </pc:spChg>
        <pc:spChg chg="add mod">
          <ac:chgData name="Sharma Computer Academy" userId="08476b32c11f4418" providerId="LiveId" clId="{4D76E4E8-D061-43C6-84D7-A068A91B0876}" dt="2023-02-10T11:48:49.265" v="88"/>
          <ac:spMkLst>
            <pc:docMk/>
            <pc:sldMk cId="3741247209" sldId="448"/>
            <ac:spMk id="4" creationId="{35872BE7-26BC-B170-766F-E9D4491CD255}"/>
          </ac:spMkLst>
        </pc:spChg>
        <pc:spChg chg="mod">
          <ac:chgData name="Sharma Computer Academy" userId="08476b32c11f4418" providerId="LiveId" clId="{4D76E4E8-D061-43C6-84D7-A068A91B0876}" dt="2023-02-10T11:59:24.596" v="127" actId="20577"/>
          <ac:spMkLst>
            <pc:docMk/>
            <pc:sldMk cId="3741247209" sldId="448"/>
            <ac:spMk id="7" creationId="{00000000-0000-0000-0000-000000000000}"/>
          </ac:spMkLst>
        </pc:spChg>
      </pc:sldChg>
      <pc:sldChg chg="addSp delSp modSp mod">
        <pc:chgData name="Sharma Computer Academy" userId="08476b32c11f4418" providerId="LiveId" clId="{4D76E4E8-D061-43C6-84D7-A068A91B0876}" dt="2023-02-10T11:48:53.591" v="90"/>
        <pc:sldMkLst>
          <pc:docMk/>
          <pc:sldMk cId="2211743528" sldId="449"/>
        </pc:sldMkLst>
        <pc:spChg chg="del">
          <ac:chgData name="Sharma Computer Academy" userId="08476b32c11f4418" providerId="LiveId" clId="{4D76E4E8-D061-43C6-84D7-A068A91B0876}" dt="2023-02-10T11:48:52.354" v="89" actId="478"/>
          <ac:spMkLst>
            <pc:docMk/>
            <pc:sldMk cId="2211743528" sldId="449"/>
            <ac:spMk id="3" creationId="{AA5BD60E-3969-2200-4A49-0A9AE6168ED2}"/>
          </ac:spMkLst>
        </pc:spChg>
        <pc:spChg chg="add mod">
          <ac:chgData name="Sharma Computer Academy" userId="08476b32c11f4418" providerId="LiveId" clId="{4D76E4E8-D061-43C6-84D7-A068A91B0876}" dt="2023-02-10T11:48:53.591" v="90"/>
          <ac:spMkLst>
            <pc:docMk/>
            <pc:sldMk cId="2211743528" sldId="449"/>
            <ac:spMk id="5" creationId="{FFE435FC-BF26-401C-F261-1A0CBF0E7B1B}"/>
          </ac:spMkLst>
        </pc:spChg>
      </pc:sldChg>
      <pc:sldChg chg="addSp delSp modSp mod modAnim">
        <pc:chgData name="Sharma Computer Academy" userId="08476b32c11f4418" providerId="LiveId" clId="{4D76E4E8-D061-43C6-84D7-A068A91B0876}" dt="2023-02-10T12:00:25.164" v="147" actId="255"/>
        <pc:sldMkLst>
          <pc:docMk/>
          <pc:sldMk cId="2055919041" sldId="450"/>
        </pc:sldMkLst>
        <pc:spChg chg="del">
          <ac:chgData name="Sharma Computer Academy" userId="08476b32c11f4418" providerId="LiveId" clId="{4D76E4E8-D061-43C6-84D7-A068A91B0876}" dt="2023-02-10T11:48:57.530" v="91" actId="478"/>
          <ac:spMkLst>
            <pc:docMk/>
            <pc:sldMk cId="2055919041" sldId="450"/>
            <ac:spMk id="3" creationId="{95C4B5CA-7F66-08BE-6A59-4BEB8620B9AD}"/>
          </ac:spMkLst>
        </pc:spChg>
        <pc:spChg chg="add mod">
          <ac:chgData name="Sharma Computer Academy" userId="08476b32c11f4418" providerId="LiveId" clId="{4D76E4E8-D061-43C6-84D7-A068A91B0876}" dt="2023-02-10T11:49:18.820" v="101" actId="20577"/>
          <ac:spMkLst>
            <pc:docMk/>
            <pc:sldMk cId="2055919041" sldId="450"/>
            <ac:spMk id="4" creationId="{12BA4E28-AE78-B535-9681-9AFF245CEB32}"/>
          </ac:spMkLst>
        </pc:spChg>
        <pc:spChg chg="mod">
          <ac:chgData name="Sharma Computer Academy" userId="08476b32c11f4418" providerId="LiveId" clId="{4D76E4E8-D061-43C6-84D7-A068A91B0876}" dt="2023-02-10T12:00:25.164" v="147" actId="255"/>
          <ac:spMkLst>
            <pc:docMk/>
            <pc:sldMk cId="2055919041" sldId="450"/>
            <ac:spMk id="7" creationId="{00000000-0000-0000-0000-000000000000}"/>
          </ac:spMkLst>
        </pc:spChg>
      </pc:sldChg>
      <pc:sldChg chg="addSp delSp modSp mod">
        <pc:chgData name="Sharma Computer Academy" userId="08476b32c11f4418" providerId="LiveId" clId="{4D76E4E8-D061-43C6-84D7-A068A91B0876}" dt="2023-02-10T11:49:29.759" v="103"/>
        <pc:sldMkLst>
          <pc:docMk/>
          <pc:sldMk cId="2351794788" sldId="451"/>
        </pc:sldMkLst>
        <pc:spChg chg="del">
          <ac:chgData name="Sharma Computer Academy" userId="08476b32c11f4418" providerId="LiveId" clId="{4D76E4E8-D061-43C6-84D7-A068A91B0876}" dt="2023-02-10T11:49:27.755" v="102" actId="478"/>
          <ac:spMkLst>
            <pc:docMk/>
            <pc:sldMk cId="2351794788" sldId="451"/>
            <ac:spMk id="3" creationId="{7B0AF536-2449-5668-E3EB-7386B8A9FDDA}"/>
          </ac:spMkLst>
        </pc:spChg>
        <pc:spChg chg="add mod">
          <ac:chgData name="Sharma Computer Academy" userId="08476b32c11f4418" providerId="LiveId" clId="{4D76E4E8-D061-43C6-84D7-A068A91B0876}" dt="2023-02-10T11:49:29.759" v="103"/>
          <ac:spMkLst>
            <pc:docMk/>
            <pc:sldMk cId="2351794788" sldId="451"/>
            <ac:spMk id="5" creationId="{28DF198D-1490-AE31-9D35-C3BC4FC4CBA6}"/>
          </ac:spMkLst>
        </pc:spChg>
      </pc:sldChg>
      <pc:sldChg chg="addSp delSp modSp mod modAnim">
        <pc:chgData name="Sharma Computer Academy" userId="08476b32c11f4418" providerId="LiveId" clId="{4D76E4E8-D061-43C6-84D7-A068A91B0876}" dt="2023-02-10T12:01:09.370" v="157" actId="20577"/>
        <pc:sldMkLst>
          <pc:docMk/>
          <pc:sldMk cId="788866153" sldId="452"/>
        </pc:sldMkLst>
        <pc:spChg chg="del">
          <ac:chgData name="Sharma Computer Academy" userId="08476b32c11f4418" providerId="LiveId" clId="{4D76E4E8-D061-43C6-84D7-A068A91B0876}" dt="2023-02-10T11:49:33.921" v="104" actId="478"/>
          <ac:spMkLst>
            <pc:docMk/>
            <pc:sldMk cId="788866153" sldId="452"/>
            <ac:spMk id="3" creationId="{4C832637-70AD-AE15-3B38-59211ADC902C}"/>
          </ac:spMkLst>
        </pc:spChg>
        <pc:spChg chg="add mod">
          <ac:chgData name="Sharma Computer Academy" userId="08476b32c11f4418" providerId="LiveId" clId="{4D76E4E8-D061-43C6-84D7-A068A91B0876}" dt="2023-02-10T11:49:35.631" v="105"/>
          <ac:spMkLst>
            <pc:docMk/>
            <pc:sldMk cId="788866153" sldId="452"/>
            <ac:spMk id="4" creationId="{F65E1F54-FF23-D239-6584-9B16AF4E3BAE}"/>
          </ac:spMkLst>
        </pc:spChg>
        <pc:spChg chg="mod">
          <ac:chgData name="Sharma Computer Academy" userId="08476b32c11f4418" providerId="LiveId" clId="{4D76E4E8-D061-43C6-84D7-A068A91B0876}" dt="2023-02-10T12:01:09.370" v="157" actId="20577"/>
          <ac:spMkLst>
            <pc:docMk/>
            <pc:sldMk cId="788866153" sldId="452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4D76E4E8-D061-43C6-84D7-A068A91B0876}" dt="2023-02-10T12:01:22.302" v="158" actId="255"/>
        <pc:sldMkLst>
          <pc:docMk/>
          <pc:sldMk cId="4113723375" sldId="454"/>
        </pc:sldMkLst>
        <pc:spChg chg="mod">
          <ac:chgData name="Sharma Computer Academy" userId="08476b32c11f4418" providerId="LiveId" clId="{4D76E4E8-D061-43C6-84D7-A068A91B0876}" dt="2023-02-10T12:01:22.302" v="158" actId="255"/>
          <ac:spMkLst>
            <pc:docMk/>
            <pc:sldMk cId="4113723375" sldId="454"/>
            <ac:spMk id="7" creationId="{00000000-0000-0000-0000-000000000000}"/>
          </ac:spMkLst>
        </pc:spChg>
      </pc:sldChg>
      <pc:sldChg chg="del">
        <pc:chgData name="Sharma Computer Academy" userId="08476b32c11f4418" providerId="LiveId" clId="{4D76E4E8-D061-43C6-84D7-A068A91B0876}" dt="2023-02-10T11:51:31.290" v="115" actId="47"/>
        <pc:sldMkLst>
          <pc:docMk/>
          <pc:sldMk cId="3249454924" sldId="457"/>
        </pc:sldMkLst>
      </pc:sldChg>
      <pc:sldChg chg="modSp add del mod">
        <pc:chgData name="Sharma Computer Academy" userId="08476b32c11f4418" providerId="LiveId" clId="{4D76E4E8-D061-43C6-84D7-A068A91B0876}" dt="2023-02-10T12:11:38.244" v="166" actId="20577"/>
        <pc:sldMkLst>
          <pc:docMk/>
          <pc:sldMk cId="855404237" sldId="458"/>
        </pc:sldMkLst>
        <pc:spChg chg="mod">
          <ac:chgData name="Sharma Computer Academy" userId="08476b32c11f4418" providerId="LiveId" clId="{4D76E4E8-D061-43C6-84D7-A068A91B0876}" dt="2023-02-10T12:11:38.244" v="166" actId="20577"/>
          <ac:spMkLst>
            <pc:docMk/>
            <pc:sldMk cId="855404237" sldId="458"/>
            <ac:spMk id="10" creationId="{9BADE8FA-5DFD-4A4B-81D5-7EB68E768C0D}"/>
          </ac:spMkLst>
        </pc:spChg>
      </pc:sldChg>
      <pc:sldChg chg="modSp mod">
        <pc:chgData name="Sharma Computer Academy" userId="08476b32c11f4418" providerId="LiveId" clId="{4D76E4E8-D061-43C6-84D7-A068A91B0876}" dt="2023-02-10T12:12:04.332" v="167" actId="1076"/>
        <pc:sldMkLst>
          <pc:docMk/>
          <pc:sldMk cId="1135345939" sldId="462"/>
        </pc:sldMkLst>
        <pc:picChg chg="mod">
          <ac:chgData name="Sharma Computer Academy" userId="08476b32c11f4418" providerId="LiveId" clId="{4D76E4E8-D061-43C6-84D7-A068A91B0876}" dt="2023-02-10T12:12:04.332" v="167" actId="1076"/>
          <ac:picMkLst>
            <pc:docMk/>
            <pc:sldMk cId="1135345939" sldId="462"/>
            <ac:picMk id="4" creationId="{FDC78900-E1EC-4811-BF4C-F27D1C8CAA5F}"/>
          </ac:picMkLst>
        </pc:picChg>
      </pc:sldChg>
      <pc:sldChg chg="modSp">
        <pc:chgData name="Sharma Computer Academy" userId="08476b32c11f4418" providerId="LiveId" clId="{4D76E4E8-D061-43C6-84D7-A068A91B0876}" dt="2023-02-10T12:24:08.674" v="168" actId="6549"/>
        <pc:sldMkLst>
          <pc:docMk/>
          <pc:sldMk cId="934401503" sldId="466"/>
        </pc:sldMkLst>
        <pc:spChg chg="mod">
          <ac:chgData name="Sharma Computer Academy" userId="08476b32c11f4418" providerId="LiveId" clId="{4D76E4E8-D061-43C6-84D7-A068A91B0876}" dt="2023-02-10T12:24:08.674" v="168" actId="6549"/>
          <ac:spMkLst>
            <pc:docMk/>
            <pc:sldMk cId="934401503" sldId="46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4D76E4E8-D061-43C6-84D7-A068A91B0876}" dt="2023-02-10T12:30:55.952" v="212" actId="20577"/>
        <pc:sldMkLst>
          <pc:docMk/>
          <pc:sldMk cId="3785130179" sldId="467"/>
        </pc:sldMkLst>
        <pc:spChg chg="mod">
          <ac:chgData name="Sharma Computer Academy" userId="08476b32c11f4418" providerId="LiveId" clId="{4D76E4E8-D061-43C6-84D7-A068A91B0876}" dt="2023-02-10T12:30:55.952" v="212" actId="20577"/>
          <ac:spMkLst>
            <pc:docMk/>
            <pc:sldMk cId="3785130179" sldId="467"/>
            <ac:spMk id="7" creationId="{4F5BE99C-FF4C-C2F7-1A14-525C46A18FD6}"/>
          </ac:spMkLst>
        </pc:spChg>
      </pc:sldChg>
      <pc:sldChg chg="addSp delSp modSp mod">
        <pc:chgData name="Sharma Computer Academy" userId="08476b32c11f4418" providerId="LiveId" clId="{4D76E4E8-D061-43C6-84D7-A068A91B0876}" dt="2023-02-10T12:32:00.227" v="262" actId="20577"/>
        <pc:sldMkLst>
          <pc:docMk/>
          <pc:sldMk cId="2651819789" sldId="468"/>
        </pc:sldMkLst>
        <pc:spChg chg="add del mod">
          <ac:chgData name="Sharma Computer Academy" userId="08476b32c11f4418" providerId="LiveId" clId="{4D76E4E8-D061-43C6-84D7-A068A91B0876}" dt="2023-02-10T12:31:15.781" v="217" actId="478"/>
          <ac:spMkLst>
            <pc:docMk/>
            <pc:sldMk cId="2651819789" sldId="468"/>
            <ac:spMk id="3" creationId="{622CA888-B078-CF92-2F37-6348314F4EFA}"/>
          </ac:spMkLst>
        </pc:spChg>
        <pc:spChg chg="add mod">
          <ac:chgData name="Sharma Computer Academy" userId="08476b32c11f4418" providerId="LiveId" clId="{4D76E4E8-D061-43C6-84D7-A068A91B0876}" dt="2023-02-10T12:32:00.227" v="262" actId="20577"/>
          <ac:spMkLst>
            <pc:docMk/>
            <pc:sldMk cId="2651819789" sldId="468"/>
            <ac:spMk id="4" creationId="{31498055-B2A3-8C93-5E29-3E8E22C0C0CE}"/>
          </ac:spMkLst>
        </pc:spChg>
        <pc:spChg chg="del">
          <ac:chgData name="Sharma Computer Academy" userId="08476b32c11f4418" providerId="LiveId" clId="{4D76E4E8-D061-43C6-84D7-A068A91B0876}" dt="2023-02-10T12:31:14.374" v="216" actId="478"/>
          <ac:spMkLst>
            <pc:docMk/>
            <pc:sldMk cId="2651819789" sldId="468"/>
            <ac:spMk id="7" creationId="{3C474CC1-8F8E-B23D-6082-8CEF9897746F}"/>
          </ac:spMkLst>
        </pc:spChg>
      </pc:sldChg>
      <pc:sldChg chg="addSp delSp modSp mod">
        <pc:chgData name="Sharma Computer Academy" userId="08476b32c11f4418" providerId="LiveId" clId="{4D76E4E8-D061-43C6-84D7-A068A91B0876}" dt="2023-02-10T12:31:44.003" v="242" actId="20577"/>
        <pc:sldMkLst>
          <pc:docMk/>
          <pc:sldMk cId="3837469026" sldId="469"/>
        </pc:sldMkLst>
        <pc:spChg chg="add del mod">
          <ac:chgData name="Sharma Computer Academy" userId="08476b32c11f4418" providerId="LiveId" clId="{4D76E4E8-D061-43C6-84D7-A068A91B0876}" dt="2023-02-10T12:31:09.872" v="214" actId="478"/>
          <ac:spMkLst>
            <pc:docMk/>
            <pc:sldMk cId="3837469026" sldId="469"/>
            <ac:spMk id="3" creationId="{C897BF57-3E54-0C42-0A44-7C525D107E82}"/>
          </ac:spMkLst>
        </pc:spChg>
        <pc:spChg chg="add mod">
          <ac:chgData name="Sharma Computer Academy" userId="08476b32c11f4418" providerId="LiveId" clId="{4D76E4E8-D061-43C6-84D7-A068A91B0876}" dt="2023-02-10T12:31:44.003" v="242" actId="20577"/>
          <ac:spMkLst>
            <pc:docMk/>
            <pc:sldMk cId="3837469026" sldId="469"/>
            <ac:spMk id="4" creationId="{78E428CA-99C4-9057-4A11-33B2E598614B}"/>
          </ac:spMkLst>
        </pc:spChg>
        <pc:spChg chg="del">
          <ac:chgData name="Sharma Computer Academy" userId="08476b32c11f4418" providerId="LiveId" clId="{4D76E4E8-D061-43C6-84D7-A068A91B0876}" dt="2023-02-10T12:31:08.274" v="213" actId="478"/>
          <ac:spMkLst>
            <pc:docMk/>
            <pc:sldMk cId="3837469026" sldId="469"/>
            <ac:spMk id="7" creationId="{4F10C7A9-078E-8DCD-97ED-13AD52EBD534}"/>
          </ac:spMkLst>
        </pc:spChg>
      </pc:sldChg>
      <pc:sldChg chg="modSp">
        <pc:chgData name="Sharma Computer Academy" userId="08476b32c11f4418" providerId="LiveId" clId="{4D76E4E8-D061-43C6-84D7-A068A91B0876}" dt="2023-02-10T12:24:31.748" v="169" actId="255"/>
        <pc:sldMkLst>
          <pc:docMk/>
          <pc:sldMk cId="2711698483" sldId="470"/>
        </pc:sldMkLst>
        <pc:spChg chg="mod">
          <ac:chgData name="Sharma Computer Academy" userId="08476b32c11f4418" providerId="LiveId" clId="{4D76E4E8-D061-43C6-84D7-A068A91B0876}" dt="2023-02-10T12:24:31.748" v="169" actId="255"/>
          <ac:spMkLst>
            <pc:docMk/>
            <pc:sldMk cId="2711698483" sldId="470"/>
            <ac:spMk id="3" creationId="{00000000-0000-0000-0000-000000000000}"/>
          </ac:spMkLst>
        </pc:spChg>
      </pc:sldChg>
      <pc:sldChg chg="addSp delSp modSp mod">
        <pc:chgData name="Sharma Computer Academy" userId="08476b32c11f4418" providerId="LiveId" clId="{4D76E4E8-D061-43C6-84D7-A068A91B0876}" dt="2023-02-10T12:32:37.416" v="311" actId="20577"/>
        <pc:sldMkLst>
          <pc:docMk/>
          <pc:sldMk cId="3668946158" sldId="471"/>
        </pc:sldMkLst>
        <pc:spChg chg="add del mod">
          <ac:chgData name="Sharma Computer Academy" userId="08476b32c11f4418" providerId="LiveId" clId="{4D76E4E8-D061-43C6-84D7-A068A91B0876}" dt="2023-02-10T12:32:16.174" v="264" actId="478"/>
          <ac:spMkLst>
            <pc:docMk/>
            <pc:sldMk cId="3668946158" sldId="471"/>
            <ac:spMk id="4" creationId="{9D3070D9-9BC3-229B-F67F-7AC2BD59DAA2}"/>
          </ac:spMkLst>
        </pc:spChg>
        <pc:spChg chg="add mod">
          <ac:chgData name="Sharma Computer Academy" userId="08476b32c11f4418" providerId="LiveId" clId="{4D76E4E8-D061-43C6-84D7-A068A91B0876}" dt="2023-02-10T12:32:37.416" v="311" actId="20577"/>
          <ac:spMkLst>
            <pc:docMk/>
            <pc:sldMk cId="3668946158" sldId="471"/>
            <ac:spMk id="5" creationId="{5A7D41EF-A709-D0BC-E927-FDD3F58FDCE2}"/>
          </ac:spMkLst>
        </pc:spChg>
        <pc:spChg chg="del">
          <ac:chgData name="Sharma Computer Academy" userId="08476b32c11f4418" providerId="LiveId" clId="{4D76E4E8-D061-43C6-84D7-A068A91B0876}" dt="2023-02-10T12:32:14.122" v="263" actId="478"/>
          <ac:spMkLst>
            <pc:docMk/>
            <pc:sldMk cId="3668946158" sldId="471"/>
            <ac:spMk id="7" creationId="{5B787B44-AC90-8C2A-39FE-62DBCB14C199}"/>
          </ac:spMkLst>
        </pc:spChg>
      </pc:sldChg>
      <pc:sldChg chg="modSp mod">
        <pc:chgData name="Sharma Computer Academy" userId="08476b32c11f4418" providerId="LiveId" clId="{4D76E4E8-D061-43C6-84D7-A068A91B0876}" dt="2023-02-10T13:31:37.382" v="315" actId="14100"/>
        <pc:sldMkLst>
          <pc:docMk/>
          <pc:sldMk cId="54708440" sldId="472"/>
        </pc:sldMkLst>
        <pc:picChg chg="mod">
          <ac:chgData name="Sharma Computer Academy" userId="08476b32c11f4418" providerId="LiveId" clId="{4D76E4E8-D061-43C6-84D7-A068A91B0876}" dt="2023-02-10T13:31:37.382" v="315" actId="14100"/>
          <ac:picMkLst>
            <pc:docMk/>
            <pc:sldMk cId="54708440" sldId="472"/>
            <ac:picMk id="5" creationId="{E49CB874-F2D7-4AD7-BBF7-972733CC8D84}"/>
          </ac:picMkLst>
        </pc:picChg>
      </pc:sldChg>
    </pc:docChg>
  </pc:docChgLst>
  <pc:docChgLst>
    <pc:chgData name="Sharma Computer Academy" userId="08476b32c11f4418" providerId="LiveId" clId="{89CADDAE-2BD7-4411-BC1A-194A47543CFA}"/>
    <pc:docChg chg="undo custSel addSld delSld modSld">
      <pc:chgData name="Sharma Computer Academy" userId="08476b32c11f4418" providerId="LiveId" clId="{89CADDAE-2BD7-4411-BC1A-194A47543CFA}" dt="2021-08-14T08:30:33.385" v="189" actId="207"/>
      <pc:docMkLst>
        <pc:docMk/>
      </pc:docMkLst>
      <pc:sldChg chg="del">
        <pc:chgData name="Sharma Computer Academy" userId="08476b32c11f4418" providerId="LiveId" clId="{89CADDAE-2BD7-4411-BC1A-194A47543CFA}" dt="2021-08-14T08:16:56.349" v="82" actId="47"/>
        <pc:sldMkLst>
          <pc:docMk/>
          <pc:sldMk cId="545688175" sldId="395"/>
        </pc:sldMkLst>
      </pc:sldChg>
      <pc:sldChg chg="addSp delSp modSp del mod delAnim modAnim">
        <pc:chgData name="Sharma Computer Academy" userId="08476b32c11f4418" providerId="LiveId" clId="{89CADDAE-2BD7-4411-BC1A-194A47543CFA}" dt="2021-08-14T08:29:00.595" v="182" actId="47"/>
        <pc:sldMkLst>
          <pc:docMk/>
          <pc:sldMk cId="1663719372" sldId="397"/>
        </pc:sldMkLst>
        <pc:spChg chg="del">
          <ac:chgData name="Sharma Computer Academy" userId="08476b32c11f4418" providerId="LiveId" clId="{89CADDAE-2BD7-4411-BC1A-194A47543CFA}" dt="2021-08-14T08:18:15.932" v="100" actId="478"/>
          <ac:spMkLst>
            <pc:docMk/>
            <pc:sldMk cId="1663719372" sldId="397"/>
            <ac:spMk id="18" creationId="{00000000-0000-0000-0000-000000000000}"/>
          </ac:spMkLst>
        </pc:spChg>
        <pc:spChg chg="del">
          <ac:chgData name="Sharma Computer Academy" userId="08476b32c11f4418" providerId="LiveId" clId="{89CADDAE-2BD7-4411-BC1A-194A47543CFA}" dt="2021-08-14T08:18:39.521" v="102" actId="478"/>
          <ac:spMkLst>
            <pc:docMk/>
            <pc:sldMk cId="1663719372" sldId="397"/>
            <ac:spMk id="19" creationId="{00000000-0000-0000-0000-000000000000}"/>
          </ac:spMkLst>
        </pc:spChg>
        <pc:spChg chg="del">
          <ac:chgData name="Sharma Computer Academy" userId="08476b32c11f4418" providerId="LiveId" clId="{89CADDAE-2BD7-4411-BC1A-194A47543CFA}" dt="2021-08-14T08:18:39.521" v="102" actId="478"/>
          <ac:spMkLst>
            <pc:docMk/>
            <pc:sldMk cId="1663719372" sldId="397"/>
            <ac:spMk id="22" creationId="{00000000-0000-0000-0000-000000000000}"/>
          </ac:spMkLst>
        </pc:spChg>
        <pc:spChg chg="del">
          <ac:chgData name="Sharma Computer Academy" userId="08476b32c11f4418" providerId="LiveId" clId="{89CADDAE-2BD7-4411-BC1A-194A47543CFA}" dt="2021-08-14T08:18:17.335" v="101" actId="478"/>
          <ac:spMkLst>
            <pc:docMk/>
            <pc:sldMk cId="1663719372" sldId="397"/>
            <ac:spMk id="32" creationId="{1278BF84-DDF3-43F8-88E4-A0F28E4079EF}"/>
          </ac:spMkLst>
        </pc:spChg>
        <pc:spChg chg="del">
          <ac:chgData name="Sharma Computer Academy" userId="08476b32c11f4418" providerId="LiveId" clId="{89CADDAE-2BD7-4411-BC1A-194A47543CFA}" dt="2021-08-14T08:18:46.341" v="106" actId="478"/>
          <ac:spMkLst>
            <pc:docMk/>
            <pc:sldMk cId="1663719372" sldId="397"/>
            <ac:spMk id="33" creationId="{1278BF84-DDF3-43F8-88E4-A0F28E4079EF}"/>
          </ac:spMkLst>
        </pc:spChg>
        <pc:spChg chg="del">
          <ac:chgData name="Sharma Computer Academy" userId="08476b32c11f4418" providerId="LiveId" clId="{89CADDAE-2BD7-4411-BC1A-194A47543CFA}" dt="2021-08-14T08:18:47.019" v="107" actId="478"/>
          <ac:spMkLst>
            <pc:docMk/>
            <pc:sldMk cId="1663719372" sldId="397"/>
            <ac:spMk id="35" creationId="{1278BF84-DDF3-43F8-88E4-A0F28E4079EF}"/>
          </ac:spMkLst>
        </pc:spChg>
        <pc:spChg chg="del">
          <ac:chgData name="Sharma Computer Academy" userId="08476b32c11f4418" providerId="LiveId" clId="{89CADDAE-2BD7-4411-BC1A-194A47543CFA}" dt="2021-08-14T08:18:39.521" v="102" actId="478"/>
          <ac:spMkLst>
            <pc:docMk/>
            <pc:sldMk cId="1663719372" sldId="397"/>
            <ac:spMk id="36" creationId="{00000000-0000-0000-0000-000000000000}"/>
          </ac:spMkLst>
        </pc:spChg>
        <pc:spChg chg="del">
          <ac:chgData name="Sharma Computer Academy" userId="08476b32c11f4418" providerId="LiveId" clId="{89CADDAE-2BD7-4411-BC1A-194A47543CFA}" dt="2021-08-14T08:18:48.097" v="108" actId="478"/>
          <ac:spMkLst>
            <pc:docMk/>
            <pc:sldMk cId="1663719372" sldId="397"/>
            <ac:spMk id="41" creationId="{1278BF84-DDF3-43F8-88E4-A0F28E4079EF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42" creationId="{19915C6F-E51D-475C-A97A-CE32EAFB0FB6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46" creationId="{075D9577-29C4-479B-9D63-A3205518D22F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47" creationId="{8A36A01F-02EE-40F2-A318-2F2B199CC623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0" creationId="{6349D6CE-006B-4071-8ACB-0D737125640A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1" creationId="{41744C05-9B28-4FE6-8324-8A09A8252AF4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2" creationId="{D40E39DA-276C-4883-AF45-A85F57BDE4AB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4" creationId="{95D352CC-4E7E-4259-960A-B8F0C1F0E3D3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5" creationId="{D067CA1C-81AA-4CD5-BEAC-12CB85937715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56" creationId="{C47BAEA7-1A3E-4C2D-AD1A-12A970239FE6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57" creationId="{B73101F6-8693-40EC-AE8B-D4C27641E63F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58" creationId="{AA30E59E-3AFD-4831-B22B-D659D5A5F710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59" creationId="{D552D0E5-F645-42DF-AE14-9A2B9C96CFAA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1" creationId="{CDFDA7C9-D840-412E-96BE-E86D01089F14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2" creationId="{9DCF8EB7-A40B-4BB5-84E2-99FCE4FF05A5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3" creationId="{85C8F9C6-971C-4000-A65C-2052A0802E7E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64" creationId="{E7CA786F-DF50-4406-A06D-DC2A32EF71CD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65" creationId="{7AE92D04-A0CA-4448-A05D-F038CBC9CD7B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7" creationId="{A55F5F2B-9F05-4426-981D-B84E1FADEB3C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8" creationId="{A47C48F4-6BAC-4A6A-89A9-733DE5518409}"/>
          </ac:spMkLst>
        </pc:spChg>
        <pc:spChg chg="mod">
          <ac:chgData name="Sharma Computer Academy" userId="08476b32c11f4418" providerId="LiveId" clId="{89CADDAE-2BD7-4411-BC1A-194A47543CFA}" dt="2021-08-14T08:18:52.042" v="109"/>
          <ac:spMkLst>
            <pc:docMk/>
            <pc:sldMk cId="1663719372" sldId="397"/>
            <ac:spMk id="69" creationId="{789715F2-C9D3-49FD-A5F1-974A609B8FC8}"/>
          </ac:spMkLst>
        </pc:spChg>
        <pc:spChg chg="add del mod">
          <ac:chgData name="Sharma Computer Academy" userId="08476b32c11f4418" providerId="LiveId" clId="{89CADDAE-2BD7-4411-BC1A-194A47543CFA}" dt="2021-08-14T08:18:59.646" v="110"/>
          <ac:spMkLst>
            <pc:docMk/>
            <pc:sldMk cId="1663719372" sldId="397"/>
            <ac:spMk id="70" creationId="{41ADF943-3310-4C19-978B-B8F92AFA6B5D}"/>
          </ac:spMkLst>
        </pc:spChg>
        <pc:grpChg chg="del">
          <ac:chgData name="Sharma Computer Academy" userId="08476b32c11f4418" providerId="LiveId" clId="{89CADDAE-2BD7-4411-BC1A-194A47543CFA}" dt="2021-08-14T08:18:14.246" v="99" actId="478"/>
          <ac:grpSpMkLst>
            <pc:docMk/>
            <pc:sldMk cId="1663719372" sldId="397"/>
            <ac:grpSpMk id="3" creationId="{5478F7D8-3A3F-4352-8121-94BD76156054}"/>
          </ac:grpSpMkLst>
        </pc:grpChg>
        <pc:grpChg chg="del">
          <ac:chgData name="Sharma Computer Academy" userId="08476b32c11f4418" providerId="LiveId" clId="{89CADDAE-2BD7-4411-BC1A-194A47543CFA}" dt="2021-08-14T08:18:42.291" v="103" actId="478"/>
          <ac:grpSpMkLst>
            <pc:docMk/>
            <pc:sldMk cId="1663719372" sldId="397"/>
            <ac:grpSpMk id="4" creationId="{5478F7D8-3A3F-4352-8121-94BD76156054}"/>
          </ac:grpSpMkLst>
        </pc:grpChg>
        <pc:grpChg chg="del">
          <ac:chgData name="Sharma Computer Academy" userId="08476b32c11f4418" providerId="LiveId" clId="{89CADDAE-2BD7-4411-BC1A-194A47543CFA}" dt="2021-08-14T08:18:43.679" v="104" actId="478"/>
          <ac:grpSpMkLst>
            <pc:docMk/>
            <pc:sldMk cId="1663719372" sldId="397"/>
            <ac:grpSpMk id="25" creationId="{5478F7D8-3A3F-4352-8121-94BD76156054}"/>
          </ac:grpSpMkLst>
        </pc:grpChg>
        <pc:grpChg chg="del">
          <ac:chgData name="Sharma Computer Academy" userId="08476b32c11f4418" providerId="LiveId" clId="{89CADDAE-2BD7-4411-BC1A-194A47543CFA}" dt="2021-08-14T08:18:44.794" v="105" actId="478"/>
          <ac:grpSpMkLst>
            <pc:docMk/>
            <pc:sldMk cId="1663719372" sldId="397"/>
            <ac:grpSpMk id="37" creationId="{5478F7D8-3A3F-4352-8121-94BD76156054}"/>
          </ac:grpSpMkLst>
        </pc:grpChg>
        <pc:grpChg chg="add del mod">
          <ac:chgData name="Sharma Computer Academy" userId="08476b32c11f4418" providerId="LiveId" clId="{89CADDAE-2BD7-4411-BC1A-194A47543CFA}" dt="2021-08-14T08:18:59.646" v="110"/>
          <ac:grpSpMkLst>
            <pc:docMk/>
            <pc:sldMk cId="1663719372" sldId="397"/>
            <ac:grpSpMk id="48" creationId="{3E70485A-6DDB-45D7-9D30-D514B93A5598}"/>
          </ac:grpSpMkLst>
        </pc:grpChg>
        <pc:grpChg chg="add del mod">
          <ac:chgData name="Sharma Computer Academy" userId="08476b32c11f4418" providerId="LiveId" clId="{89CADDAE-2BD7-4411-BC1A-194A47543CFA}" dt="2021-08-14T08:18:59.646" v="110"/>
          <ac:grpSpMkLst>
            <pc:docMk/>
            <pc:sldMk cId="1663719372" sldId="397"/>
            <ac:grpSpMk id="53" creationId="{1D2949EE-9D54-4DEE-9B05-40D163DFAE5D}"/>
          </ac:grpSpMkLst>
        </pc:grpChg>
        <pc:grpChg chg="add del mod">
          <ac:chgData name="Sharma Computer Academy" userId="08476b32c11f4418" providerId="LiveId" clId="{89CADDAE-2BD7-4411-BC1A-194A47543CFA}" dt="2021-08-14T08:18:59.646" v="110"/>
          <ac:grpSpMkLst>
            <pc:docMk/>
            <pc:sldMk cId="1663719372" sldId="397"/>
            <ac:grpSpMk id="60" creationId="{EB6E6D8D-3298-4F91-B9FA-5437ECE7E902}"/>
          </ac:grpSpMkLst>
        </pc:grpChg>
        <pc:grpChg chg="add del mod">
          <ac:chgData name="Sharma Computer Academy" userId="08476b32c11f4418" providerId="LiveId" clId="{89CADDAE-2BD7-4411-BC1A-194A47543CFA}" dt="2021-08-14T08:18:59.646" v="110"/>
          <ac:grpSpMkLst>
            <pc:docMk/>
            <pc:sldMk cId="1663719372" sldId="397"/>
            <ac:grpSpMk id="66" creationId="{32A81B51-515B-4479-B9E1-085FE2CF5C69}"/>
          </ac:grpSpMkLst>
        </pc:grpChg>
        <pc:picChg chg="add del mod">
          <ac:chgData name="Sharma Computer Academy" userId="08476b32c11f4418" providerId="LiveId" clId="{89CADDAE-2BD7-4411-BC1A-194A47543CFA}" dt="2021-08-14T08:18:59.646" v="110"/>
          <ac:picMkLst>
            <pc:docMk/>
            <pc:sldMk cId="1663719372" sldId="397"/>
            <ac:picMk id="44" creationId="{22BA7FBA-1757-498A-8AF6-C0101F422727}"/>
          </ac:picMkLst>
        </pc:picChg>
        <pc:picChg chg="add del mod">
          <ac:chgData name="Sharma Computer Academy" userId="08476b32c11f4418" providerId="LiveId" clId="{89CADDAE-2BD7-4411-BC1A-194A47543CFA}" dt="2021-08-14T08:18:59.646" v="110"/>
          <ac:picMkLst>
            <pc:docMk/>
            <pc:sldMk cId="1663719372" sldId="397"/>
            <ac:picMk id="45" creationId="{02710A23-A29E-411F-9B55-AFBEAD264647}"/>
          </ac:picMkLst>
        </pc:picChg>
        <pc:cxnChg chg="add del mod">
          <ac:chgData name="Sharma Computer Academy" userId="08476b32c11f4418" providerId="LiveId" clId="{89CADDAE-2BD7-4411-BC1A-194A47543CFA}" dt="2021-08-14T08:18:59.646" v="110"/>
          <ac:cxnSpMkLst>
            <pc:docMk/>
            <pc:sldMk cId="1663719372" sldId="397"/>
            <ac:cxnSpMk id="43" creationId="{C020EA89-36A8-43AB-8E84-67C4A3D32C74}"/>
          </ac:cxnSpMkLst>
        </pc:cxnChg>
        <pc:cxnChg chg="del">
          <ac:chgData name="Sharma Computer Academy" userId="08476b32c11f4418" providerId="LiveId" clId="{89CADDAE-2BD7-4411-BC1A-194A47543CFA}" dt="2021-08-14T08:18:13.005" v="98" actId="478"/>
          <ac:cxnSpMkLst>
            <pc:docMk/>
            <pc:sldMk cId="1663719372" sldId="397"/>
            <ac:cxnSpMk id="49" creationId="{00000000-0000-0000-0000-000000000000}"/>
          </ac:cxnSpMkLst>
        </pc:cxnChg>
      </pc:sldChg>
      <pc:sldChg chg="addSp delSp modSp add mod delAnim modAnim">
        <pc:chgData name="Sharma Computer Academy" userId="08476b32c11f4418" providerId="LiveId" clId="{89CADDAE-2BD7-4411-BC1A-194A47543CFA}" dt="2021-08-14T08:29:51.515" v="187" actId="931"/>
        <pc:sldMkLst>
          <pc:docMk/>
          <pc:sldMk cId="54708440" sldId="472"/>
        </pc:sldMkLst>
        <pc:spChg chg="mod">
          <ac:chgData name="Sharma Computer Academy" userId="08476b32c11f4418" providerId="LiveId" clId="{89CADDAE-2BD7-4411-BC1A-194A47543CFA}" dt="2021-08-14T08:07:59.083" v="13" actId="20577"/>
          <ac:spMkLst>
            <pc:docMk/>
            <pc:sldMk cId="54708440" sldId="472"/>
            <ac:spMk id="2" creationId="{00000000-0000-0000-0000-000000000000}"/>
          </ac:spMkLst>
        </pc:spChg>
        <pc:spChg chg="del mod">
          <ac:chgData name="Sharma Computer Academy" userId="08476b32c11f4418" providerId="LiveId" clId="{89CADDAE-2BD7-4411-BC1A-194A47543CFA}" dt="2021-08-14T08:29:51.515" v="187" actId="931"/>
          <ac:spMkLst>
            <pc:docMk/>
            <pc:sldMk cId="54708440" sldId="472"/>
            <ac:spMk id="3" creationId="{00000000-0000-0000-0000-000000000000}"/>
          </ac:spMkLst>
        </pc:spChg>
        <pc:picChg chg="add mod ord">
          <ac:chgData name="Sharma Computer Academy" userId="08476b32c11f4418" providerId="LiveId" clId="{89CADDAE-2BD7-4411-BC1A-194A47543CFA}" dt="2021-08-14T08:29:51.515" v="187" actId="931"/>
          <ac:picMkLst>
            <pc:docMk/>
            <pc:sldMk cId="54708440" sldId="472"/>
            <ac:picMk id="5" creationId="{E49CB874-F2D7-4AD7-BBF7-972733CC8D84}"/>
          </ac:picMkLst>
        </pc:picChg>
      </pc:sldChg>
      <pc:sldChg chg="addSp delSp modSp add mod delAnim modAnim">
        <pc:chgData name="Sharma Computer Academy" userId="08476b32c11f4418" providerId="LiveId" clId="{89CADDAE-2BD7-4411-BC1A-194A47543CFA}" dt="2021-08-14T08:19:15.390" v="112" actId="255"/>
        <pc:sldMkLst>
          <pc:docMk/>
          <pc:sldMk cId="1284111541" sldId="473"/>
        </pc:sldMkLst>
        <pc:spChg chg="mod">
          <ac:chgData name="Sharma Computer Academy" userId="08476b32c11f4418" providerId="LiveId" clId="{89CADDAE-2BD7-4411-BC1A-194A47543CFA}" dt="2021-08-14T08:11:24.241" v="22" actId="20577"/>
          <ac:spMkLst>
            <pc:docMk/>
            <pc:sldMk cId="1284111541" sldId="473"/>
            <ac:spMk id="2" creationId="{00000000-0000-0000-0000-000000000000}"/>
          </ac:spMkLst>
        </pc:spChg>
        <pc:spChg chg="del mod">
          <ac:chgData name="Sharma Computer Academy" userId="08476b32c11f4418" providerId="LiveId" clId="{89CADDAE-2BD7-4411-BC1A-194A47543CFA}" dt="2021-08-14T08:12:11.112" v="27" actId="3680"/>
          <ac:spMkLst>
            <pc:docMk/>
            <pc:sldMk cId="1284111541" sldId="473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89CADDAE-2BD7-4411-BC1A-194A47543CFA}" dt="2021-08-14T08:19:15.390" v="112" actId="255"/>
          <ac:graphicFrameMkLst>
            <pc:docMk/>
            <pc:sldMk cId="1284111541" sldId="473"/>
            <ac:graphicFrameMk id="4" creationId="{B132DC99-4773-4229-9595-0EE789716D69}"/>
          </ac:graphicFrameMkLst>
        </pc:graphicFrameChg>
      </pc:sldChg>
      <pc:sldChg chg="addSp delSp modSp add mod modAnim">
        <pc:chgData name="Sharma Computer Academy" userId="08476b32c11f4418" providerId="LiveId" clId="{89CADDAE-2BD7-4411-BC1A-194A47543CFA}" dt="2021-08-14T08:30:33.385" v="189" actId="207"/>
        <pc:sldMkLst>
          <pc:docMk/>
          <pc:sldMk cId="3783314371" sldId="474"/>
        </pc:sldMkLst>
        <pc:spChg chg="mod">
          <ac:chgData name="Sharma Computer Academy" userId="08476b32c11f4418" providerId="LiveId" clId="{89CADDAE-2BD7-4411-BC1A-194A47543CFA}" dt="2021-08-14T08:17:07.160" v="97" actId="20577"/>
          <ac:spMkLst>
            <pc:docMk/>
            <pc:sldMk cId="3783314371" sldId="474"/>
            <ac:spMk id="2" creationId="{00000000-0000-0000-0000-000000000000}"/>
          </ac:spMkLst>
        </pc:spChg>
        <pc:spChg chg="add del mod">
          <ac:chgData name="Sharma Computer Academy" userId="08476b32c11f4418" providerId="LiveId" clId="{89CADDAE-2BD7-4411-BC1A-194A47543CFA}" dt="2021-08-14T08:19:55.685" v="114" actId="478"/>
          <ac:spMkLst>
            <pc:docMk/>
            <pc:sldMk cId="3783314371" sldId="474"/>
            <ac:spMk id="5" creationId="{F4CE02C5-C97E-455F-A35B-D27846845864}"/>
          </ac:spMkLst>
        </pc:spChg>
        <pc:spChg chg="add del mod">
          <ac:chgData name="Sharma Computer Academy" userId="08476b32c11f4418" providerId="LiveId" clId="{89CADDAE-2BD7-4411-BC1A-194A47543CFA}" dt="2021-08-14T08:20:17.702" v="119"/>
          <ac:spMkLst>
            <pc:docMk/>
            <pc:sldMk cId="3783314371" sldId="474"/>
            <ac:spMk id="8" creationId="{6A705761-7A55-4602-B991-036FF4F8E4D5}"/>
          </ac:spMkLst>
        </pc:spChg>
        <pc:graphicFrameChg chg="del">
          <ac:chgData name="Sharma Computer Academy" userId="08476b32c11f4418" providerId="LiveId" clId="{89CADDAE-2BD7-4411-BC1A-194A47543CFA}" dt="2021-08-14T08:19:52.168" v="113" actId="478"/>
          <ac:graphicFrameMkLst>
            <pc:docMk/>
            <pc:sldMk cId="3783314371" sldId="474"/>
            <ac:graphicFrameMk id="4" creationId="{B132DC99-4773-4229-9595-0EE789716D69}"/>
          </ac:graphicFrameMkLst>
        </pc:graphicFrameChg>
        <pc:graphicFrameChg chg="add mod modGraphic">
          <ac:chgData name="Sharma Computer Academy" userId="08476b32c11f4418" providerId="LiveId" clId="{89CADDAE-2BD7-4411-BC1A-194A47543CFA}" dt="2021-08-14T08:30:33.385" v="189" actId="207"/>
          <ac:graphicFrameMkLst>
            <pc:docMk/>
            <pc:sldMk cId="3783314371" sldId="474"/>
            <ac:graphicFrameMk id="7" creationId="{F45277B9-B385-419B-BD8C-C317B2C35E2B}"/>
          </ac:graphicFrameMkLst>
        </pc:graphicFrameChg>
      </pc:sldChg>
      <pc:sldMasterChg chg="delSldLayout">
        <pc:chgData name="Sharma Computer Academy" userId="08476b32c11f4418" providerId="LiveId" clId="{89CADDAE-2BD7-4411-BC1A-194A47543CFA}" dt="2021-08-14T08:29:00.595" v="182" actId="47"/>
        <pc:sldMasterMkLst>
          <pc:docMk/>
          <pc:sldMasterMk cId="0" sldId="2147483684"/>
        </pc:sldMasterMkLst>
        <pc:sldLayoutChg chg="del">
          <pc:chgData name="Sharma Computer Academy" userId="08476b32c11f4418" providerId="LiveId" clId="{89CADDAE-2BD7-4411-BC1A-194A47543CFA}" dt="2021-08-14T08:29:00.595" v="182" actId="47"/>
          <pc:sldLayoutMkLst>
            <pc:docMk/>
            <pc:sldMasterMk cId="0" sldId="2147483684"/>
            <pc:sldLayoutMk cId="1151262365" sldId="214748369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10-02-2023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79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021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2/10/2023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37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2/10/2023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808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2/10/2023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7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2/10/2023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6753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2/10/2023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307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2/10/2023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031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4803875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908270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6081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7275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317997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514463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69598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04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63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70889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2/10/2023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63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</a:t>
            </a:r>
            <a:r>
              <a:rPr lang="en-US" sz="2800" b="1" dirty="0">
                <a:solidFill>
                  <a:schemeClr val="bg1"/>
                </a:solidFill>
                <a:latin typeface="Corbel" pitchFamily="34" charset="0"/>
              </a:rPr>
              <a:t>an </a:t>
            </a:r>
            <a:r>
              <a:rPr lang="en-US" sz="2800" b="1" dirty="0" err="1">
                <a:solidFill>
                  <a:schemeClr val="bg1"/>
                </a:solidFill>
                <a:latin typeface="Corbel" pitchFamily="34" charset="0"/>
              </a:rPr>
              <a:t>intrOduction</a:t>
            </a:r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Lecture-1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596050" cy="1731888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These days</a:t>
            </a:r>
            <a:r>
              <a:rPr lang="en-US" sz="2200" dirty="0">
                <a:latin typeface="Corbel" panose="020B0503020204020204" pitchFamily="34" charset="0"/>
              </a:rPr>
              <a:t>, going with a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web app model </a:t>
            </a:r>
            <a:r>
              <a:rPr lang="en-US" sz="2200" dirty="0">
                <a:latin typeface="Corbel" panose="020B0503020204020204" pitchFamily="34" charset="0"/>
              </a:rPr>
              <a:t>that requires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navigating</a:t>
            </a:r>
            <a:r>
              <a:rPr lang="en-US" sz="2200" dirty="0">
                <a:latin typeface="Corbel" panose="020B0503020204020204" pitchFamily="34" charset="0"/>
              </a:rPr>
              <a:t> between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individual pages </a:t>
            </a:r>
            <a:r>
              <a:rPr lang="en-US" sz="2200" dirty="0">
                <a:latin typeface="Corbel" panose="020B0503020204020204" pitchFamily="34" charset="0"/>
              </a:rPr>
              <a:t>is </a:t>
            </a:r>
            <a:r>
              <a:rPr lang="en-US" sz="22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outdated.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Its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just like </a:t>
            </a:r>
            <a:r>
              <a:rPr lang="en-US" sz="2200" dirty="0">
                <a:latin typeface="Corbel" panose="020B0503020204020204" pitchFamily="34" charset="0"/>
              </a:rPr>
              <a:t>having a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steam engine </a:t>
            </a:r>
            <a:r>
              <a:rPr lang="en-US" sz="2200" dirty="0">
                <a:latin typeface="Corbel" panose="020B0503020204020204" pitchFamily="34" charset="0"/>
              </a:rPr>
              <a:t>in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today’s era</a:t>
            </a:r>
            <a:r>
              <a:rPr lang="en-US" sz="2200" dirty="0">
                <a:latin typeface="Corbel" panose="020B0503020204020204" pitchFamily="34" charset="0"/>
              </a:rPr>
              <a:t>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77AEC-0792-4BB1-8147-98ABE230B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365104"/>
            <a:ext cx="6192688" cy="20840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FE435FC-BF26-401C-F261-1A0CBF0E7B1B}"/>
              </a:ext>
            </a:extLst>
          </p:cNvPr>
          <p:cNvSpPr txBox="1"/>
          <p:nvPr/>
        </p:nvSpPr>
        <p:spPr>
          <a:xfrm>
            <a:off x="611560" y="476672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The Old Approach:</a:t>
            </a:r>
          </a:p>
          <a:p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       </a:t>
            </a:r>
            <a:r>
              <a:rPr lang="en-US" sz="2800" b="1" u="sng" dirty="0">
                <a:solidFill>
                  <a:srgbClr val="FFC000"/>
                </a:solidFill>
                <a:latin typeface="Corbel" pitchFamily="34" charset="0"/>
              </a:rPr>
              <a:t>Multi Page Design</a:t>
            </a:r>
            <a:endParaRPr lang="en-IN" sz="2800" b="1" u="sng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743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236010" cy="4108152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Instead</a:t>
            </a:r>
            <a:r>
              <a:rPr lang="en-US" sz="2200" dirty="0">
                <a:latin typeface="Corbel" panose="020B0503020204020204" pitchFamily="34" charset="0"/>
              </a:rPr>
              <a:t>, the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modern apps </a:t>
            </a:r>
            <a:r>
              <a:rPr lang="en-US" sz="2200" dirty="0">
                <a:latin typeface="Corbel" panose="020B0503020204020204" pitchFamily="34" charset="0"/>
              </a:rPr>
              <a:t>in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today’s era  </a:t>
            </a:r>
            <a:r>
              <a:rPr lang="en-US" sz="2200" dirty="0">
                <a:latin typeface="Corbel" panose="020B0503020204020204" pitchFamily="34" charset="0"/>
              </a:rPr>
              <a:t>follow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2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single-page app </a:t>
            </a:r>
            <a:r>
              <a:rPr lang="en-US" sz="2200" dirty="0">
                <a:latin typeface="Corbel" panose="020B0503020204020204" pitchFamily="34" charset="0"/>
              </a:rPr>
              <a:t>(SPA) model.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world</a:t>
            </a:r>
            <a:r>
              <a:rPr lang="en-US" sz="2200" dirty="0">
                <a:latin typeface="Corbel" panose="020B0503020204020204" pitchFamily="34" charset="0"/>
              </a:rPr>
              <a:t>, the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different views </a:t>
            </a:r>
            <a:r>
              <a:rPr lang="en-US" sz="2200" dirty="0">
                <a:latin typeface="Corbel" panose="020B0503020204020204" pitchFamily="34" charset="0"/>
              </a:rPr>
              <a:t>of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our app </a:t>
            </a:r>
            <a:r>
              <a:rPr lang="en-US" sz="2200" dirty="0">
                <a:latin typeface="Corbel" panose="020B0503020204020204" pitchFamily="34" charset="0"/>
              </a:rPr>
              <a:t>are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loaded </a:t>
            </a:r>
            <a:r>
              <a:rPr lang="en-US" sz="2200" dirty="0">
                <a:latin typeface="Corbel" panose="020B0503020204020204" pitchFamily="34" charset="0"/>
              </a:rPr>
              <a:t>and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unloaded </a:t>
            </a:r>
            <a:r>
              <a:rPr lang="en-US" sz="2200" dirty="0">
                <a:latin typeface="Corbel" panose="020B0503020204020204" pitchFamily="34" charset="0"/>
              </a:rPr>
              <a:t>into the </a:t>
            </a:r>
            <a:r>
              <a:rPr lang="en-US" sz="22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same page itself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endParaRPr lang="en-US" sz="22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It means </a:t>
            </a:r>
            <a:r>
              <a:rPr lang="en-US" sz="2200" dirty="0">
                <a:latin typeface="Corbel" panose="020B0503020204020204" pitchFamily="34" charset="0"/>
              </a:rPr>
              <a:t>we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never navigate </a:t>
            </a:r>
            <a:r>
              <a:rPr lang="en-US" sz="2200" dirty="0">
                <a:latin typeface="Corbel" panose="020B0503020204020204" pitchFamily="34" charset="0"/>
              </a:rPr>
              <a:t>to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different pages </a:t>
            </a:r>
            <a:r>
              <a:rPr lang="en-US" sz="2200" dirty="0">
                <a:latin typeface="Corbel" panose="020B0503020204020204" pitchFamily="34" charset="0"/>
              </a:rPr>
              <a:t>or ever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even reload </a:t>
            </a:r>
            <a:r>
              <a:rPr lang="en-US" sz="2200" dirty="0">
                <a:latin typeface="Corbel" panose="020B0503020204020204" pitchFamily="34" charset="0"/>
              </a:rPr>
              <a:t>a page. 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BA4E28-AE78-B535-9681-9AFF245CEB32}"/>
              </a:ext>
            </a:extLst>
          </p:cNvPr>
          <p:cNvSpPr txBox="1"/>
          <p:nvPr/>
        </p:nvSpPr>
        <p:spPr>
          <a:xfrm>
            <a:off x="611560" y="476672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The New Approach:</a:t>
            </a:r>
          </a:p>
          <a:p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       </a:t>
            </a:r>
            <a:r>
              <a:rPr lang="en-US" sz="2800" b="1" u="sng" dirty="0">
                <a:solidFill>
                  <a:srgbClr val="FFC000"/>
                </a:solidFill>
                <a:latin typeface="Corbel" pitchFamily="34" charset="0"/>
              </a:rPr>
              <a:t>Single Page Design</a:t>
            </a:r>
            <a:endParaRPr lang="en-IN" sz="2800" b="1" u="sng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19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49D3C-906E-417B-A623-649FA5FF7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568" y="2276872"/>
            <a:ext cx="7310046" cy="42004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DF198D-1490-AE31-9D35-C3BC4FC4CBA6}"/>
              </a:ext>
            </a:extLst>
          </p:cNvPr>
          <p:cNvSpPr txBox="1"/>
          <p:nvPr/>
        </p:nvSpPr>
        <p:spPr>
          <a:xfrm>
            <a:off x="611560" y="476672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The New Approach:</a:t>
            </a:r>
          </a:p>
          <a:p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       </a:t>
            </a:r>
            <a:r>
              <a:rPr lang="en-US" sz="2800" b="1" u="sng" dirty="0">
                <a:solidFill>
                  <a:srgbClr val="FFC000"/>
                </a:solidFill>
                <a:latin typeface="Corbel" pitchFamily="34" charset="0"/>
              </a:rPr>
              <a:t>Single Page Design</a:t>
            </a:r>
            <a:endParaRPr lang="en-IN" sz="2800" b="1" u="sng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1794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955738" cy="4108152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As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users interact </a:t>
            </a:r>
            <a:r>
              <a:rPr lang="en-US" sz="2200" dirty="0">
                <a:latin typeface="Corbel" panose="020B0503020204020204" pitchFamily="34" charset="0"/>
              </a:rPr>
              <a:t>with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our app</a:t>
            </a:r>
            <a:r>
              <a:rPr lang="en-US" sz="2200" dirty="0">
                <a:latin typeface="Corbel" panose="020B0503020204020204" pitchFamily="34" charset="0"/>
              </a:rPr>
              <a:t>, we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replace the contents </a:t>
            </a:r>
            <a:r>
              <a:rPr lang="en-US" sz="2200" dirty="0">
                <a:latin typeface="Corbel" panose="020B0503020204020204" pitchFamily="34" charset="0"/>
              </a:rPr>
              <a:t>of the </a:t>
            </a:r>
            <a:r>
              <a:rPr lang="en-US" sz="2200" b="1" u="sng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dotted red region </a:t>
            </a:r>
            <a:r>
              <a:rPr lang="en-US" sz="2200" dirty="0">
                <a:latin typeface="Corbel" panose="020B0503020204020204" pitchFamily="34" charset="0"/>
              </a:rPr>
              <a:t>with the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data </a:t>
            </a:r>
            <a:r>
              <a:rPr lang="en-US" sz="2200" dirty="0">
                <a:latin typeface="Corbel" panose="020B0503020204020204" pitchFamily="34" charset="0"/>
              </a:rPr>
              <a:t>and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HTML</a:t>
            </a:r>
            <a:r>
              <a:rPr lang="en-US" sz="2200" dirty="0">
                <a:latin typeface="Corbel" panose="020B0503020204020204" pitchFamily="34" charset="0"/>
              </a:rPr>
              <a:t> that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matches</a:t>
            </a:r>
            <a:r>
              <a:rPr lang="en-US" sz="2200" dirty="0">
                <a:latin typeface="Corbel" panose="020B0503020204020204" pitchFamily="34" charset="0"/>
              </a:rPr>
              <a:t> what the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user </a:t>
            </a:r>
            <a:r>
              <a:rPr lang="en-US" sz="2200" dirty="0">
                <a:latin typeface="Corbel" panose="020B0503020204020204" pitchFamily="34" charset="0"/>
              </a:rPr>
              <a:t>is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trying to do</a:t>
            </a:r>
            <a:r>
              <a:rPr lang="en-US" sz="2200" dirty="0">
                <a:latin typeface="Corbel" panose="020B0503020204020204" pitchFamily="34" charset="0"/>
              </a:rPr>
              <a:t>.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end result </a:t>
            </a:r>
            <a:r>
              <a:rPr lang="en-US" sz="2200" dirty="0">
                <a:latin typeface="Corbel" panose="020B0503020204020204" pitchFamily="34" charset="0"/>
              </a:rPr>
              <a:t>is a </a:t>
            </a:r>
            <a:r>
              <a:rPr lang="en-US" sz="22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much more smooth experience. </a:t>
            </a:r>
          </a:p>
          <a:p>
            <a:endParaRPr lang="en-US" sz="2400" b="1" u="sng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5E1F54-FF23-D239-6584-9B16AF4E3BAE}"/>
              </a:ext>
            </a:extLst>
          </p:cNvPr>
          <p:cNvSpPr txBox="1"/>
          <p:nvPr/>
        </p:nvSpPr>
        <p:spPr>
          <a:xfrm>
            <a:off x="611560" y="476672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The New Approach:</a:t>
            </a:r>
          </a:p>
          <a:p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       </a:t>
            </a:r>
            <a:r>
              <a:rPr lang="en-US" sz="2800" b="1" u="sng" dirty="0">
                <a:solidFill>
                  <a:srgbClr val="FFC000"/>
                </a:solidFill>
                <a:latin typeface="Corbel" pitchFamily="34" charset="0"/>
              </a:rPr>
              <a:t>Single Page Design</a:t>
            </a:r>
            <a:endParaRPr lang="en-IN" sz="2800" b="1" u="sng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866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812074" cy="418016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If you’ve ever used </a:t>
            </a:r>
            <a:r>
              <a:rPr lang="en-US" sz="2200" dirty="0">
                <a:latin typeface="Corbel" panose="020B0503020204020204" pitchFamily="34" charset="0"/>
              </a:rPr>
              <a:t>popular web apps like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Gmail</a:t>
            </a:r>
            <a:r>
              <a:rPr lang="en-US" sz="2200" dirty="0">
                <a:latin typeface="Corbel" panose="020B0503020204020204" pitchFamily="34" charset="0"/>
              </a:rPr>
              <a:t>,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Instagram</a:t>
            </a:r>
            <a:r>
              <a:rPr lang="en-US" sz="2200" dirty="0">
                <a:latin typeface="Corbel" panose="020B0503020204020204" pitchFamily="34" charset="0"/>
              </a:rPr>
              <a:t>, </a:t>
            </a:r>
            <a:r>
              <a:rPr lang="en-US" sz="2200" b="1" dirty="0" err="1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NetFlix</a:t>
            </a:r>
            <a:r>
              <a:rPr lang="en-US" sz="2200" dirty="0">
                <a:latin typeface="Corbel" panose="020B0503020204020204" pitchFamily="34" charset="0"/>
              </a:rPr>
              <a:t>, or </a:t>
            </a:r>
            <a:r>
              <a:rPr lang="en-US" sz="22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Youtube</a:t>
            </a:r>
            <a:r>
              <a:rPr lang="en-US" sz="2200" dirty="0">
                <a:latin typeface="Corbel" panose="020B0503020204020204" pitchFamily="34" charset="0"/>
              </a:rPr>
              <a:t>, you’ve used a </a:t>
            </a:r>
            <a:r>
              <a:rPr lang="en-US" sz="22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single-page app</a:t>
            </a:r>
            <a:r>
              <a:rPr lang="en-US" sz="2200" dirty="0">
                <a:latin typeface="Corbel" panose="020B0503020204020204" pitchFamily="34" charset="0"/>
              </a:rPr>
              <a:t>.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In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all those apps</a:t>
            </a:r>
            <a:r>
              <a:rPr lang="en-US" sz="2200" dirty="0">
                <a:latin typeface="Corbel" panose="020B0503020204020204" pitchFamily="34" charset="0"/>
              </a:rPr>
              <a:t>, 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content gets dynamically displayed </a:t>
            </a:r>
            <a:r>
              <a:rPr lang="en-US" sz="2200" dirty="0">
                <a:latin typeface="Corbel" panose="020B0503020204020204" pitchFamily="34" charset="0"/>
              </a:rPr>
              <a:t>without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requiring</a:t>
            </a:r>
            <a:r>
              <a:rPr lang="en-US" sz="2200" dirty="0">
                <a:latin typeface="Corbel" panose="020B0503020204020204" pitchFamily="34" charset="0"/>
              </a:rPr>
              <a:t> you to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refresh</a:t>
            </a:r>
            <a:r>
              <a:rPr lang="en-US" sz="2200" dirty="0">
                <a:latin typeface="Corbel" panose="020B0503020204020204" pitchFamily="34" charset="0"/>
              </a:rPr>
              <a:t> or n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avigate</a:t>
            </a:r>
            <a:r>
              <a:rPr lang="en-US" sz="2200" dirty="0">
                <a:latin typeface="Corbel" panose="020B0503020204020204" pitchFamily="34" charset="0"/>
              </a:rPr>
              <a:t> to a 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different page.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B56638-6CAF-0178-00DC-5A37A903412C}"/>
              </a:ext>
            </a:extLst>
          </p:cNvPr>
          <p:cNvSpPr txBox="1"/>
          <p:nvPr/>
        </p:nvSpPr>
        <p:spPr>
          <a:xfrm>
            <a:off x="611560" y="476672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rgbClr val="00B050"/>
                </a:solidFill>
                <a:latin typeface="Corbel" pitchFamily="34" charset="0"/>
              </a:rPr>
              <a:t>Real World 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Examples Of </a:t>
            </a:r>
            <a:r>
              <a:rPr lang="en-US" sz="3200" b="1" dirty="0">
                <a:solidFill>
                  <a:srgbClr val="FFC000"/>
                </a:solidFill>
                <a:latin typeface="Corbel" pitchFamily="34" charset="0"/>
              </a:rPr>
              <a:t>SPA</a:t>
            </a:r>
          </a:p>
        </p:txBody>
      </p:sp>
    </p:spTree>
    <p:extLst>
      <p:ext uri="{BB962C8B-B14F-4D97-AF65-F5344CB8AC3E}">
        <p14:creationId xmlns:p14="http://schemas.microsoft.com/office/powerpoint/2010/main" val="3196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596050" cy="418016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When building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single-page apps</a:t>
            </a:r>
            <a:r>
              <a:rPr lang="en-US" sz="2200" dirty="0">
                <a:latin typeface="Corbel" panose="020B0503020204020204" pitchFamily="34" charset="0"/>
              </a:rPr>
              <a:t>, we’ll encounter </a:t>
            </a:r>
            <a:r>
              <a:rPr lang="en-US" sz="22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two major issues </a:t>
            </a:r>
            <a:r>
              <a:rPr lang="en-US" sz="2200" dirty="0">
                <a:latin typeface="Corbel" panose="020B0503020204020204" pitchFamily="34" charset="0"/>
              </a:rPr>
              <a:t>at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some point</a:t>
            </a:r>
            <a:r>
              <a:rPr lang="en-US" sz="2200" dirty="0">
                <a:latin typeface="Corbel" panose="020B0503020204020204" pitchFamily="34" charset="0"/>
              </a:rPr>
              <a:t>:</a:t>
            </a:r>
          </a:p>
          <a:p>
            <a:pPr marL="457200" indent="-457200">
              <a:buAutoNum type="arabicPeriod"/>
            </a:pPr>
            <a:endParaRPr lang="en-US" sz="2200" dirty="0">
              <a:latin typeface="Corbel" panose="020B0503020204020204" pitchFamily="34" charset="0"/>
            </a:endParaRPr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Handling</a:t>
            </a:r>
            <a:r>
              <a:rPr lang="en-US" sz="2200" dirty="0">
                <a:latin typeface="Corbel" panose="020B0503020204020204" pitchFamily="34" charset="0"/>
              </a:rPr>
              <a:t> Lot Of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DOM Manipulation</a:t>
            </a:r>
          </a:p>
          <a:p>
            <a:pPr marL="457200" indent="-457200">
              <a:buFont typeface="Wingdings 2"/>
              <a:buAutoNum type="arabicPeriod"/>
            </a:pPr>
            <a:endParaRPr lang="en-US" sz="22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endParaRPr lang="en-US" sz="22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Keeping Data </a:t>
            </a:r>
            <a:r>
              <a:rPr lang="en-US" sz="2200" dirty="0">
                <a:latin typeface="Corbel" panose="020B0503020204020204" pitchFamily="34" charset="0"/>
              </a:rPr>
              <a:t>In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Sync</a:t>
            </a:r>
            <a:r>
              <a:rPr lang="en-US" sz="2200" dirty="0">
                <a:latin typeface="Corbel" panose="020B0503020204020204" pitchFamily="34" charset="0"/>
              </a:rPr>
              <a:t> With 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UI</a:t>
            </a:r>
          </a:p>
          <a:p>
            <a:pPr marL="457200" indent="-457200">
              <a:buFont typeface="Wingdings 2"/>
              <a:buAutoNum type="arabicPeriod"/>
            </a:pPr>
            <a:endParaRPr lang="en-US" sz="22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637964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Challenges In </a:t>
            </a:r>
            <a:r>
              <a:rPr lang="en-US" sz="3200" b="1" dirty="0">
                <a:solidFill>
                  <a:srgbClr val="FFC000"/>
                </a:solidFill>
                <a:latin typeface="Corbel" pitchFamily="34" charset="0"/>
              </a:rPr>
              <a:t>SPA</a:t>
            </a:r>
            <a:endParaRPr lang="en-IN" sz="2800" b="1" u="sng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372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380026" cy="4108152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2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Handling Lot Of DOM Manipulation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In a 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SPA</a:t>
            </a:r>
            <a:r>
              <a:rPr lang="en-US" sz="2000" dirty="0">
                <a:latin typeface="Corbel" panose="020B0503020204020204" pitchFamily="34" charset="0"/>
              </a:rPr>
              <a:t> , lot of </a:t>
            </a:r>
            <a:r>
              <a:rPr lang="en-US" sz="2000" b="1" dirty="0">
                <a:solidFill>
                  <a:srgbClr val="7030A0"/>
                </a:solidFill>
                <a:latin typeface="Corbel" panose="020B0503020204020204" pitchFamily="34" charset="0"/>
              </a:rPr>
              <a:t>DOM manipulation </a:t>
            </a:r>
            <a:r>
              <a:rPr lang="en-US" sz="2000" dirty="0">
                <a:latin typeface="Corbel" panose="020B0503020204020204" pitchFamily="34" charset="0"/>
              </a:rPr>
              <a:t>takes place since it is the  </a:t>
            </a:r>
            <a:r>
              <a:rPr lang="en-US" sz="2000" b="1" u="sng" dirty="0">
                <a:solidFill>
                  <a:srgbClr val="00B050"/>
                </a:solidFill>
                <a:latin typeface="Corbel" panose="020B0503020204020204" pitchFamily="34" charset="0"/>
              </a:rPr>
              <a:t>primary way </a:t>
            </a:r>
            <a:r>
              <a:rPr lang="en-US" sz="2000" dirty="0">
                <a:latin typeface="Corbel" panose="020B0503020204020204" pitchFamily="34" charset="0"/>
              </a:rPr>
              <a:t>we are able </a:t>
            </a:r>
            <a:r>
              <a:rPr lang="en-US" sz="2000" b="1" dirty="0">
                <a:solidFill>
                  <a:srgbClr val="002060"/>
                </a:solidFill>
                <a:latin typeface="Corbel" panose="020B0503020204020204" pitchFamily="34" charset="0"/>
              </a:rPr>
              <a:t>to react to user actions </a:t>
            </a:r>
            <a:r>
              <a:rPr lang="en-US" sz="2000" dirty="0">
                <a:latin typeface="Corbel" panose="020B0503020204020204" pitchFamily="34" charset="0"/>
              </a:rPr>
              <a:t>and 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display new content</a:t>
            </a:r>
            <a:r>
              <a:rPr lang="en-US" sz="2000" dirty="0">
                <a:latin typeface="Corbel" panose="020B0503020204020204" pitchFamily="34" charset="0"/>
              </a:rPr>
              <a:t>.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2000" dirty="0">
                <a:latin typeface="Corbel" panose="020B0503020204020204" pitchFamily="34" charset="0"/>
              </a:rPr>
              <a:t>And manually </a:t>
            </a:r>
            <a:r>
              <a:rPr lang="en-US" sz="2000" b="1" dirty="0">
                <a:solidFill>
                  <a:srgbClr val="0070C0"/>
                </a:solidFill>
                <a:latin typeface="Corbel" panose="020B0503020204020204" pitchFamily="34" charset="0"/>
              </a:rPr>
              <a:t>querying elements</a:t>
            </a:r>
            <a:r>
              <a:rPr lang="en-US" sz="2000" dirty="0">
                <a:latin typeface="Corbel" panose="020B0503020204020204" pitchFamily="34" charset="0"/>
              </a:rPr>
              <a:t>, </a:t>
            </a:r>
            <a:r>
              <a:rPr lang="en-US" sz="2000" b="1" dirty="0">
                <a:solidFill>
                  <a:srgbClr val="7030A0"/>
                </a:solidFill>
                <a:latin typeface="Corbel" panose="020B0503020204020204" pitchFamily="34" charset="0"/>
              </a:rPr>
              <a:t>adding children </a:t>
            </a:r>
            <a:r>
              <a:rPr lang="en-US" sz="2000" dirty="0">
                <a:latin typeface="Corbel" panose="020B0503020204020204" pitchFamily="34" charset="0"/>
              </a:rPr>
              <a:t>, 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removing subtrees</a:t>
            </a:r>
            <a:r>
              <a:rPr lang="en-US" sz="2000" dirty="0">
                <a:latin typeface="Corbel" panose="020B0503020204020204" pitchFamily="34" charset="0"/>
              </a:rPr>
              <a:t>, and </a:t>
            </a:r>
            <a:r>
              <a:rPr lang="en-US" sz="2000" b="1" dirty="0">
                <a:solidFill>
                  <a:srgbClr val="00B050"/>
                </a:solidFill>
                <a:latin typeface="Corbel" panose="020B0503020204020204" pitchFamily="34" charset="0"/>
              </a:rPr>
              <a:t>performing</a:t>
            </a:r>
            <a:r>
              <a:rPr lang="en-US" sz="2000" dirty="0">
                <a:latin typeface="Corbel" panose="020B0503020204020204" pitchFamily="34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latin typeface="Corbel" panose="020B0503020204020204" pitchFamily="34" charset="0"/>
              </a:rPr>
              <a:t>other DOM operations </a:t>
            </a:r>
            <a:r>
              <a:rPr lang="en-US" sz="2000" dirty="0">
                <a:latin typeface="Corbel" panose="020B0503020204020204" pitchFamily="34" charset="0"/>
              </a:rPr>
              <a:t>is one of the </a:t>
            </a:r>
            <a:r>
              <a:rPr lang="en-US" sz="2000" b="1" u="sng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slowest things </a:t>
            </a:r>
            <a:r>
              <a:rPr lang="en-US" sz="2000" dirty="0">
                <a:latin typeface="Corbel" panose="020B0503020204020204" pitchFamily="34" charset="0"/>
              </a:rPr>
              <a:t>we can do in </a:t>
            </a:r>
            <a:r>
              <a:rPr lang="en-US" sz="2000" b="1" dirty="0">
                <a:solidFill>
                  <a:srgbClr val="002060"/>
                </a:solidFill>
                <a:latin typeface="Corbel" panose="020B0503020204020204" pitchFamily="34" charset="0"/>
              </a:rPr>
              <a:t>our browser</a:t>
            </a:r>
          </a:p>
          <a:p>
            <a:pPr marL="0" indent="0">
              <a:buNone/>
            </a:pPr>
            <a:endParaRPr lang="en-US" sz="20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C32281-A5DD-C0E4-354E-1179BE68E1E2}"/>
              </a:ext>
            </a:extLst>
          </p:cNvPr>
          <p:cNvSpPr txBox="1"/>
          <p:nvPr/>
        </p:nvSpPr>
        <p:spPr>
          <a:xfrm>
            <a:off x="1187624" y="637964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Challenges In </a:t>
            </a:r>
            <a:r>
              <a:rPr lang="en-US" sz="3200" b="1" dirty="0">
                <a:solidFill>
                  <a:srgbClr val="FFC000"/>
                </a:solidFill>
                <a:latin typeface="Corbel" pitchFamily="34" charset="0"/>
              </a:rPr>
              <a:t>SPA</a:t>
            </a:r>
            <a:endParaRPr lang="en-IN" sz="2800" b="1" u="sng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2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308018" cy="4108152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35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Keeping Data In Sync With The UI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2900" dirty="0">
                <a:latin typeface="Corbel" panose="020B0503020204020204" pitchFamily="34" charset="0"/>
              </a:rPr>
              <a:t>In a </a:t>
            </a:r>
            <a:r>
              <a:rPr lang="en-US" sz="2900" b="1" dirty="0">
                <a:solidFill>
                  <a:srgbClr val="C00000"/>
                </a:solidFill>
                <a:latin typeface="Corbel" panose="020B0503020204020204" pitchFamily="34" charset="0"/>
              </a:rPr>
              <a:t>SPA </a:t>
            </a:r>
            <a:r>
              <a:rPr lang="en-US" sz="2900" dirty="0">
                <a:latin typeface="Corbel" panose="020B0503020204020204" pitchFamily="34" charset="0"/>
              </a:rPr>
              <a:t>, </a:t>
            </a:r>
            <a:r>
              <a:rPr lang="en-US" sz="2900" b="1" dirty="0">
                <a:solidFill>
                  <a:srgbClr val="0070C0"/>
                </a:solidFill>
                <a:latin typeface="Corbel" panose="020B0503020204020204" pitchFamily="34" charset="0"/>
              </a:rPr>
              <a:t>bulk of our time </a:t>
            </a:r>
            <a:r>
              <a:rPr lang="en-US" sz="2900" dirty="0">
                <a:latin typeface="Corbel" panose="020B0503020204020204" pitchFamily="34" charset="0"/>
              </a:rPr>
              <a:t>will go in </a:t>
            </a:r>
            <a:r>
              <a:rPr lang="en-US" sz="2900" b="1" dirty="0">
                <a:solidFill>
                  <a:srgbClr val="00B050"/>
                </a:solidFill>
                <a:latin typeface="Corbel" panose="020B0503020204020204" pitchFamily="34" charset="0"/>
              </a:rPr>
              <a:t>deciding</a:t>
            </a:r>
            <a:r>
              <a:rPr lang="en-US" sz="2900" dirty="0">
                <a:latin typeface="Corbel" panose="020B0503020204020204" pitchFamily="34" charset="0"/>
              </a:rPr>
              <a:t> how to </a:t>
            </a:r>
            <a:r>
              <a:rPr lang="en-US" sz="2900" b="1" dirty="0">
                <a:solidFill>
                  <a:srgbClr val="C00000"/>
                </a:solidFill>
                <a:latin typeface="Corbel" panose="020B0503020204020204" pitchFamily="34" charset="0"/>
              </a:rPr>
              <a:t>sync data </a:t>
            </a:r>
            <a:r>
              <a:rPr lang="en-US" sz="2900" dirty="0">
                <a:latin typeface="Corbel" panose="020B0503020204020204" pitchFamily="34" charset="0"/>
              </a:rPr>
              <a:t>with the </a:t>
            </a:r>
            <a:r>
              <a:rPr lang="en-US" sz="2900" b="1" dirty="0">
                <a:solidFill>
                  <a:srgbClr val="002060"/>
                </a:solidFill>
                <a:latin typeface="Corbel" panose="020B0503020204020204" pitchFamily="34" charset="0"/>
              </a:rPr>
              <a:t>UI</a:t>
            </a:r>
          </a:p>
          <a:p>
            <a:pPr>
              <a:buSzPct val="110000"/>
              <a:buFont typeface="Arial" panose="020B0604020202020204" pitchFamily="34" charset="0"/>
              <a:buChar char="•"/>
            </a:pPr>
            <a:endParaRPr lang="en-US" sz="29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anose="020B0503020204020204" pitchFamily="34" charset="0"/>
              </a:rPr>
              <a:t>For example</a:t>
            </a:r>
            <a:r>
              <a:rPr lang="en-US" sz="2900" dirty="0">
                <a:latin typeface="Corbel" panose="020B0503020204020204" pitchFamily="34" charset="0"/>
              </a:rPr>
              <a:t>, if a </a:t>
            </a:r>
            <a:r>
              <a:rPr lang="en-US" sz="2900" b="1" dirty="0">
                <a:solidFill>
                  <a:srgbClr val="C00000"/>
                </a:solidFill>
                <a:latin typeface="Corbel" panose="020B0503020204020204" pitchFamily="34" charset="0"/>
              </a:rPr>
              <a:t>user loads new content</a:t>
            </a:r>
            <a:r>
              <a:rPr lang="en-US" sz="2900" dirty="0">
                <a:latin typeface="Corbel" panose="020B0503020204020204" pitchFamily="34" charset="0"/>
              </a:rPr>
              <a:t>, shall we </a:t>
            </a:r>
            <a:r>
              <a:rPr lang="en-US" sz="2900" b="1" dirty="0">
                <a:solidFill>
                  <a:srgbClr val="00B050"/>
                </a:solidFill>
                <a:latin typeface="Corbel" panose="020B0503020204020204" pitchFamily="34" charset="0"/>
              </a:rPr>
              <a:t>explicitly clear out </a:t>
            </a:r>
            <a:r>
              <a:rPr lang="en-US" sz="2900" dirty="0">
                <a:latin typeface="Corbel" panose="020B0503020204020204" pitchFamily="34" charset="0"/>
              </a:rPr>
              <a:t>the </a:t>
            </a:r>
            <a:r>
              <a:rPr lang="en-US" sz="2900" b="1" dirty="0">
                <a:solidFill>
                  <a:schemeClr val="accent1"/>
                </a:solidFill>
                <a:latin typeface="Corbel" panose="020B0503020204020204" pitchFamily="34" charset="0"/>
              </a:rPr>
              <a:t>search field</a:t>
            </a:r>
            <a:r>
              <a:rPr lang="en-US" sz="2900" dirty="0">
                <a:latin typeface="Corbel" panose="020B0503020204020204" pitchFamily="34" charset="0"/>
              </a:rPr>
              <a:t>?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endParaRPr lang="en-US" sz="29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anose="020B0503020204020204" pitchFamily="34" charset="0"/>
              </a:rPr>
              <a:t>Shall we keep </a:t>
            </a:r>
            <a:r>
              <a:rPr lang="en-US" sz="2900" dirty="0">
                <a:latin typeface="Corbel" panose="020B0503020204020204" pitchFamily="34" charset="0"/>
              </a:rPr>
              <a:t>the </a:t>
            </a:r>
            <a:r>
              <a:rPr lang="en-US" sz="2900" b="1" dirty="0">
                <a:solidFill>
                  <a:srgbClr val="00B050"/>
                </a:solidFill>
                <a:latin typeface="Corbel" panose="020B0503020204020204" pitchFamily="34" charset="0"/>
              </a:rPr>
              <a:t>active tab </a:t>
            </a:r>
            <a:r>
              <a:rPr lang="en-US" sz="2900" dirty="0">
                <a:latin typeface="Corbel" panose="020B0503020204020204" pitchFamily="34" charset="0"/>
              </a:rPr>
              <a:t>on a </a:t>
            </a:r>
            <a:r>
              <a:rPr lang="en-US" sz="2900" b="1" dirty="0">
                <a:solidFill>
                  <a:srgbClr val="7030A0"/>
                </a:solidFill>
                <a:latin typeface="Corbel" panose="020B0503020204020204" pitchFamily="34" charset="0"/>
              </a:rPr>
              <a:t>navigation element </a:t>
            </a:r>
            <a:r>
              <a:rPr lang="en-US" sz="2900" dirty="0">
                <a:latin typeface="Corbel" panose="020B0503020204020204" pitchFamily="34" charset="0"/>
              </a:rPr>
              <a:t>still </a:t>
            </a:r>
            <a:r>
              <a:rPr lang="en-US" sz="2900" b="1" dirty="0">
                <a:solidFill>
                  <a:srgbClr val="C00000"/>
                </a:solidFill>
                <a:latin typeface="Corbel" panose="020B0503020204020204" pitchFamily="34" charset="0"/>
              </a:rPr>
              <a:t>visible</a:t>
            </a:r>
            <a:r>
              <a:rPr lang="en-US" sz="2900" dirty="0">
                <a:latin typeface="Corbel" panose="020B0503020204020204" pitchFamily="34" charset="0"/>
              </a:rPr>
              <a:t>?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endParaRPr lang="en-US" sz="2900" dirty="0">
              <a:latin typeface="Corbel" panose="020B0503020204020204" pitchFamily="34" charset="0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anose="020B0503020204020204" pitchFamily="34" charset="0"/>
              </a:rPr>
              <a:t>Which elements </a:t>
            </a:r>
            <a:r>
              <a:rPr lang="en-US" sz="2900" dirty="0">
                <a:latin typeface="Corbel" panose="020B0503020204020204" pitchFamily="34" charset="0"/>
              </a:rPr>
              <a:t>shall we </a:t>
            </a:r>
            <a:r>
              <a:rPr lang="en-US" sz="2900" b="1" dirty="0">
                <a:solidFill>
                  <a:srgbClr val="C00000"/>
                </a:solidFill>
                <a:latin typeface="Corbel" panose="020B0503020204020204" pitchFamily="34" charset="0"/>
              </a:rPr>
              <a:t>keep on the page</a:t>
            </a:r>
            <a:r>
              <a:rPr lang="en-US" sz="2900" dirty="0">
                <a:latin typeface="Corbel" panose="020B0503020204020204" pitchFamily="34" charset="0"/>
              </a:rPr>
              <a:t>, and </a:t>
            </a:r>
            <a:r>
              <a:rPr lang="en-US" sz="2900" b="1" dirty="0">
                <a:solidFill>
                  <a:srgbClr val="0070C0"/>
                </a:solidFill>
                <a:latin typeface="Corbel" panose="020B0503020204020204" pitchFamily="34" charset="0"/>
              </a:rPr>
              <a:t>which shall we destroy</a:t>
            </a:r>
            <a:r>
              <a:rPr lang="en-US" sz="2900" dirty="0">
                <a:latin typeface="Corbel" panose="020B0503020204020204" pitchFamily="34" charset="0"/>
              </a:rPr>
              <a:t>?</a:t>
            </a: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457200" indent="-457200">
              <a:buFont typeface="Wingdings 2"/>
              <a:buAutoNum type="arabicPeriod"/>
            </a:pP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91EE73-2A35-DDC5-E152-5FF6254E4A2C}"/>
              </a:ext>
            </a:extLst>
          </p:cNvPr>
          <p:cNvSpPr txBox="1"/>
          <p:nvPr/>
        </p:nvSpPr>
        <p:spPr>
          <a:xfrm>
            <a:off x="1187624" y="637964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Challenges In </a:t>
            </a:r>
            <a:r>
              <a:rPr lang="en-US" sz="3200" b="1" dirty="0">
                <a:solidFill>
                  <a:srgbClr val="FFC000"/>
                </a:solidFill>
                <a:latin typeface="Corbel" pitchFamily="34" charset="0"/>
              </a:rPr>
              <a:t>SPA</a:t>
            </a:r>
            <a:endParaRPr lang="en-IN" sz="2800" b="1" u="sng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214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BADE8FA-5DFD-4A4B-81D5-7EB68E768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40066" cy="4036144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Facebook</a:t>
            </a:r>
            <a:r>
              <a:rPr lang="en-US" sz="2200" dirty="0">
                <a:latin typeface="Corbel" panose="020B0503020204020204" pitchFamily="34" charset="0"/>
              </a:rPr>
              <a:t> decided to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solve all these issues </a:t>
            </a:r>
            <a:r>
              <a:rPr lang="en-US" sz="2200" dirty="0">
                <a:latin typeface="Corbel" panose="020B0503020204020204" pitchFamily="34" charset="0"/>
              </a:rPr>
              <a:t>for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front end developers 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They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released a library </a:t>
            </a:r>
            <a:r>
              <a:rPr lang="en-US" sz="2200" dirty="0">
                <a:latin typeface="Corbel" panose="020B0503020204020204" pitchFamily="34" charset="0"/>
              </a:rPr>
              <a:t>called </a:t>
            </a:r>
            <a:r>
              <a:rPr lang="en-US" sz="22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2200" dirty="0">
                <a:latin typeface="Corbel" panose="020B0503020204020204" pitchFamily="34" charset="0"/>
              </a:rPr>
              <a:t> to not only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address these shortcomings</a:t>
            </a:r>
            <a:r>
              <a:rPr lang="en-US" sz="2200" dirty="0">
                <a:latin typeface="Corbel" panose="020B0503020204020204" pitchFamily="34" charset="0"/>
              </a:rPr>
              <a:t>, but also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change how we think </a:t>
            </a:r>
            <a:r>
              <a:rPr lang="en-US" sz="2200" dirty="0">
                <a:latin typeface="Corbel" panose="020B0503020204020204" pitchFamily="34" charset="0"/>
              </a:rPr>
              <a:t>about building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single-page apps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52652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rgbClr val="00B0F0"/>
                </a:solidFill>
                <a:latin typeface="Corbel" pitchFamily="34" charset="0"/>
              </a:rPr>
              <a:t>Facebook 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Comes To Our </a:t>
            </a:r>
            <a:r>
              <a:rPr lang="en-US" sz="3200" b="1" dirty="0">
                <a:solidFill>
                  <a:srgbClr val="00B050"/>
                </a:solidFill>
                <a:latin typeface="Corbel" pitchFamily="34" charset="0"/>
              </a:rPr>
              <a:t>Rescue</a:t>
            </a:r>
            <a:endParaRPr lang="en-IN" sz="2800" b="1" u="sng" dirty="0">
              <a:solidFill>
                <a:srgbClr val="00B05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4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BADE8FA-5DFD-4A4B-81D5-7EB68E768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2274542"/>
            <a:ext cx="7272808" cy="4178794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Lightning-Fast DOM Manipulation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Because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DOM modifications </a:t>
            </a:r>
            <a:r>
              <a:rPr lang="en-US" sz="1900" dirty="0">
                <a:latin typeface="Corbel" panose="020B0503020204020204" pitchFamily="34" charset="0"/>
              </a:rPr>
              <a:t>are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really slow</a:t>
            </a:r>
            <a:r>
              <a:rPr lang="en-US" sz="1900" dirty="0">
                <a:latin typeface="Corbel" panose="020B0503020204020204" pitchFamily="34" charset="0"/>
              </a:rPr>
              <a:t>, we </a:t>
            </a:r>
            <a:r>
              <a:rPr lang="en-US" sz="19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never modify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DOM </a:t>
            </a:r>
            <a:r>
              <a:rPr lang="en-US" sz="1900" dirty="0">
                <a:latin typeface="Corbel" panose="020B0503020204020204" pitchFamily="34" charset="0"/>
              </a:rPr>
              <a:t>directly using </a:t>
            </a:r>
            <a:r>
              <a:rPr lang="en-US" sz="1900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1900" dirty="0">
                <a:latin typeface="Corbel" panose="020B0503020204020204" pitchFamily="34" charset="0"/>
              </a:rPr>
              <a:t>. 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Instead</a:t>
            </a:r>
            <a:r>
              <a:rPr lang="en-US" sz="1900" dirty="0">
                <a:latin typeface="Corbel" panose="020B0503020204020204" pitchFamily="34" charset="0"/>
              </a:rPr>
              <a:t>, we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modify</a:t>
            </a:r>
            <a:r>
              <a:rPr lang="en-US" sz="1900" dirty="0">
                <a:latin typeface="Corbel" panose="020B0503020204020204" pitchFamily="34" charset="0"/>
              </a:rPr>
              <a:t> an </a:t>
            </a:r>
            <a:r>
              <a:rPr lang="en-US" sz="19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in-memory </a:t>
            </a:r>
            <a:r>
              <a:rPr lang="en-US" sz="1900" b="1" u="sng" dirty="0">
                <a:solidFill>
                  <a:srgbClr val="00B050"/>
                </a:solidFill>
                <a:latin typeface="Corbel" panose="020B0503020204020204" pitchFamily="34" charset="0"/>
              </a:rPr>
              <a:t>virtual DOM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Manipulating</a:t>
            </a:r>
            <a:r>
              <a:rPr lang="en-US" sz="1900" dirty="0">
                <a:latin typeface="Corbel" panose="020B0503020204020204" pitchFamily="34" charset="0"/>
              </a:rPr>
              <a:t> this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virtual DOM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extremely fast</a:t>
            </a:r>
            <a:r>
              <a:rPr lang="en-US" sz="1900" dirty="0">
                <a:latin typeface="Corbel" panose="020B0503020204020204" pitchFamily="34" charset="0"/>
              </a:rPr>
              <a:t>, and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React </a:t>
            </a:r>
            <a:r>
              <a:rPr lang="en-US" sz="1900" dirty="0">
                <a:latin typeface="Corbel" panose="020B0503020204020204" pitchFamily="34" charset="0"/>
              </a:rPr>
              <a:t>takes care of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updating the real DOM </a:t>
            </a:r>
            <a:r>
              <a:rPr lang="en-US" sz="1900" dirty="0">
                <a:latin typeface="Corbel" panose="020B0503020204020204" pitchFamily="34" charset="0"/>
              </a:rPr>
              <a:t>when 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time is right</a:t>
            </a:r>
            <a:r>
              <a:rPr lang="en-US" sz="19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-108520" y="548680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</a:t>
            </a:r>
            <a:r>
              <a:rPr lang="en-US" sz="3200" b="1" dirty="0">
                <a:solidFill>
                  <a:srgbClr val="00B050"/>
                </a:solidFill>
                <a:latin typeface="Corbel" pitchFamily="34" charset="0"/>
              </a:rPr>
              <a:t>React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 Advantages</a:t>
            </a:r>
            <a:endParaRPr lang="en-IN" sz="2800" b="1" u="sng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745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04256"/>
            <a:ext cx="8712968" cy="4581128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  <a:latin typeface="Corbel" pitchFamily="34" charset="0"/>
              </a:rPr>
              <a:t>What You Should Know Before Joining This Course ?</a:t>
            </a:r>
          </a:p>
          <a:p>
            <a:pPr>
              <a:buSzPct val="100000"/>
            </a:pPr>
            <a:endParaRPr lang="en-US" sz="2200" b="1" dirty="0">
              <a:solidFill>
                <a:schemeClr val="accent4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What Is React ?</a:t>
            </a:r>
            <a:endParaRPr lang="en-US" sz="2200" b="1" dirty="0">
              <a:latin typeface="Corbel" pitchFamily="34" charset="0"/>
            </a:endParaRPr>
          </a:p>
          <a:p>
            <a:pPr>
              <a:buSzPct val="100000"/>
            </a:pPr>
            <a:endParaRPr lang="en-US" sz="22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What Are SPA’s ?</a:t>
            </a:r>
          </a:p>
          <a:p>
            <a:pPr>
              <a:buSzPct val="100000"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How React Helps In SPA ?</a:t>
            </a:r>
          </a:p>
          <a:p>
            <a:pPr>
              <a:buSzPct val="100000"/>
            </a:pPr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Is React A Framework OR Library ?</a:t>
            </a:r>
            <a:endParaRPr lang="en-US" sz="22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1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BADE8FA-5DFD-4A4B-81D5-7EB68E768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171" y="2254496"/>
            <a:ext cx="8503920" cy="45720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Automatic UI State Management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With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single-page apps</a:t>
            </a:r>
            <a:r>
              <a:rPr lang="en-US" sz="1900" dirty="0">
                <a:latin typeface="Corbel" panose="020B0503020204020204" pitchFamily="34" charset="0"/>
              </a:rPr>
              <a:t>, keeping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track of our UI </a:t>
            </a:r>
            <a:r>
              <a:rPr lang="en-US" sz="1900" dirty="0">
                <a:latin typeface="Corbel" panose="020B0503020204020204" pitchFamily="34" charset="0"/>
              </a:rPr>
              <a:t>and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maintaining state </a:t>
            </a:r>
            <a:r>
              <a:rPr lang="en-US" sz="1900" dirty="0">
                <a:latin typeface="Corbel" panose="020B0503020204020204" pitchFamily="34" charset="0"/>
              </a:rPr>
              <a:t>is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hard </a:t>
            </a:r>
            <a:r>
              <a:rPr lang="en-US" sz="1900" dirty="0">
                <a:latin typeface="Corbel" panose="020B0503020204020204" pitchFamily="34" charset="0"/>
              </a:rPr>
              <a:t>and also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very time consuming</a:t>
            </a:r>
            <a:r>
              <a:rPr lang="en-US" sz="1900" dirty="0">
                <a:latin typeface="Corbel" panose="020B0503020204020204" pitchFamily="34" charset="0"/>
              </a:rPr>
              <a:t>. 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dirty="0">
                <a:latin typeface="Corbel" panose="020B0503020204020204" pitchFamily="34" charset="0"/>
              </a:rPr>
              <a:t>With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1900" dirty="0">
                <a:latin typeface="Corbel" panose="020B0503020204020204" pitchFamily="34" charset="0"/>
              </a:rPr>
              <a:t>, we need to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worry about only one thing</a:t>
            </a:r>
            <a:r>
              <a:rPr lang="en-US" sz="1900" dirty="0">
                <a:latin typeface="Corbel" panose="020B0503020204020204" pitchFamily="34" charset="0"/>
              </a:rPr>
              <a:t>: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final state</a:t>
            </a:r>
            <a:r>
              <a:rPr lang="en-US" sz="1900" dirty="0">
                <a:latin typeface="Corbel" panose="020B0503020204020204" pitchFamily="34" charset="0"/>
              </a:rPr>
              <a:t> of our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UI.</a:t>
            </a:r>
            <a:r>
              <a:rPr lang="en-US" sz="1900" dirty="0">
                <a:latin typeface="Corbel" panose="020B0503020204020204" pitchFamily="34" charset="0"/>
              </a:rPr>
              <a:t> 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React takes care of everything else</a:t>
            </a:r>
            <a:r>
              <a:rPr lang="en-US" sz="1900" dirty="0">
                <a:latin typeface="Corbel" panose="020B0503020204020204" pitchFamily="34" charset="0"/>
              </a:rPr>
              <a:t>. </a:t>
            </a:r>
            <a:endParaRPr lang="en-US" sz="19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30981A-CCDD-4F8A-436B-B88A273C7CD7}"/>
              </a:ext>
            </a:extLst>
          </p:cNvPr>
          <p:cNvSpPr txBox="1"/>
          <p:nvPr/>
        </p:nvSpPr>
        <p:spPr>
          <a:xfrm>
            <a:off x="-108520" y="548680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</a:t>
            </a:r>
            <a:r>
              <a:rPr lang="en-US" sz="3200" b="1" dirty="0">
                <a:solidFill>
                  <a:srgbClr val="00B050"/>
                </a:solidFill>
                <a:latin typeface="Corbel" pitchFamily="34" charset="0"/>
              </a:rPr>
              <a:t>React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 Advantages</a:t>
            </a:r>
            <a:endParaRPr lang="en-IN" sz="2800" b="1" u="sng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3897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9BADE8FA-5DFD-4A4B-81D5-7EB68E768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568" y="2276872"/>
            <a:ext cx="7380026" cy="4225948"/>
          </a:xfrm>
        </p:spPr>
        <p:txBody>
          <a:bodyPr>
            <a:normAutofit fontScale="70000" lnSpcReduction="20000"/>
          </a:bodyPr>
          <a:lstStyle/>
          <a:p>
            <a:r>
              <a:rPr lang="en-US" sz="3100" b="1" dirty="0">
                <a:solidFill>
                  <a:srgbClr val="C00000"/>
                </a:solidFill>
                <a:latin typeface="Corbel" panose="020B0503020204020204" pitchFamily="34" charset="0"/>
              </a:rPr>
              <a:t>APIs to Create Truly Composable UI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2600" dirty="0">
                <a:latin typeface="Corbel" panose="020B0503020204020204" pitchFamily="34" charset="0"/>
              </a:rPr>
              <a:t>In </a:t>
            </a:r>
            <a:r>
              <a:rPr lang="en-US" sz="2600" b="1" dirty="0">
                <a:solidFill>
                  <a:srgbClr val="C00000"/>
                </a:solidFill>
                <a:latin typeface="Corbel" panose="020B0503020204020204" pitchFamily="34" charset="0"/>
              </a:rPr>
              <a:t>React</a:t>
            </a:r>
            <a:r>
              <a:rPr lang="en-US" sz="2600" dirty="0">
                <a:latin typeface="Corbel" panose="020B0503020204020204" pitchFamily="34" charset="0"/>
              </a:rPr>
              <a:t> everything is a </a:t>
            </a:r>
            <a:r>
              <a:rPr lang="en-US" sz="2600" b="1" u="sng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Component</a:t>
            </a:r>
          </a:p>
          <a:p>
            <a:pPr lvl="1"/>
            <a:endParaRPr lang="en-US" sz="2600" dirty="0">
              <a:latin typeface="Corbel" panose="020B0503020204020204" pitchFamily="34" charset="0"/>
            </a:endParaRPr>
          </a:p>
          <a:p>
            <a:pPr lvl="1"/>
            <a:endParaRPr lang="en-US" sz="2600" dirty="0">
              <a:latin typeface="Corbel" panose="020B0503020204020204" pitchFamily="34" charset="0"/>
            </a:endParaRPr>
          </a:p>
          <a:p>
            <a:pPr lvl="1"/>
            <a:r>
              <a:rPr lang="en-US" sz="2600" b="1" dirty="0">
                <a:solidFill>
                  <a:srgbClr val="7030A0"/>
                </a:solidFill>
                <a:latin typeface="Corbel" panose="020B0503020204020204" pitchFamily="34" charset="0"/>
              </a:rPr>
              <a:t>Instead</a:t>
            </a:r>
            <a:r>
              <a:rPr lang="en-US" sz="2600" dirty="0">
                <a:latin typeface="Corbel" panose="020B0503020204020204" pitchFamily="34" charset="0"/>
              </a:rPr>
              <a:t> </a:t>
            </a:r>
            <a:r>
              <a:rPr lang="en-US" sz="2600" b="1" dirty="0">
                <a:solidFill>
                  <a:srgbClr val="00B050"/>
                </a:solidFill>
                <a:latin typeface="Corbel" panose="020B0503020204020204" pitchFamily="34" charset="0"/>
              </a:rPr>
              <a:t>of treating the visual elements </a:t>
            </a:r>
            <a:r>
              <a:rPr lang="en-US" sz="2600" dirty="0">
                <a:latin typeface="Corbel" panose="020B0503020204020204" pitchFamily="34" charset="0"/>
              </a:rPr>
              <a:t>in </a:t>
            </a:r>
            <a:r>
              <a:rPr lang="en-US" sz="2600" b="1" dirty="0">
                <a:solidFill>
                  <a:srgbClr val="7030A0"/>
                </a:solidFill>
                <a:latin typeface="Corbel" panose="020B0503020204020204" pitchFamily="34" charset="0"/>
              </a:rPr>
              <a:t>our app </a:t>
            </a:r>
            <a:r>
              <a:rPr lang="en-US" sz="2600" dirty="0">
                <a:latin typeface="Corbel" panose="020B0503020204020204" pitchFamily="34" charset="0"/>
              </a:rPr>
              <a:t>as </a:t>
            </a:r>
            <a:r>
              <a:rPr lang="en-US" sz="2600" b="1" dirty="0">
                <a:solidFill>
                  <a:srgbClr val="C00000"/>
                </a:solidFill>
                <a:latin typeface="Corbel" panose="020B0503020204020204" pitchFamily="34" charset="0"/>
              </a:rPr>
              <a:t>one monolithic chunk</a:t>
            </a:r>
            <a:r>
              <a:rPr lang="en-US" sz="2600" dirty="0">
                <a:latin typeface="Corbel" panose="020B0503020204020204" pitchFamily="34" charset="0"/>
              </a:rPr>
              <a:t>, </a:t>
            </a:r>
            <a:r>
              <a:rPr lang="en-US" sz="2600" b="1" dirty="0">
                <a:solidFill>
                  <a:srgbClr val="0070C0"/>
                </a:solidFill>
                <a:latin typeface="Corbel" panose="020B0503020204020204" pitchFamily="34" charset="0"/>
              </a:rPr>
              <a:t>React encourages us </a:t>
            </a:r>
            <a:r>
              <a:rPr lang="en-US" sz="2600" dirty="0">
                <a:latin typeface="Corbel" panose="020B0503020204020204" pitchFamily="34" charset="0"/>
              </a:rPr>
              <a:t>to </a:t>
            </a:r>
            <a:r>
              <a:rPr lang="en-US" sz="2600" b="1" dirty="0">
                <a:solidFill>
                  <a:srgbClr val="00B050"/>
                </a:solidFill>
                <a:latin typeface="Corbel" panose="020B0503020204020204" pitchFamily="34" charset="0"/>
              </a:rPr>
              <a:t>break</a:t>
            </a:r>
            <a:r>
              <a:rPr lang="en-US" sz="2600" dirty="0">
                <a:latin typeface="Corbel" panose="020B0503020204020204" pitchFamily="34" charset="0"/>
              </a:rPr>
              <a:t> our </a:t>
            </a:r>
            <a:r>
              <a:rPr lang="en-US" sz="2600" b="1" dirty="0">
                <a:solidFill>
                  <a:srgbClr val="7030A0"/>
                </a:solidFill>
                <a:latin typeface="Corbel" panose="020B0503020204020204" pitchFamily="34" charset="0"/>
              </a:rPr>
              <a:t>visual elements </a:t>
            </a:r>
            <a:r>
              <a:rPr lang="en-US" sz="2600" dirty="0">
                <a:latin typeface="Corbel" panose="020B0503020204020204" pitchFamily="34" charset="0"/>
              </a:rPr>
              <a:t>into </a:t>
            </a:r>
            <a:r>
              <a:rPr lang="en-US" sz="2600" b="1" dirty="0">
                <a:solidFill>
                  <a:srgbClr val="0070C0"/>
                </a:solidFill>
                <a:latin typeface="Corbel" panose="020B0503020204020204" pitchFamily="34" charset="0"/>
              </a:rPr>
              <a:t>smaller</a:t>
            </a:r>
            <a:r>
              <a:rPr lang="en-US" sz="2600" dirty="0">
                <a:latin typeface="Corbel" panose="020B0503020204020204" pitchFamily="34" charset="0"/>
              </a:rPr>
              <a:t> and </a:t>
            </a:r>
            <a:r>
              <a:rPr lang="en-US" sz="2600" b="1" dirty="0">
                <a:solidFill>
                  <a:srgbClr val="0070C0"/>
                </a:solidFill>
                <a:latin typeface="Corbel" panose="020B0503020204020204" pitchFamily="34" charset="0"/>
              </a:rPr>
              <a:t>smaller </a:t>
            </a:r>
            <a:r>
              <a:rPr lang="en-US" sz="2600" b="1" u="sng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components</a:t>
            </a:r>
          </a:p>
          <a:p>
            <a:pPr lvl="1"/>
            <a:endParaRPr lang="en-US" sz="2600" dirty="0">
              <a:latin typeface="Corbel" panose="020B0503020204020204" pitchFamily="34" charset="0"/>
            </a:endParaRPr>
          </a:p>
          <a:p>
            <a:pPr lvl="1"/>
            <a:endParaRPr lang="en-US" sz="2600" dirty="0">
              <a:latin typeface="Corbel" panose="020B0503020204020204" pitchFamily="34" charset="0"/>
            </a:endParaRPr>
          </a:p>
          <a:p>
            <a:pPr lvl="1"/>
            <a:r>
              <a:rPr lang="en-US" sz="2600" b="1" dirty="0">
                <a:solidFill>
                  <a:srgbClr val="7030A0"/>
                </a:solidFill>
                <a:latin typeface="Corbel" panose="020B0503020204020204" pitchFamily="34" charset="0"/>
              </a:rPr>
              <a:t>Many of </a:t>
            </a:r>
            <a:r>
              <a:rPr lang="en-US" sz="26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React’s</a:t>
            </a:r>
            <a:r>
              <a:rPr lang="en-US" sz="2600" b="1" dirty="0">
                <a:solidFill>
                  <a:srgbClr val="7030A0"/>
                </a:solidFill>
                <a:latin typeface="Corbel" panose="020B0503020204020204" pitchFamily="34" charset="0"/>
              </a:rPr>
              <a:t> core APIs </a:t>
            </a:r>
            <a:r>
              <a:rPr lang="en-US" sz="2600" dirty="0">
                <a:latin typeface="Corbel" panose="020B0503020204020204" pitchFamily="34" charset="0"/>
              </a:rPr>
              <a:t>revolve around </a:t>
            </a:r>
            <a:r>
              <a:rPr lang="en-US" sz="2600" b="1" dirty="0">
                <a:solidFill>
                  <a:srgbClr val="C00000"/>
                </a:solidFill>
                <a:latin typeface="Corbel" panose="020B0503020204020204" pitchFamily="34" charset="0"/>
              </a:rPr>
              <a:t>making it easier </a:t>
            </a:r>
            <a:r>
              <a:rPr lang="en-US" sz="2600" dirty="0">
                <a:latin typeface="Corbel" panose="020B0503020204020204" pitchFamily="34" charset="0"/>
              </a:rPr>
              <a:t>to </a:t>
            </a:r>
            <a:r>
              <a:rPr lang="en-US" sz="2600" dirty="0">
                <a:solidFill>
                  <a:schemeClr val="tx2"/>
                </a:solidFill>
                <a:latin typeface="Corbel" panose="020B0503020204020204" pitchFamily="34" charset="0"/>
              </a:rPr>
              <a:t>create smaller</a:t>
            </a:r>
            <a:r>
              <a:rPr lang="en-US" sz="2600" dirty="0">
                <a:solidFill>
                  <a:schemeClr val="tx1"/>
                </a:solidFill>
                <a:latin typeface="Corbel" panose="020B0503020204020204" pitchFamily="34" charset="0"/>
              </a:rPr>
              <a:t> </a:t>
            </a:r>
            <a:r>
              <a:rPr lang="en-US" sz="26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visual components </a:t>
            </a:r>
            <a:r>
              <a:rPr lang="en-US" sz="2600" dirty="0">
                <a:latin typeface="Corbel" panose="020B0503020204020204" pitchFamily="34" charset="0"/>
              </a:rPr>
              <a:t>that can </a:t>
            </a:r>
            <a:r>
              <a:rPr lang="en-US" sz="2600" dirty="0">
                <a:solidFill>
                  <a:srgbClr val="7030A0"/>
                </a:solidFill>
                <a:latin typeface="Corbel" panose="020B0503020204020204" pitchFamily="34" charset="0"/>
              </a:rPr>
              <a:t>later be composed </a:t>
            </a:r>
            <a:r>
              <a:rPr lang="en-US" sz="2600" dirty="0">
                <a:latin typeface="Corbel" panose="020B0503020204020204" pitchFamily="34" charset="0"/>
              </a:rPr>
              <a:t>with </a:t>
            </a:r>
            <a:r>
              <a:rPr lang="en-US" sz="2600" dirty="0">
                <a:solidFill>
                  <a:srgbClr val="0070C0"/>
                </a:solidFill>
                <a:latin typeface="Corbel" panose="020B0503020204020204" pitchFamily="34" charset="0"/>
              </a:rPr>
              <a:t>other visual components </a:t>
            </a:r>
            <a:r>
              <a:rPr lang="en-US" sz="2600" dirty="0">
                <a:latin typeface="Corbel" panose="020B0503020204020204" pitchFamily="34" charset="0"/>
              </a:rPr>
              <a:t>to </a:t>
            </a:r>
            <a:r>
              <a:rPr lang="en-US" sz="2600" b="1" dirty="0">
                <a:solidFill>
                  <a:srgbClr val="7030A0"/>
                </a:solidFill>
                <a:latin typeface="Corbel" panose="020B0503020204020204" pitchFamily="34" charset="0"/>
              </a:rPr>
              <a:t>make larger </a:t>
            </a:r>
            <a:r>
              <a:rPr lang="en-US" sz="2600" dirty="0">
                <a:latin typeface="Corbel" panose="020B0503020204020204" pitchFamily="34" charset="0"/>
              </a:rPr>
              <a:t>and </a:t>
            </a:r>
            <a:r>
              <a:rPr lang="en-US" sz="2600" b="1" dirty="0">
                <a:solidFill>
                  <a:srgbClr val="00B050"/>
                </a:solidFill>
                <a:latin typeface="Corbel" panose="020B0503020204020204" pitchFamily="34" charset="0"/>
              </a:rPr>
              <a:t>more complex visual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477684-0A3B-5560-6E78-0C6B0BF145B4}"/>
              </a:ext>
            </a:extLst>
          </p:cNvPr>
          <p:cNvSpPr txBox="1"/>
          <p:nvPr/>
        </p:nvSpPr>
        <p:spPr>
          <a:xfrm>
            <a:off x="-108520" y="548680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</a:t>
            </a:r>
            <a:r>
              <a:rPr lang="en-US" sz="3200" b="1" dirty="0">
                <a:solidFill>
                  <a:srgbClr val="00B050"/>
                </a:solidFill>
                <a:latin typeface="Corbel" pitchFamily="34" charset="0"/>
              </a:rPr>
              <a:t>React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 Advantages</a:t>
            </a:r>
            <a:endParaRPr lang="en-IN" sz="2800" b="1" u="sng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30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C78900-E1EC-4811-BF4C-F27D1C8CA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2492896"/>
            <a:ext cx="7712557" cy="373609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8BA152-BEA6-4E2B-484E-CD7D0A388F54}"/>
              </a:ext>
            </a:extLst>
          </p:cNvPr>
          <p:cNvSpPr txBox="1"/>
          <p:nvPr/>
        </p:nvSpPr>
        <p:spPr>
          <a:xfrm>
            <a:off x="-108520" y="548680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</a:t>
            </a:r>
            <a:r>
              <a:rPr lang="en-US" sz="3200" b="1" dirty="0">
                <a:solidFill>
                  <a:srgbClr val="00B050"/>
                </a:solidFill>
                <a:latin typeface="Corbel" pitchFamily="34" charset="0"/>
              </a:rPr>
              <a:t>React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 Advantages</a:t>
            </a:r>
            <a:endParaRPr lang="en-IN" sz="2800" b="1" u="sng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345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16201" y="2204864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C-Lang</a:t>
            </a:r>
            <a:endParaRPr lang="en-IN" b="1" dirty="0"/>
          </a:p>
        </p:txBody>
      </p:sp>
      <p:sp>
        <p:nvSpPr>
          <p:cNvPr id="5" name="Rectangle 4"/>
          <p:cNvSpPr/>
          <p:nvPr/>
        </p:nvSpPr>
        <p:spPr>
          <a:xfrm>
            <a:off x="3521201" y="2191924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C++</a:t>
            </a:r>
            <a:endParaRPr lang="en-IN" b="1" dirty="0"/>
          </a:p>
        </p:txBody>
      </p:sp>
      <p:sp>
        <p:nvSpPr>
          <p:cNvPr id="6" name="Rectangle 5"/>
          <p:cNvSpPr/>
          <p:nvPr/>
        </p:nvSpPr>
        <p:spPr>
          <a:xfrm>
            <a:off x="5654801" y="2191924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  <a:endParaRPr lang="en-IN" b="1" dirty="0"/>
          </a:p>
        </p:txBody>
      </p:sp>
      <p:sp>
        <p:nvSpPr>
          <p:cNvPr id="7" name="Rectangle 6"/>
          <p:cNvSpPr/>
          <p:nvPr/>
        </p:nvSpPr>
        <p:spPr>
          <a:xfrm>
            <a:off x="7559801" y="2191924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Python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16201" y="3351227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&lt;div&gt;</a:t>
            </a:r>
          </a:p>
          <a:p>
            <a:pPr lvl="1"/>
            <a:r>
              <a:rPr lang="en-US" sz="1200" dirty="0"/>
              <a:t>C-Lang</a:t>
            </a:r>
          </a:p>
          <a:p>
            <a:pPr lvl="1"/>
            <a:r>
              <a:rPr lang="en-US" sz="1200" dirty="0"/>
              <a:t>Code 2</a:t>
            </a:r>
          </a:p>
          <a:p>
            <a:pPr lvl="1"/>
            <a:r>
              <a:rPr lang="en-US" sz="1200" dirty="0"/>
              <a:t>Code 3</a:t>
            </a:r>
          </a:p>
          <a:p>
            <a:r>
              <a:rPr lang="en-US" sz="1200" dirty="0"/>
              <a:t>&lt;/div&gt;</a:t>
            </a:r>
            <a:endParaRPr lang="en-IN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3534241" y="3338287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&lt;div&gt;</a:t>
            </a:r>
          </a:p>
          <a:p>
            <a:pPr lvl="1"/>
            <a:r>
              <a:rPr lang="en-US" sz="1200" dirty="0"/>
              <a:t>C++</a:t>
            </a:r>
          </a:p>
          <a:p>
            <a:pPr lvl="1"/>
            <a:r>
              <a:rPr lang="en-US" sz="1200" dirty="0"/>
              <a:t>Code 2</a:t>
            </a:r>
          </a:p>
          <a:p>
            <a:pPr lvl="1"/>
            <a:r>
              <a:rPr lang="en-US" sz="1200" dirty="0"/>
              <a:t>Code 3</a:t>
            </a:r>
          </a:p>
          <a:p>
            <a:r>
              <a:rPr lang="en-US" sz="1200" dirty="0"/>
              <a:t>&lt;/div&gt;</a:t>
            </a:r>
            <a:endParaRPr lang="en-IN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54801" y="3334925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&lt;div&gt;</a:t>
            </a:r>
          </a:p>
          <a:p>
            <a:pPr lvl="1"/>
            <a:r>
              <a:rPr lang="en-US" sz="1200" dirty="0"/>
              <a:t>Java</a:t>
            </a:r>
          </a:p>
          <a:p>
            <a:pPr lvl="1"/>
            <a:r>
              <a:rPr lang="en-US" sz="1200" dirty="0"/>
              <a:t>Code 2</a:t>
            </a:r>
          </a:p>
          <a:p>
            <a:pPr lvl="1"/>
            <a:r>
              <a:rPr lang="en-US" sz="1200" dirty="0"/>
              <a:t>Code 3</a:t>
            </a:r>
          </a:p>
          <a:p>
            <a:r>
              <a:rPr lang="en-US" sz="1200" dirty="0"/>
              <a:t>&lt;/div&gt;</a:t>
            </a:r>
            <a:endParaRPr lang="en-IN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7559801" y="3351227"/>
            <a:ext cx="1219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&lt;div&gt;</a:t>
            </a:r>
          </a:p>
          <a:p>
            <a:pPr lvl="1"/>
            <a:r>
              <a:rPr lang="en-US" sz="1200" dirty="0"/>
              <a:t>Python</a:t>
            </a:r>
          </a:p>
          <a:p>
            <a:pPr lvl="1"/>
            <a:r>
              <a:rPr lang="en-US" sz="1200" dirty="0"/>
              <a:t>Code 2</a:t>
            </a:r>
          </a:p>
          <a:p>
            <a:pPr lvl="1"/>
            <a:r>
              <a:rPr lang="en-US" sz="1200" dirty="0"/>
              <a:t>Code 3</a:t>
            </a:r>
          </a:p>
          <a:p>
            <a:r>
              <a:rPr lang="en-US" sz="1200" dirty="0"/>
              <a:t>&lt;/div&gt;</a:t>
            </a:r>
            <a:endParaRPr lang="en-IN" sz="1200" dirty="0"/>
          </a:p>
        </p:txBody>
      </p:sp>
      <p:cxnSp>
        <p:nvCxnSpPr>
          <p:cNvPr id="13" name="Straight Connector 12"/>
          <p:cNvCxnSpPr>
            <a:cxnSpLocks/>
          </p:cNvCxnSpPr>
          <p:nvPr/>
        </p:nvCxnSpPr>
        <p:spPr>
          <a:xfrm>
            <a:off x="1387601" y="4366890"/>
            <a:ext cx="7558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540001" y="4908564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C-Lang</a:t>
            </a:r>
            <a:endParaRPr lang="en-IN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68401" y="3680208"/>
            <a:ext cx="1219200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200" b="1" u="sng" dirty="0"/>
              <a:t>Course</a:t>
            </a:r>
          </a:p>
          <a:p>
            <a:r>
              <a:rPr lang="en-US" sz="1200" dirty="0"/>
              <a:t>&lt;div&gt;</a:t>
            </a:r>
          </a:p>
          <a:p>
            <a:pPr lvl="1"/>
            <a:r>
              <a:rPr lang="en-US" sz="1200" dirty="0"/>
              <a:t>Name</a:t>
            </a:r>
          </a:p>
          <a:p>
            <a:pPr lvl="1"/>
            <a:r>
              <a:rPr lang="en-US" sz="1200" dirty="0"/>
              <a:t>Code 2</a:t>
            </a:r>
          </a:p>
          <a:p>
            <a:pPr lvl="1"/>
            <a:r>
              <a:rPr lang="en-US" sz="1200" dirty="0"/>
              <a:t>Code 3</a:t>
            </a:r>
          </a:p>
          <a:p>
            <a:r>
              <a:rPr lang="en-US" sz="1200" dirty="0"/>
              <a:t>&lt;/div&gt;</a:t>
            </a:r>
            <a:endParaRPr lang="en-IN" sz="1200" dirty="0"/>
          </a:p>
        </p:txBody>
      </p:sp>
      <p:sp>
        <p:nvSpPr>
          <p:cNvPr id="16" name="Rectangle 15"/>
          <p:cNvSpPr/>
          <p:nvPr/>
        </p:nvSpPr>
        <p:spPr>
          <a:xfrm>
            <a:off x="3521201" y="4908564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C++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5654801" y="4908564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Java</a:t>
            </a:r>
            <a:endParaRPr lang="en-IN" b="1" dirty="0"/>
          </a:p>
        </p:txBody>
      </p:sp>
      <p:sp>
        <p:nvSpPr>
          <p:cNvPr id="18" name="Rectangle 17"/>
          <p:cNvSpPr/>
          <p:nvPr/>
        </p:nvSpPr>
        <p:spPr>
          <a:xfrm>
            <a:off x="7559801" y="4908564"/>
            <a:ext cx="1219200" cy="1143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Python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78271" y="6178123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&lt;customer name=‘C-Lang’ /&gt;</a:t>
            </a:r>
            <a:endParaRPr lang="en-IN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2787801" y="6178123"/>
            <a:ext cx="2136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&lt;customer name=‘C++’ /&gt;</a:t>
            </a:r>
            <a:endParaRPr lang="en-IN" sz="1200" dirty="0"/>
          </a:p>
        </p:txBody>
      </p:sp>
      <p:sp>
        <p:nvSpPr>
          <p:cNvPr id="27" name="TextBox 26"/>
          <p:cNvSpPr txBox="1"/>
          <p:nvPr/>
        </p:nvSpPr>
        <p:spPr>
          <a:xfrm>
            <a:off x="4727825" y="6178123"/>
            <a:ext cx="22364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&lt;customer name=‘Java’ /&gt;</a:t>
            </a:r>
            <a:endParaRPr lang="en-IN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6874002" y="6178123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&lt;customer name=‘Python’ /&gt;</a:t>
            </a:r>
            <a:endParaRPr lang="en-IN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FBB540-0050-BFB1-4A59-08B9BFE1E5C0}"/>
              </a:ext>
            </a:extLst>
          </p:cNvPr>
          <p:cNvSpPr txBox="1"/>
          <p:nvPr/>
        </p:nvSpPr>
        <p:spPr>
          <a:xfrm>
            <a:off x="-108520" y="548680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</a:t>
            </a:r>
            <a:r>
              <a:rPr lang="en-US" sz="3200" b="1" dirty="0">
                <a:solidFill>
                  <a:srgbClr val="00B050"/>
                </a:solidFill>
                <a:latin typeface="Corbel" pitchFamily="34" charset="0"/>
              </a:rPr>
              <a:t>React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 Advantages</a:t>
            </a:r>
            <a:endParaRPr lang="en-IN" sz="2800" b="1" u="sng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841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 animBg="1"/>
      <p:bldP spid="22" grpId="0"/>
      <p:bldP spid="23" grpId="0"/>
      <p:bldP spid="27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C78900-E1EC-4811-BF4C-F27D1C8CAA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63600" y="2638804"/>
            <a:ext cx="6346825" cy="323139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801DD9-E43A-E3A4-284A-6E1C5E8703E6}"/>
              </a:ext>
            </a:extLst>
          </p:cNvPr>
          <p:cNvSpPr txBox="1"/>
          <p:nvPr/>
        </p:nvSpPr>
        <p:spPr>
          <a:xfrm>
            <a:off x="-108520" y="548680"/>
            <a:ext cx="60779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200" b="1" dirty="0">
                <a:solidFill>
                  <a:schemeClr val="bg2">
                    <a:lumMod val="75000"/>
                  </a:schemeClr>
                </a:solidFill>
                <a:latin typeface="Corbel" pitchFamily="34" charset="0"/>
              </a:rPr>
              <a:t>                 </a:t>
            </a:r>
            <a:r>
              <a:rPr lang="en-US" sz="3200" b="1" dirty="0">
                <a:solidFill>
                  <a:srgbClr val="00B050"/>
                </a:solidFill>
                <a:latin typeface="Corbel" pitchFamily="34" charset="0"/>
              </a:rPr>
              <a:t>React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 Advantages</a:t>
            </a:r>
            <a:endParaRPr lang="en-IN" sz="2800" b="1" u="sng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42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anose="020B0503020204020204" pitchFamily="34" charset="0"/>
              </a:rPr>
              <a:t>Is </a:t>
            </a:r>
            <a:r>
              <a:rPr lang="en-US" sz="3000" b="1" dirty="0">
                <a:solidFill>
                  <a:srgbClr val="00B050"/>
                </a:solidFill>
                <a:latin typeface="Corbel" panose="020B0503020204020204" pitchFamily="34" charset="0"/>
              </a:rPr>
              <a:t>React</a:t>
            </a:r>
            <a:r>
              <a:rPr lang="en-US" sz="3000" b="1" dirty="0">
                <a:latin typeface="Corbel" panose="020B0503020204020204" pitchFamily="34" charset="0"/>
              </a:rPr>
              <a:t> A </a:t>
            </a:r>
            <a:r>
              <a:rPr lang="en-US" sz="3000" b="1" dirty="0">
                <a:solidFill>
                  <a:srgbClr val="FFC000"/>
                </a:solidFill>
                <a:latin typeface="Corbel" panose="020B0503020204020204" pitchFamily="34" charset="0"/>
              </a:rPr>
              <a:t>Library</a:t>
            </a:r>
            <a:r>
              <a:rPr lang="en-US" sz="3000" b="1" dirty="0">
                <a:latin typeface="Corbel" panose="020B0503020204020204" pitchFamily="34" charset="0"/>
              </a:rPr>
              <a:t> or </a:t>
            </a: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Framework</a:t>
            </a:r>
            <a:r>
              <a:rPr lang="en-US" sz="3000" b="1" dirty="0">
                <a:latin typeface="Corbel" panose="020B0503020204020204" pitchFamily="34" charset="0"/>
              </a:rPr>
              <a:t> ?</a:t>
            </a:r>
            <a:endParaRPr lang="en-IN" sz="30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some quarters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often called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because of its </a:t>
            </a:r>
            <a:r>
              <a:rPr lang="en-US" sz="22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behaviour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capabilities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technically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it is a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Unlike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some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 frameworks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or 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Ember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we’ll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often need to use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more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libraries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form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solution.</a:t>
            </a:r>
          </a:p>
          <a:p>
            <a:pPr marL="514350" indent="-514350">
              <a:buNone/>
            </a:pPr>
            <a:endParaRPr lang="en-US"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8503920" cy="485428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Let's look at a project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which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shares the same purpose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as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(to create </a:t>
            </a:r>
            <a:r>
              <a:rPr lang="en-US" sz="22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single-page web apps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sets it apart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is the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we set up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 project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it is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bootstrapped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nearly every single thing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that well need to make a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complete, large-scale app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FCA4456-5AE8-7C52-D302-5B6F78320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Corbel" panose="020B0503020204020204" pitchFamily="34" charset="0"/>
              </a:rPr>
              <a:t>Is </a:t>
            </a:r>
            <a:r>
              <a:rPr lang="en-US" sz="3000" b="1" dirty="0">
                <a:solidFill>
                  <a:srgbClr val="00B050"/>
                </a:solidFill>
                <a:latin typeface="Corbel" panose="020B0503020204020204" pitchFamily="34" charset="0"/>
              </a:rPr>
              <a:t>React</a:t>
            </a:r>
            <a:r>
              <a:rPr lang="en-US" sz="3000" b="1" dirty="0">
                <a:latin typeface="Corbel" panose="020B0503020204020204" pitchFamily="34" charset="0"/>
              </a:rPr>
              <a:t> A </a:t>
            </a:r>
            <a:r>
              <a:rPr lang="en-US" sz="3000" b="1" dirty="0">
                <a:solidFill>
                  <a:srgbClr val="FFC000"/>
                </a:solidFill>
                <a:latin typeface="Corbel" panose="020B0503020204020204" pitchFamily="34" charset="0"/>
              </a:rPr>
              <a:t>Library</a:t>
            </a:r>
            <a:r>
              <a:rPr lang="en-US" sz="3000" b="1" dirty="0">
                <a:latin typeface="Corbel" panose="020B0503020204020204" pitchFamily="34" charset="0"/>
              </a:rPr>
              <a:t> or </a:t>
            </a: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Framework</a:t>
            </a:r>
            <a:r>
              <a:rPr lang="en-US" sz="3000" b="1" dirty="0">
                <a:latin typeface="Corbel" panose="020B0503020204020204" pitchFamily="34" charset="0"/>
              </a:rPr>
              <a:t> ?</a:t>
            </a:r>
            <a:endParaRPr lang="en-IN" sz="30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1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132856"/>
            <a:ext cx="8503920" cy="4854280"/>
          </a:xfrm>
        </p:spPr>
        <p:txBody>
          <a:bodyPr>
            <a:normAutofit fontScale="92500"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includes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built-in tools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common tasks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like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creating forms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running automated tests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making network requests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and much more.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short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everything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that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need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 make a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complete application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included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 our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 project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it's generated. 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But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is not the case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8457607-9F2E-938D-62C0-A32E2D037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Corbel" panose="020B0503020204020204" pitchFamily="34" charset="0"/>
              </a:rPr>
              <a:t>Is </a:t>
            </a:r>
            <a:r>
              <a:rPr lang="en-US" sz="3000" b="1" dirty="0">
                <a:solidFill>
                  <a:srgbClr val="00B050"/>
                </a:solidFill>
                <a:latin typeface="Corbel" panose="020B0503020204020204" pitchFamily="34" charset="0"/>
              </a:rPr>
              <a:t>React</a:t>
            </a:r>
            <a:r>
              <a:rPr lang="en-US" sz="3000" b="1" dirty="0">
                <a:latin typeface="Corbel" panose="020B0503020204020204" pitchFamily="34" charset="0"/>
              </a:rPr>
              <a:t> A </a:t>
            </a:r>
            <a:r>
              <a:rPr lang="en-US" sz="3000" b="1" dirty="0">
                <a:solidFill>
                  <a:srgbClr val="FFC000"/>
                </a:solidFill>
                <a:latin typeface="Corbel" panose="020B0503020204020204" pitchFamily="34" charset="0"/>
              </a:rPr>
              <a:t>Library</a:t>
            </a:r>
            <a:r>
              <a:rPr lang="en-US" sz="3000" b="1" dirty="0">
                <a:latin typeface="Corbel" panose="020B0503020204020204" pitchFamily="34" charset="0"/>
              </a:rPr>
              <a:t> or </a:t>
            </a: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Framework</a:t>
            </a:r>
            <a:r>
              <a:rPr lang="en-US" sz="3000" b="1" dirty="0">
                <a:latin typeface="Corbel" panose="020B0503020204020204" pitchFamily="34" charset="0"/>
              </a:rPr>
              <a:t> ?</a:t>
            </a:r>
            <a:endParaRPr lang="en-IN" sz="30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349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2132856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is a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library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building user interfaces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fontAlgn="base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deals with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lets us choose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of our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front-end architecture.</a:t>
            </a:r>
          </a:p>
          <a:p>
            <a:pPr fontAlgn="base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That means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in order to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 complete React applications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we will need to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choose other libraries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our own.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D7C620-3A9A-9EC0-34F0-8CA62A3B6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Corbel" panose="020B0503020204020204" pitchFamily="34" charset="0"/>
              </a:rPr>
              <a:t>Is </a:t>
            </a:r>
            <a:r>
              <a:rPr lang="en-US" sz="3000" b="1" dirty="0">
                <a:solidFill>
                  <a:srgbClr val="00B050"/>
                </a:solidFill>
                <a:latin typeface="Corbel" panose="020B0503020204020204" pitchFamily="34" charset="0"/>
              </a:rPr>
              <a:t>React</a:t>
            </a:r>
            <a:r>
              <a:rPr lang="en-US" sz="3000" b="1" dirty="0">
                <a:latin typeface="Corbel" panose="020B0503020204020204" pitchFamily="34" charset="0"/>
              </a:rPr>
              <a:t> A </a:t>
            </a:r>
            <a:r>
              <a:rPr lang="en-US" sz="3000" b="1" dirty="0">
                <a:solidFill>
                  <a:srgbClr val="FFC000"/>
                </a:solidFill>
                <a:latin typeface="Corbel" panose="020B0503020204020204" pitchFamily="34" charset="0"/>
              </a:rPr>
              <a:t>Library</a:t>
            </a:r>
            <a:r>
              <a:rPr lang="en-US" sz="3000" b="1" dirty="0">
                <a:latin typeface="Corbel" panose="020B0503020204020204" pitchFamily="34" charset="0"/>
              </a:rPr>
              <a:t> or </a:t>
            </a:r>
            <a:r>
              <a:rPr lang="en-US" sz="3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rbel" panose="020B0503020204020204" pitchFamily="34" charset="0"/>
              </a:rPr>
              <a:t>Framework</a:t>
            </a:r>
            <a:r>
              <a:rPr lang="en-US" sz="3000" b="1" dirty="0">
                <a:latin typeface="Corbel" panose="020B0503020204020204" pitchFamily="34" charset="0"/>
              </a:rPr>
              <a:t> ?</a:t>
            </a:r>
            <a:endParaRPr lang="en-IN" sz="30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40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: For  a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 library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, we have to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decide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whether we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want to use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 package </a:t>
            </a:r>
            <a:r>
              <a:rPr lang="en-US" sz="22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Hook Form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200" b="1" u="sng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Formik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fontAlgn="base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These are both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React-specific form libraries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to add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important features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to our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like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validation.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5BE99C-FF4C-C2F7-1A14-525C46A18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B050"/>
                </a:solidFill>
                <a:latin typeface="Corbel" panose="020B0503020204020204" pitchFamily="34" charset="0"/>
              </a:rPr>
              <a:t>React</a:t>
            </a:r>
            <a:r>
              <a:rPr lang="en-US" sz="3000" b="1" dirty="0">
                <a:latin typeface="Corbel" panose="020B0503020204020204" pitchFamily="34" charset="0"/>
              </a:rPr>
              <a:t> Is Customizable</a:t>
            </a:r>
            <a:endParaRPr lang="en-IN" sz="30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513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What You Should Know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2276872"/>
            <a:ext cx="8712968" cy="4581128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itchFamily="34" charset="0"/>
              </a:rPr>
              <a:t>To start learning </a:t>
            </a:r>
            <a:r>
              <a:rPr lang="en-US" sz="2200" b="1" u="sng" dirty="0">
                <a:solidFill>
                  <a:srgbClr val="C00000"/>
                </a:solidFill>
                <a:latin typeface="Corbel" pitchFamily="34" charset="0"/>
              </a:rPr>
              <a:t>React JS</a:t>
            </a:r>
            <a:r>
              <a:rPr lang="en-US" sz="2200" dirty="0">
                <a:latin typeface="Corbel" pitchFamily="34" charset="0"/>
              </a:rPr>
              <a:t>, you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must have knowledge </a:t>
            </a:r>
            <a:r>
              <a:rPr lang="en-US" sz="2200" dirty="0">
                <a:latin typeface="Corbel" pitchFamily="34" charset="0"/>
              </a:rPr>
              <a:t>of </a:t>
            </a:r>
            <a:r>
              <a:rPr lang="en-US" sz="2200" b="1" u="sng" dirty="0">
                <a:solidFill>
                  <a:srgbClr val="00B050"/>
                </a:solidFill>
                <a:latin typeface="Corbel" pitchFamily="34" charset="0"/>
              </a:rPr>
              <a:t>three key front end technologies :</a:t>
            </a:r>
          </a:p>
          <a:p>
            <a:endParaRPr lang="en-US" sz="2200" dirty="0">
              <a:latin typeface="Corbel" pitchFamily="34" charset="0"/>
            </a:endParaRPr>
          </a:p>
          <a:p>
            <a:pPr lvl="1"/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HTML</a:t>
            </a:r>
          </a:p>
          <a:p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CSS</a:t>
            </a:r>
          </a:p>
          <a:p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pPr lvl="1"/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Java Script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:</a:t>
            </a:r>
            <a:r>
              <a:rPr lang="en-US" sz="2000" dirty="0">
                <a:latin typeface="Corbel" pitchFamily="34" charset="0"/>
              </a:rPr>
              <a:t>Specially </a:t>
            </a:r>
            <a:r>
              <a:rPr lang="en-US" sz="2000" b="1" u="sng" dirty="0">
                <a:solidFill>
                  <a:schemeClr val="accent1"/>
                </a:solidFill>
                <a:latin typeface="Corbel" pitchFamily="34" charset="0"/>
              </a:rPr>
              <a:t>DOM</a:t>
            </a:r>
            <a:r>
              <a:rPr lang="en-US" sz="2000" dirty="0">
                <a:latin typeface="Corbel" pitchFamily="34" charset="0"/>
              </a:rPr>
              <a:t> and the </a:t>
            </a:r>
            <a:r>
              <a:rPr lang="en-US" sz="2000" b="1" u="sng" dirty="0">
                <a:solidFill>
                  <a:srgbClr val="C00000"/>
                </a:solidFill>
                <a:latin typeface="Corbel" pitchFamily="34" charset="0"/>
              </a:rPr>
              <a:t>ES6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000" dirty="0">
                <a:latin typeface="Corbel" pitchFamily="34" charset="0"/>
              </a:rPr>
              <a:t>part </a:t>
            </a:r>
          </a:p>
          <a:p>
            <a:pPr>
              <a:buNone/>
            </a:pPr>
            <a:endParaRPr lang="en-US" sz="17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F2130-D12F-499A-BF84-1CA2F6D46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67574" y="2708920"/>
            <a:ext cx="7520850" cy="3713124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8E428CA-99C4-9057-4A11-33B2E598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Autofit/>
          </a:bodyPr>
          <a:lstStyle/>
          <a:p>
            <a:r>
              <a:rPr lang="en-US" sz="3000" b="1" dirty="0">
                <a:latin typeface="Corbel" panose="020B0503020204020204" pitchFamily="34" charset="0"/>
              </a:rPr>
              <a:t>React Hook Forms</a:t>
            </a:r>
            <a:endParaRPr lang="en-IN" sz="30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4690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CF2130-D12F-499A-BF84-1CA2F6D46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4"/>
            <a:ext cx="7236792" cy="395852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1498055-B2A3-8C93-5E29-3E8E22C0C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Autofit/>
          </a:bodyPr>
          <a:lstStyle/>
          <a:p>
            <a:r>
              <a:rPr lang="en-US" sz="3000" b="1" dirty="0" err="1">
                <a:latin typeface="Corbel" panose="020B0503020204020204" pitchFamily="34" charset="0"/>
              </a:rPr>
              <a:t>Formik</a:t>
            </a:r>
            <a:r>
              <a:rPr lang="en-US" sz="3000" b="1" dirty="0">
                <a:latin typeface="Corbel" panose="020B0503020204020204" pitchFamily="34" charset="0"/>
              </a:rPr>
              <a:t> Library</a:t>
            </a:r>
            <a:endParaRPr lang="en-IN" sz="30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8197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132856"/>
            <a:ext cx="8503920" cy="4536504"/>
          </a:xfrm>
        </p:spPr>
        <p:txBody>
          <a:bodyPr>
            <a:normAutofit/>
          </a:bodyPr>
          <a:lstStyle/>
          <a:p>
            <a:pPr fontAlgn="base"/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Similarly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for making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AJAX requests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, we might choose between the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Fetch API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en-US" sz="2200" b="1" dirty="0" err="1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Axios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plain AJAX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fontAlgn="base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2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, we have </a:t>
            </a:r>
            <a:r>
              <a:rPr lang="en-US" sz="22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only one option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AJAX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and that is using </a:t>
            </a:r>
            <a:r>
              <a:rPr lang="en-US" sz="2200" b="1" dirty="0" err="1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Angular’s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service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called 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$http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200" b="1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A7D41EF-A709-D0BC-E927-FDD3F58FD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00B050"/>
                </a:solidFill>
                <a:latin typeface="Corbel" panose="020B0503020204020204" pitchFamily="34" charset="0"/>
              </a:rPr>
              <a:t>React</a:t>
            </a:r>
            <a:r>
              <a:rPr lang="en-US" sz="3000" b="1" dirty="0">
                <a:latin typeface="Corbel" panose="020B0503020204020204" pitchFamily="34" charset="0"/>
              </a:rPr>
              <a:t> Is Customizable</a:t>
            </a:r>
            <a:endParaRPr lang="en-IN" sz="3000" b="1" dirty="0">
              <a:latin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894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Version History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created </a:t>
            </a:r>
            <a:r>
              <a:rPr lang="en-US" sz="2200" b="1" u="sng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React.js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2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2011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for their </a:t>
            </a:r>
            <a:r>
              <a:rPr lang="en-US" sz="22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own use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under the leadership of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Jordan 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Walke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4ED8EF-4B98-0430-8295-AC3EB00376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500" y="3140968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9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Version History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060848"/>
            <a:ext cx="8503920" cy="4854280"/>
          </a:xfrm>
        </p:spPr>
        <p:txBody>
          <a:bodyPr>
            <a:normAutofit fontScale="85000" lnSpcReduction="10000"/>
          </a:bodyPr>
          <a:lstStyle/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made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open-source library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released the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0.3.0 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2015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,the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OTT platform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giant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Netflix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announced that it will use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its app.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US" sz="2400" b="1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2016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with 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15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became more </a:t>
            </a: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 of now its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latest version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u="sng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18.0.0</a:t>
            </a:r>
            <a:r>
              <a:rPr lang="en-US" sz="24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released on </a:t>
            </a:r>
            <a:r>
              <a:rPr lang="en-US" sz="24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400" b="1" u="sng" baseline="300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400" b="1" u="sng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March,2022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it’s latest update is </a:t>
            </a:r>
            <a:r>
              <a:rPr lang="en-US" sz="2400" b="1" u="sng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18.2.0</a:t>
            </a:r>
            <a:r>
              <a:rPr lang="en-US" sz="2400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launched on </a:t>
            </a:r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400" b="1" u="sng" baseline="30000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400" b="1" u="sng" dirty="0">
                <a:solidFill>
                  <a:schemeClr val="accent3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June, 2022</a:t>
            </a:r>
          </a:p>
          <a:p>
            <a:pPr fontAlgn="base"/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fontAlgn="base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Today,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used by many 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Fortune 500 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companies and 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Facebook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has full-time </a:t>
            </a:r>
            <a:r>
              <a:rPr lang="en-US" sz="24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development staff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498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Where </a:t>
            </a:r>
            <a:r>
              <a:rPr lang="en-US" sz="3200" b="1" dirty="0">
                <a:solidFill>
                  <a:srgbClr val="00B050"/>
                </a:solidFill>
                <a:latin typeface="Corbel" panose="020B0503020204020204" pitchFamily="34" charset="0"/>
              </a:rPr>
              <a:t>React</a:t>
            </a:r>
            <a:r>
              <a:rPr lang="en-US" sz="3200" b="1" dirty="0">
                <a:latin typeface="Corbel" panose="020B0503020204020204" pitchFamily="34" charset="0"/>
              </a:rPr>
              <a:t> Stands Today ?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7BE111-6A0F-44A1-A8DD-ADC5E3DE88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3600" y="2279440"/>
            <a:ext cx="7884864" cy="4029880"/>
          </a:xfrm>
        </p:spPr>
      </p:pic>
    </p:spTree>
    <p:extLst>
      <p:ext uri="{BB962C8B-B14F-4D97-AF65-F5344CB8AC3E}">
        <p14:creationId xmlns:p14="http://schemas.microsoft.com/office/powerpoint/2010/main" val="21572008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Syllabus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32DC99-4773-4229-9595-0EE789716D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336642"/>
              </p:ext>
            </p:extLst>
          </p:nvPr>
        </p:nvGraphicFramePr>
        <p:xfrm>
          <a:off x="539552" y="2197302"/>
          <a:ext cx="8102134" cy="424847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51067">
                  <a:extLst>
                    <a:ext uri="{9D8B030D-6E8A-4147-A177-3AD203B41FA5}">
                      <a16:colId xmlns:a16="http://schemas.microsoft.com/office/drawing/2014/main" val="1842409079"/>
                    </a:ext>
                  </a:extLst>
                </a:gridCol>
                <a:gridCol w="4051067">
                  <a:extLst>
                    <a:ext uri="{9D8B030D-6E8A-4147-A177-3AD203B41FA5}">
                      <a16:colId xmlns:a16="http://schemas.microsoft.com/office/drawing/2014/main" val="2571637540"/>
                    </a:ext>
                  </a:extLst>
                </a:gridCol>
              </a:tblGrid>
              <a:tr h="442321">
                <a:tc>
                  <a:txBody>
                    <a:bodyPr/>
                    <a:lstStyle/>
                    <a:p>
                      <a:r>
                        <a:rPr lang="en-US" sz="2000" b="1" dirty="0"/>
                        <a:t>React Basics</a:t>
                      </a:r>
                      <a:endParaRPr lang="en-IN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Advance Topics</a:t>
                      </a:r>
                      <a:endParaRPr lang="en-IN" sz="20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4977353"/>
                  </a:ext>
                </a:extLst>
              </a:tr>
              <a:tr h="603081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React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Basics &amp;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Working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With Components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Working With Local Storage In React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635187406"/>
                  </a:ext>
                </a:extLst>
              </a:tr>
              <a:tr h="340872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React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State &amp;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Working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With Events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React Hooks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99673722"/>
                  </a:ext>
                </a:extLst>
              </a:tr>
              <a:tr h="578920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Rendering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 Lists &amp; Conditional Content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Context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8894180"/>
                  </a:ext>
                </a:extLst>
              </a:tr>
              <a:tr h="340872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Understanding JSX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Fragment</a:t>
                      </a:r>
                      <a:endParaRPr lang="en-US" sz="1600" b="0" baseline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09504651"/>
                  </a:ext>
                </a:extLst>
              </a:tr>
              <a:tr h="340872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Stateless Functional Components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Ref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097850577"/>
                  </a:ext>
                </a:extLst>
              </a:tr>
              <a:tr h="340872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Web Pack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Redesigning The </a:t>
                      </a:r>
                      <a:r>
                        <a:rPr lang="en-US" sz="1600" b="0" dirty="0" err="1">
                          <a:solidFill>
                            <a:schemeClr val="tx1"/>
                          </a:solidFill>
                        </a:rPr>
                        <a:t>Todo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 App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974894111"/>
                  </a:ext>
                </a:extLst>
              </a:tr>
              <a:tr h="340872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Using Create React App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>
                          <a:solidFill>
                            <a:schemeClr val="tx1"/>
                          </a:solidFill>
                        </a:rPr>
                        <a:t>Code Optimization In React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70379158"/>
                  </a:ext>
                </a:extLst>
              </a:tr>
              <a:tr h="340872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Styling React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Sending HTTP Request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331725408"/>
                  </a:ext>
                </a:extLst>
              </a:tr>
              <a:tr h="578920"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React</a:t>
                      </a:r>
                      <a:r>
                        <a:rPr lang="en-US" sz="1600" b="0" baseline="0" dirty="0">
                          <a:solidFill>
                            <a:schemeClr val="tx1"/>
                          </a:solidFill>
                        </a:rPr>
                        <a:t> Design Principles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2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Working With Forms And User Input</a:t>
                      </a:r>
                      <a:endParaRPr lang="en-US" sz="16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7504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1115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Class Schedule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F45277B9-B385-419B-BD8C-C317B2C35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154568"/>
              </p:ext>
            </p:extLst>
          </p:nvPr>
        </p:nvGraphicFramePr>
        <p:xfrm>
          <a:off x="827584" y="2204864"/>
          <a:ext cx="8052058" cy="4426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058">
                  <a:extLst>
                    <a:ext uri="{9D8B030D-6E8A-4147-A177-3AD203B41FA5}">
                      <a16:colId xmlns:a16="http://schemas.microsoft.com/office/drawing/2014/main" val="47558227"/>
                    </a:ext>
                  </a:extLst>
                </a:gridCol>
              </a:tblGrid>
              <a:tr h="1106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Monday</a:t>
                      </a:r>
                      <a:r>
                        <a:rPr lang="en-US" sz="22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b="1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Wednesday</a:t>
                      </a:r>
                      <a:r>
                        <a:rPr lang="en-US" sz="22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And </a:t>
                      </a:r>
                      <a:r>
                        <a:rPr lang="en-US" sz="2200" b="1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Friday</a:t>
                      </a:r>
                      <a:r>
                        <a:rPr lang="en-US" sz="2200" b="1" dirty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IN" sz="2200" b="1" dirty="0">
                        <a:solidFill>
                          <a:schemeClr val="tx1">
                            <a:lumMod val="95000"/>
                          </a:schemeClr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endParaRPr lang="en-IN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833645"/>
                  </a:ext>
                </a:extLst>
              </a:tr>
              <a:tr h="1106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next class is on </a:t>
                      </a:r>
                      <a:r>
                        <a:rPr lang="en-US" sz="2200" b="1" u="sng" dirty="0">
                          <a:solidFill>
                            <a:srgbClr val="0070C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Monday</a:t>
                      </a:r>
                      <a:r>
                        <a:rPr lang="en-US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b="1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13th Feb </a:t>
                      </a:r>
                      <a:r>
                        <a:rPr lang="en-US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@ </a:t>
                      </a:r>
                      <a:r>
                        <a:rPr lang="en-US" sz="22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9:00 P.M.</a:t>
                      </a:r>
                    </a:p>
                    <a:p>
                      <a:endParaRPr lang="en-IN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541807"/>
                  </a:ext>
                </a:extLst>
              </a:tr>
              <a:tr h="1106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u="sng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Topic</a:t>
                      </a:r>
                      <a:r>
                        <a:rPr lang="en-US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: </a:t>
                      </a:r>
                      <a:r>
                        <a:rPr lang="en-US" sz="22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Developing First React App</a:t>
                      </a:r>
                      <a:endParaRPr lang="en-IN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4654969"/>
                  </a:ext>
                </a:extLst>
              </a:tr>
              <a:tr h="110664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Any Query </a:t>
                      </a:r>
                      <a:r>
                        <a:rPr lang="en-US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: Please call at </a:t>
                      </a:r>
                      <a:r>
                        <a:rPr lang="en-US" sz="2200" b="1" u="sng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9826686245</a:t>
                      </a:r>
                      <a:r>
                        <a:rPr lang="en-US" sz="2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200" b="1" u="sng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7870554215</a:t>
                      </a:r>
                    </a:p>
                    <a:p>
                      <a:endParaRPr lang="en-IN" sz="2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7512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33143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anose="020B0503020204020204" pitchFamily="34" charset="0"/>
              </a:rPr>
              <a:t>Fee Structure</a:t>
            </a:r>
            <a:endParaRPr lang="en-IN" sz="3200" b="1" dirty="0">
              <a:latin typeface="Corbel" panose="020B0503020204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9CB874-F2D7-4AD7-BBF7-972733CC8D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2276872"/>
            <a:ext cx="7776864" cy="3888432"/>
          </a:xfrm>
        </p:spPr>
      </p:pic>
    </p:spTree>
    <p:extLst>
      <p:ext uri="{BB962C8B-B14F-4D97-AF65-F5344CB8AC3E}">
        <p14:creationId xmlns:p14="http://schemas.microsoft.com/office/powerpoint/2010/main" val="54708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236010" cy="4108152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React </a:t>
            </a:r>
            <a:r>
              <a:rPr lang="en-US" sz="2200" dirty="0">
                <a:latin typeface="Corbel" panose="020B0503020204020204" pitchFamily="34" charset="0"/>
              </a:rPr>
              <a:t>is </a:t>
            </a:r>
          </a:p>
          <a:p>
            <a:pPr lvl="1"/>
            <a:endParaRPr lang="en-US" dirty="0">
              <a:latin typeface="Corbel" panose="020B0503020204020204" pitchFamily="34" charset="0"/>
            </a:endParaRPr>
          </a:p>
          <a:p>
            <a:pPr lvl="1"/>
            <a:r>
              <a:rPr lang="en-US" sz="1800" dirty="0">
                <a:latin typeface="Corbel" panose="020B0503020204020204" pitchFamily="34" charset="0"/>
              </a:rPr>
              <a:t>a </a:t>
            </a:r>
            <a:r>
              <a:rPr lang="en-US" sz="1800" b="1" dirty="0">
                <a:solidFill>
                  <a:srgbClr val="7030A0"/>
                </a:solidFill>
                <a:latin typeface="Corbel" panose="020B0503020204020204" pitchFamily="34" charset="0"/>
              </a:rPr>
              <a:t>JavaScript library </a:t>
            </a:r>
            <a:r>
              <a:rPr lang="en-US" sz="1800" dirty="0">
                <a:latin typeface="Corbel" panose="020B0503020204020204" pitchFamily="34" charset="0"/>
              </a:rPr>
              <a:t>— probably one of the </a:t>
            </a:r>
            <a:r>
              <a:rPr lang="en-US" sz="18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most popular</a:t>
            </a:r>
            <a:r>
              <a:rPr lang="en-US" sz="1800" dirty="0">
                <a:latin typeface="Corbel" panose="020B0503020204020204" pitchFamily="34" charset="0"/>
              </a:rPr>
              <a:t>.</a:t>
            </a:r>
          </a:p>
          <a:p>
            <a:pPr lvl="1"/>
            <a:endParaRPr lang="en-US" sz="1800" dirty="0">
              <a:latin typeface="Corbel" panose="020B0503020204020204" pitchFamily="34" charset="0"/>
            </a:endParaRPr>
          </a:p>
          <a:p>
            <a:pPr lvl="1"/>
            <a:r>
              <a:rPr lang="en-US" sz="1800" dirty="0">
                <a:latin typeface="Corbel" panose="020B0503020204020204" pitchFamily="34" charset="0"/>
              </a:rPr>
              <a:t>an </a:t>
            </a:r>
            <a:r>
              <a:rPr lang="en-US" sz="1800" b="1" dirty="0">
                <a:solidFill>
                  <a:srgbClr val="00B050"/>
                </a:solidFill>
                <a:latin typeface="Corbel" panose="020B0503020204020204" pitchFamily="34" charset="0"/>
              </a:rPr>
              <a:t>open-source project </a:t>
            </a:r>
            <a:r>
              <a:rPr lang="en-US" sz="1800" dirty="0">
                <a:latin typeface="Corbel" panose="020B0503020204020204" pitchFamily="34" charset="0"/>
              </a:rPr>
              <a:t>created by </a:t>
            </a:r>
            <a:r>
              <a:rPr lang="en-US" sz="1800" b="1" dirty="0">
                <a:solidFill>
                  <a:srgbClr val="0070C0"/>
                </a:solidFill>
                <a:latin typeface="Corbel" panose="020B0503020204020204" pitchFamily="34" charset="0"/>
              </a:rPr>
              <a:t>Facebook</a:t>
            </a:r>
            <a:r>
              <a:rPr lang="en-US" sz="1800" dirty="0">
                <a:latin typeface="Corbel" panose="020B0503020204020204" pitchFamily="34" charset="0"/>
              </a:rPr>
              <a:t>.</a:t>
            </a:r>
          </a:p>
          <a:p>
            <a:pPr lvl="1"/>
            <a:endParaRPr lang="en-US" sz="1800" dirty="0">
              <a:latin typeface="Corbel" panose="020B0503020204020204" pitchFamily="34" charset="0"/>
            </a:endParaRPr>
          </a:p>
          <a:p>
            <a:pPr lvl="1"/>
            <a:r>
              <a:rPr lang="en-US" sz="1800" dirty="0">
                <a:latin typeface="Corbel" panose="020B0503020204020204" pitchFamily="34" charset="0"/>
              </a:rPr>
              <a:t>used to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build user interfaces </a:t>
            </a:r>
            <a:r>
              <a:rPr lang="en-US" sz="1800" dirty="0">
                <a:latin typeface="Corbel" panose="020B0503020204020204" pitchFamily="34" charset="0"/>
              </a:rPr>
              <a:t>(UI) on the </a:t>
            </a:r>
            <a:r>
              <a:rPr lang="en-US" sz="1800" b="1" dirty="0">
                <a:solidFill>
                  <a:srgbClr val="002060"/>
                </a:solidFill>
                <a:latin typeface="Corbel" panose="020B0503020204020204" pitchFamily="34" charset="0"/>
              </a:rPr>
              <a:t>front end</a:t>
            </a:r>
            <a:r>
              <a:rPr lang="en-US" sz="1800" dirty="0">
                <a:latin typeface="Corbel" panose="020B0503020204020204" pitchFamily="34" charset="0"/>
              </a:rPr>
              <a:t>.</a:t>
            </a:r>
          </a:p>
          <a:p>
            <a:pPr lvl="1"/>
            <a:endParaRPr lang="en-US" sz="1800" dirty="0">
              <a:latin typeface="Corbel" panose="020B0503020204020204" pitchFamily="34" charset="0"/>
            </a:endParaRPr>
          </a:p>
          <a:p>
            <a:pPr lvl="1"/>
            <a:r>
              <a:rPr lang="en-US" sz="1800" dirty="0">
                <a:latin typeface="Corbel" panose="020B0503020204020204" pitchFamily="34" charset="0"/>
              </a:rPr>
              <a:t>used to build </a:t>
            </a:r>
            <a:r>
              <a:rPr lang="en-US" sz="18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single-page applications</a:t>
            </a:r>
            <a:r>
              <a:rPr lang="en-US" sz="1800" dirty="0">
                <a:latin typeface="Corbel" panose="020B0503020204020204" pitchFamily="34" charset="0"/>
              </a:rPr>
              <a:t>(SPAs).</a:t>
            </a: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0109" y="548680"/>
            <a:ext cx="5357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What Is </a:t>
            </a:r>
            <a:r>
              <a:rPr lang="en-US" sz="3200" b="1" u="sng" dirty="0">
                <a:solidFill>
                  <a:srgbClr val="00B050"/>
                </a:solidFill>
                <a:latin typeface="Corbel" pitchFamily="34" charset="0"/>
              </a:rPr>
              <a:t>React JS 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?</a:t>
            </a:r>
            <a:endParaRPr lang="en-IN" sz="3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get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answer</a:t>
            </a:r>
            <a:r>
              <a:rPr lang="en-US" sz="2400" dirty="0">
                <a:latin typeface="Corbel" panose="020B0503020204020204" pitchFamily="34" charset="0"/>
              </a:rPr>
              <a:t> to the above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question</a:t>
            </a:r>
            <a:r>
              <a:rPr lang="en-US" sz="2400" dirty="0">
                <a:latin typeface="Corbel" panose="020B0503020204020204" pitchFamily="34" charset="0"/>
              </a:rPr>
              <a:t> , have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 look </a:t>
            </a:r>
            <a:r>
              <a:rPr lang="en-US" sz="2400" dirty="0">
                <a:latin typeface="Corbel" panose="020B0503020204020204" pitchFamily="34" charset="0"/>
              </a:rPr>
              <a:t>at the following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web app </a:t>
            </a:r>
            <a:r>
              <a:rPr lang="en-US" sz="2400" dirty="0">
                <a:latin typeface="Corbel" panose="020B0503020204020204" pitchFamily="34" charset="0"/>
              </a:rPr>
              <a:t>which is an </a:t>
            </a:r>
            <a:r>
              <a:rPr lang="en-US" sz="24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e-commerce app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580364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What Problem </a:t>
            </a:r>
            <a:r>
              <a:rPr lang="en-US" sz="3200" b="1" dirty="0">
                <a:solidFill>
                  <a:srgbClr val="00B050"/>
                </a:solidFill>
                <a:latin typeface="Corbel" pitchFamily="34" charset="0"/>
              </a:rPr>
              <a:t>React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 Solves?</a:t>
            </a:r>
            <a:endParaRPr lang="en-IN" sz="3200" b="1" dirty="0">
              <a:solidFill>
                <a:schemeClr val="bg1"/>
              </a:solidFill>
              <a:latin typeface="Corbe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820D4-D7A2-4713-B19B-88ED452F8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564904"/>
            <a:ext cx="7086042" cy="371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9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955738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As with </a:t>
            </a:r>
            <a:r>
              <a:rPr lang="en-US" sz="2200" dirty="0">
                <a:latin typeface="Corbel" panose="020B0503020204020204" pitchFamily="34" charset="0"/>
              </a:rPr>
              <a:t>any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app</a:t>
            </a:r>
            <a:r>
              <a:rPr lang="en-US" sz="2200" dirty="0">
                <a:latin typeface="Corbel" panose="020B0503020204020204" pitchFamily="34" charset="0"/>
              </a:rPr>
              <a:t> of this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sort</a:t>
            </a:r>
            <a:r>
              <a:rPr lang="en-US" sz="2200" dirty="0">
                <a:latin typeface="Corbel" panose="020B0503020204020204" pitchFamily="34" charset="0"/>
              </a:rPr>
              <a:t>, we have our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usual set of pages </a:t>
            </a:r>
            <a:r>
              <a:rPr lang="en-US" sz="2200" dirty="0">
                <a:latin typeface="Corbel" panose="020B0503020204020204" pitchFamily="34" charset="0"/>
              </a:rPr>
              <a:t>revolving around a </a:t>
            </a:r>
            <a:r>
              <a:rPr lang="en-US" sz="2200" b="1" u="sng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home page</a:t>
            </a:r>
            <a:r>
              <a:rPr lang="en-US" sz="2200" dirty="0">
                <a:latin typeface="Corbel" panose="020B0503020204020204" pitchFamily="34" charset="0"/>
              </a:rPr>
              <a:t>, a </a:t>
            </a:r>
            <a:r>
              <a:rPr lang="en-US" sz="2200" b="1" u="sng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search results page</a:t>
            </a:r>
            <a:r>
              <a:rPr lang="en-US" sz="2200" dirty="0">
                <a:latin typeface="Corbel" panose="020B0503020204020204" pitchFamily="34" charset="0"/>
              </a:rPr>
              <a:t>, a </a:t>
            </a:r>
            <a:r>
              <a:rPr lang="en-US" sz="2200" b="1" u="sng" dirty="0">
                <a:solidFill>
                  <a:schemeClr val="accent5">
                    <a:lumMod val="75000"/>
                  </a:schemeClr>
                </a:solidFill>
                <a:latin typeface="Corbel" panose="020B0503020204020204" pitchFamily="34" charset="0"/>
              </a:rPr>
              <a:t>details page</a:t>
            </a:r>
            <a:r>
              <a:rPr lang="en-US" sz="2200" dirty="0">
                <a:latin typeface="Corbel" panose="020B0503020204020204" pitchFamily="34" charset="0"/>
              </a:rPr>
              <a:t>, and so on.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In the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upcoming slides</a:t>
            </a:r>
            <a:r>
              <a:rPr lang="en-US" sz="2200" dirty="0">
                <a:latin typeface="Corbel" panose="020B0503020204020204" pitchFamily="34" charset="0"/>
              </a:rPr>
              <a:t>, let’s look at the </a:t>
            </a:r>
            <a:r>
              <a:rPr lang="en-US" sz="2200" b="1" u="sng" dirty="0">
                <a:solidFill>
                  <a:srgbClr val="00B050"/>
                </a:solidFill>
                <a:latin typeface="Corbel" panose="020B0503020204020204" pitchFamily="34" charset="0"/>
              </a:rPr>
              <a:t>two approaches </a:t>
            </a:r>
            <a:r>
              <a:rPr lang="en-US" sz="2200" dirty="0">
                <a:latin typeface="Corbel" panose="020B0503020204020204" pitchFamily="34" charset="0"/>
              </a:rPr>
              <a:t>we have for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building</a:t>
            </a:r>
            <a:r>
              <a:rPr lang="en-US" sz="2200" dirty="0">
                <a:latin typeface="Corbel" panose="020B0503020204020204" pitchFamily="34" charset="0"/>
              </a:rPr>
              <a:t> this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app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3568" y="591795"/>
            <a:ext cx="60779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What Problem </a:t>
            </a:r>
            <a:r>
              <a:rPr lang="en-US" sz="3200" b="1" dirty="0">
                <a:solidFill>
                  <a:srgbClr val="00B050"/>
                </a:solidFill>
                <a:latin typeface="Corbel" pitchFamily="34" charset="0"/>
              </a:rPr>
              <a:t>React 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Solves?</a:t>
            </a:r>
            <a:endParaRPr lang="en-IN" sz="3200" b="1" dirty="0">
              <a:solidFill>
                <a:schemeClr val="bg1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5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884082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If we had </a:t>
            </a:r>
            <a:r>
              <a:rPr lang="en-US" sz="2200" dirty="0">
                <a:latin typeface="Corbel" panose="020B0503020204020204" pitchFamily="34" charset="0"/>
              </a:rPr>
              <a:t>to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build</a:t>
            </a:r>
            <a:r>
              <a:rPr lang="en-US" sz="2200" dirty="0">
                <a:latin typeface="Corbel" panose="020B0503020204020204" pitchFamily="34" charset="0"/>
              </a:rPr>
              <a:t> this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app</a:t>
            </a:r>
            <a:r>
              <a:rPr lang="en-US" sz="2200" dirty="0">
                <a:latin typeface="Corbel" panose="020B0503020204020204" pitchFamily="34" charset="0"/>
              </a:rPr>
              <a:t> a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few years ago</a:t>
            </a:r>
            <a:r>
              <a:rPr lang="en-US" sz="2200" dirty="0">
                <a:latin typeface="Corbel" panose="020B0503020204020204" pitchFamily="34" charset="0"/>
              </a:rPr>
              <a:t>, we might have taken an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approach</a:t>
            </a:r>
            <a:r>
              <a:rPr lang="en-US" sz="2200" dirty="0">
                <a:latin typeface="Corbel" panose="020B0503020204020204" pitchFamily="34" charset="0"/>
              </a:rPr>
              <a:t> that involved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multiple</a:t>
            </a:r>
            <a:r>
              <a:rPr lang="en-US" sz="2200" dirty="0">
                <a:latin typeface="Corbel" panose="020B0503020204020204" pitchFamily="34" charset="0"/>
              </a:rPr>
              <a:t>,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individual pages</a:t>
            </a:r>
            <a:r>
              <a:rPr lang="en-US" sz="2200" dirty="0">
                <a:latin typeface="Corbel" panose="020B0503020204020204" pitchFamily="34" charset="0"/>
              </a:rPr>
              <a:t>.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The flow </a:t>
            </a:r>
            <a:r>
              <a:rPr lang="en-US" sz="2200" dirty="0">
                <a:latin typeface="Corbel" panose="020B0503020204020204" pitchFamily="34" charset="0"/>
              </a:rPr>
              <a:t>would have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looked something </a:t>
            </a:r>
            <a:r>
              <a:rPr lang="en-US" sz="2200" dirty="0">
                <a:latin typeface="Corbel" panose="020B0503020204020204" pitchFamily="34" charset="0"/>
              </a:rPr>
              <a:t>as shown in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next slide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476672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The Old Approach:</a:t>
            </a:r>
          </a:p>
          <a:p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       </a:t>
            </a:r>
            <a:r>
              <a:rPr lang="en-US" sz="2800" b="1" u="sng" dirty="0">
                <a:solidFill>
                  <a:srgbClr val="FFC000"/>
                </a:solidFill>
                <a:latin typeface="Corbel" pitchFamily="34" charset="0"/>
              </a:rPr>
              <a:t>Multi Page Design</a:t>
            </a:r>
            <a:endParaRPr lang="en-IN" sz="2800" b="1" u="sng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04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49D3C-906E-417B-A623-649FA5FF7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97" y="2359980"/>
            <a:ext cx="8310459" cy="4498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242CD3-DF99-B458-23E8-9303BBA29CA4}"/>
              </a:ext>
            </a:extLst>
          </p:cNvPr>
          <p:cNvSpPr txBox="1"/>
          <p:nvPr/>
        </p:nvSpPr>
        <p:spPr>
          <a:xfrm>
            <a:off x="611560" y="476672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The Old Approach:</a:t>
            </a:r>
          </a:p>
          <a:p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       </a:t>
            </a:r>
            <a:r>
              <a:rPr lang="en-US" sz="2800" b="1" u="sng" dirty="0">
                <a:solidFill>
                  <a:srgbClr val="FFC000"/>
                </a:solidFill>
                <a:latin typeface="Corbel" pitchFamily="34" charset="0"/>
              </a:rPr>
              <a:t>Multi Page Design</a:t>
            </a:r>
            <a:endParaRPr lang="en-IN" sz="2800" b="1" u="sng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045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452034" cy="403614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For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almost every action </a:t>
            </a:r>
            <a:r>
              <a:rPr lang="en-US" sz="2200" dirty="0">
                <a:latin typeface="Corbel" panose="020B0503020204020204" pitchFamily="34" charset="0"/>
              </a:rPr>
              <a:t>that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changes</a:t>
            </a:r>
            <a:r>
              <a:rPr lang="en-US" sz="2200" dirty="0">
                <a:latin typeface="Corbel" panose="020B0503020204020204" pitchFamily="34" charset="0"/>
              </a:rPr>
              <a:t> what the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browser displays</a:t>
            </a:r>
            <a:r>
              <a:rPr lang="en-US" sz="2200" dirty="0">
                <a:latin typeface="Corbel" panose="020B0503020204020204" pitchFamily="34" charset="0"/>
              </a:rPr>
              <a:t>, the web app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navigates </a:t>
            </a:r>
            <a:r>
              <a:rPr lang="en-US" sz="2200" dirty="0">
                <a:latin typeface="Corbel" panose="020B0503020204020204" pitchFamily="34" charset="0"/>
              </a:rPr>
              <a:t>us to a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whole different page</a:t>
            </a:r>
            <a:r>
              <a:rPr lang="en-US" sz="2200" dirty="0">
                <a:latin typeface="Corbel" panose="020B0503020204020204" pitchFamily="34" charset="0"/>
              </a:rPr>
              <a:t>.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This is a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big deal</a:t>
            </a:r>
            <a:r>
              <a:rPr lang="en-US" sz="2200" dirty="0">
                <a:latin typeface="Corbel" panose="020B0503020204020204" pitchFamily="34" charset="0"/>
              </a:rPr>
              <a:t>, as it will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force the user </a:t>
            </a:r>
            <a:r>
              <a:rPr lang="en-US" sz="2200" dirty="0">
                <a:latin typeface="Corbel" panose="020B0503020204020204" pitchFamily="34" charset="0"/>
              </a:rPr>
              <a:t>to </a:t>
            </a:r>
            <a:r>
              <a:rPr lang="en-US" sz="22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wait </a:t>
            </a:r>
            <a:r>
              <a:rPr lang="en-US" sz="2200" dirty="0">
                <a:latin typeface="Corbel" panose="020B0503020204020204" pitchFamily="34" charset="0"/>
              </a:rPr>
              <a:t>and 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users </a:t>
            </a:r>
            <a:r>
              <a:rPr lang="en-US" sz="2200" dirty="0">
                <a:latin typeface="Corbel" panose="020B0503020204020204" pitchFamily="34" charset="0"/>
              </a:rPr>
              <a:t>will see the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pages</a:t>
            </a:r>
            <a:r>
              <a:rPr lang="en-US" sz="2200" dirty="0">
                <a:latin typeface="Corbel" panose="020B0503020204020204" pitchFamily="34" charset="0"/>
              </a:rPr>
              <a:t> as they get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downloaded </a:t>
            </a:r>
            <a:r>
              <a:rPr lang="en-US" sz="2200" dirty="0">
                <a:latin typeface="Corbel" panose="020B0503020204020204" pitchFamily="34" charset="0"/>
              </a:rPr>
              <a:t>and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redrawn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72BE7-26BC-B170-766F-E9D4491CD255}"/>
              </a:ext>
            </a:extLst>
          </p:cNvPr>
          <p:cNvSpPr txBox="1"/>
          <p:nvPr/>
        </p:nvSpPr>
        <p:spPr>
          <a:xfrm>
            <a:off x="611560" y="476672"/>
            <a:ext cx="79928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  </a:t>
            </a:r>
          </a:p>
          <a:p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The Old Approach:</a:t>
            </a:r>
          </a:p>
          <a:p>
            <a:r>
              <a:rPr lang="en-US" sz="3200" b="1" dirty="0">
                <a:solidFill>
                  <a:schemeClr val="bg1"/>
                </a:solidFill>
                <a:latin typeface="Corbel" pitchFamily="34" charset="0"/>
              </a:rPr>
              <a:t>       </a:t>
            </a:r>
            <a:r>
              <a:rPr lang="en-US" sz="2800" b="1" u="sng" dirty="0">
                <a:solidFill>
                  <a:srgbClr val="FFC000"/>
                </a:solidFill>
                <a:latin typeface="Corbel" pitchFamily="34" charset="0"/>
              </a:rPr>
              <a:t>Multi Page Design</a:t>
            </a:r>
            <a:endParaRPr lang="en-IN" sz="2800" b="1" u="sng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24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7818</TotalTime>
  <Words>1618</Words>
  <Application>Microsoft Office PowerPoint</Application>
  <PresentationFormat>On-screen Show (4:3)</PresentationFormat>
  <Paragraphs>311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Century Gothic</vt:lpstr>
      <vt:lpstr>Corbel</vt:lpstr>
      <vt:lpstr>Wingdings 2</vt:lpstr>
      <vt:lpstr>Wingdings 3</vt:lpstr>
      <vt:lpstr>Ion Boardroom</vt:lpstr>
      <vt:lpstr>PowerPoint Presentation</vt:lpstr>
      <vt:lpstr>Today’s Agenda</vt:lpstr>
      <vt:lpstr>What You Should Know ?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PowerPoint Presentation</vt:lpstr>
      <vt:lpstr>   </vt:lpstr>
      <vt:lpstr>Is React A Library or Framework ?</vt:lpstr>
      <vt:lpstr>Is React A Library or Framework ?</vt:lpstr>
      <vt:lpstr>Is React A Library or Framework ?</vt:lpstr>
      <vt:lpstr>Is React A Library or Framework ?</vt:lpstr>
      <vt:lpstr>React Is Customizable</vt:lpstr>
      <vt:lpstr>React Hook Forms</vt:lpstr>
      <vt:lpstr>Formik Library</vt:lpstr>
      <vt:lpstr>React Is Customizable</vt:lpstr>
      <vt:lpstr>Version History</vt:lpstr>
      <vt:lpstr>Version History</vt:lpstr>
      <vt:lpstr>Where React Stands Today ?</vt:lpstr>
      <vt:lpstr>Syllabus</vt:lpstr>
      <vt:lpstr>Class Schedule</vt:lpstr>
      <vt:lpstr>Fee Structure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576</cp:revision>
  <dcterms:created xsi:type="dcterms:W3CDTF">2016-02-04T12:02:26Z</dcterms:created>
  <dcterms:modified xsi:type="dcterms:W3CDTF">2023-02-10T13:31:40Z</dcterms:modified>
</cp:coreProperties>
</file>