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7" r:id="rId2"/>
    <p:sldId id="475" r:id="rId3"/>
    <p:sldId id="476" r:id="rId4"/>
    <p:sldId id="497" r:id="rId5"/>
    <p:sldId id="479" r:id="rId6"/>
    <p:sldId id="498" r:id="rId7"/>
    <p:sldId id="495" r:id="rId8"/>
    <p:sldId id="499" r:id="rId9"/>
    <p:sldId id="500" r:id="rId10"/>
    <p:sldId id="501" r:id="rId11"/>
    <p:sldId id="502" r:id="rId12"/>
    <p:sldId id="504" r:id="rId13"/>
    <p:sldId id="503" r:id="rId14"/>
    <p:sldId id="505" r:id="rId15"/>
    <p:sldId id="506" r:id="rId16"/>
    <p:sldId id="488" r:id="rId17"/>
    <p:sldId id="444" r:id="rId18"/>
    <p:sldId id="507" r:id="rId19"/>
    <p:sldId id="508" r:id="rId20"/>
    <p:sldId id="509" r:id="rId21"/>
    <p:sldId id="510" r:id="rId22"/>
    <p:sldId id="511" r:id="rId23"/>
    <p:sldId id="533" r:id="rId24"/>
    <p:sldId id="493" r:id="rId25"/>
    <p:sldId id="446" r:id="rId26"/>
    <p:sldId id="445" r:id="rId27"/>
    <p:sldId id="49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2C02370-3D3F-4217-B686-7ACD91EB64BD}"/>
    <pc:docChg chg="modSld">
      <pc:chgData name="Sharma Computer Academy" userId="08476b32c11f4418" providerId="LiveId" clId="{92C02370-3D3F-4217-B686-7ACD91EB64BD}" dt="2023-03-05T16:58:09.689" v="56" actId="207"/>
      <pc:docMkLst>
        <pc:docMk/>
      </pc:docMkLst>
      <pc:sldChg chg="modSp mod">
        <pc:chgData name="Sharma Computer Academy" userId="08476b32c11f4418" providerId="LiveId" clId="{92C02370-3D3F-4217-B686-7ACD91EB64BD}" dt="2023-03-05T16:58:09.689" v="56" actId="207"/>
        <pc:sldMkLst>
          <pc:docMk/>
          <pc:sldMk cId="3542008613" sldId="500"/>
        </pc:sldMkLst>
        <pc:spChg chg="mod">
          <ac:chgData name="Sharma Computer Academy" userId="08476b32c11f4418" providerId="LiveId" clId="{92C02370-3D3F-4217-B686-7ACD91EB64BD}" dt="2023-03-05T16:58:09.689" v="56" actId="207"/>
          <ac:spMkLst>
            <pc:docMk/>
            <pc:sldMk cId="3542008613" sldId="50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05-03-2023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2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85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617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850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51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51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5154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8481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31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5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8809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63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2307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43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1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5966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1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(props)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Lecture-11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438400"/>
            <a:ext cx="8077200" cy="381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console.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.who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.who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&gt;Good Evening&lt;/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who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/&gt;);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0" y="1677924"/>
            <a:ext cx="1524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8B4FE91-BB01-11D6-5731-9591AD5D0A0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Props Without Value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88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088" y="2286000"/>
            <a:ext cx="8712968" cy="43434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If we are using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Class Component </a:t>
            </a:r>
            <a:r>
              <a:rPr lang="en-US" sz="2400" dirty="0">
                <a:latin typeface="Corbel" pitchFamily="34" charset="0"/>
              </a:rPr>
              <a:t>, then to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use props </a:t>
            </a:r>
            <a:r>
              <a:rPr lang="en-US" sz="2400" dirty="0">
                <a:latin typeface="Corbel" pitchFamily="34" charset="0"/>
              </a:rPr>
              <a:t>within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class</a:t>
            </a:r>
            <a:r>
              <a:rPr lang="en-US" sz="2400" dirty="0">
                <a:latin typeface="Corbel" pitchFamily="34" charset="0"/>
              </a:rPr>
              <a:t> or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render() </a:t>
            </a:r>
            <a:r>
              <a:rPr lang="en-US" sz="2400" dirty="0">
                <a:latin typeface="Corbel" pitchFamily="34" charset="0"/>
              </a:rPr>
              <a:t>method we  have write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this.props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The reason </a:t>
            </a:r>
            <a:r>
              <a:rPr lang="en-US" sz="2400" dirty="0">
                <a:latin typeface="Corbel" pitchFamily="34" charset="0"/>
              </a:rPr>
              <a:t>is that ,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props</a:t>
            </a:r>
            <a:r>
              <a:rPr lang="en-US" sz="2400" dirty="0">
                <a:latin typeface="Corbel" pitchFamily="34" charset="0"/>
              </a:rPr>
              <a:t> object is set as an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instance member </a:t>
            </a:r>
            <a:r>
              <a:rPr lang="en-US" sz="2400" dirty="0">
                <a:latin typeface="Corbel" pitchFamily="34" charset="0"/>
              </a:rPr>
              <a:t>in our class by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React.</a:t>
            </a:r>
          </a:p>
          <a:p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Moreover</a:t>
            </a:r>
            <a:r>
              <a:rPr lang="en-US" sz="2400" dirty="0">
                <a:latin typeface="Corbel" pitchFamily="34" charset="0"/>
              </a:rPr>
              <a:t> , here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unlike function component </a:t>
            </a:r>
            <a:r>
              <a:rPr lang="en-US" sz="2400" dirty="0">
                <a:latin typeface="Corbel" pitchFamily="34" charset="0"/>
              </a:rPr>
              <a:t>we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cannot use </a:t>
            </a:r>
            <a:r>
              <a:rPr lang="en-US" sz="2400" dirty="0">
                <a:latin typeface="Corbel" pitchFamily="34" charset="0"/>
              </a:rPr>
              <a:t>any other name except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props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05BADD-BB0D-57F9-14BC-A1A156C84F9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Props In Class Component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00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9800"/>
            <a:ext cx="8712968" cy="42672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Lets design </a:t>
            </a:r>
            <a:r>
              <a:rPr lang="en-US" sz="2200" dirty="0">
                <a:latin typeface="Corbel" pitchFamily="34" charset="0"/>
              </a:rPr>
              <a:t>a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Class Component </a:t>
            </a:r>
            <a:r>
              <a:rPr lang="en-US" sz="2200" dirty="0">
                <a:latin typeface="Corbel" pitchFamily="34" charset="0"/>
              </a:rPr>
              <a:t>called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Greetings</a:t>
            </a:r>
            <a:r>
              <a:rPr lang="en-US" sz="2200" dirty="0">
                <a:latin typeface="Corbel" pitchFamily="34" charset="0"/>
              </a:rPr>
              <a:t> , which will be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called</a:t>
            </a:r>
            <a:r>
              <a:rPr lang="en-US" sz="2200" dirty="0">
                <a:latin typeface="Corbel" pitchFamily="34" charset="0"/>
              </a:rPr>
              <a:t> from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App</a:t>
            </a:r>
            <a:r>
              <a:rPr lang="en-US" sz="2200" dirty="0">
                <a:latin typeface="Corbel" pitchFamily="34" charset="0"/>
              </a:rPr>
              <a:t> component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along with </a:t>
            </a:r>
            <a:r>
              <a:rPr lang="en-US" sz="2200" dirty="0">
                <a:latin typeface="Corbel" pitchFamily="34" charset="0"/>
              </a:rPr>
              <a:t>the attributes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who</a:t>
            </a:r>
            <a:r>
              <a:rPr lang="en-US" sz="2200" dirty="0">
                <a:latin typeface="Corbel" pitchFamily="34" charset="0"/>
              </a:rPr>
              <a:t> and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from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60F2A51-8FC5-43B1-A7D4-AD29E317DD9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Props In Class Component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01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8153400" cy="3962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Good Evening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.props.who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.props.from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76620" y="1615670"/>
            <a:ext cx="17526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Greetings.js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9E443B-F595-22AE-A073-40FDF85FD5C5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Props In Class Component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14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2372032"/>
            <a:ext cx="8077201" cy="381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endParaRPr lang="en-IN" b="1" i="1" dirty="0">
              <a:solidFill>
                <a:srgbClr val="66D9EF"/>
              </a:solidFill>
              <a:latin typeface="Consolas" panose="020B0609020204030204" pitchFamily="49" charset="0"/>
            </a:endParaRPr>
          </a:p>
          <a:p>
            <a:endParaRPr lang="en-IN" b="1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who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"Varun"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"Deepak"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reacrDOM.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/&gt;);</a:t>
            </a:r>
          </a:p>
          <a:p>
            <a:b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76620" y="1636963"/>
            <a:ext cx="17526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EAD2095-058B-8DF9-8C59-2B3E5AB7AFF1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Props In Class Component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322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2362200"/>
            <a:ext cx="8199120" cy="43529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crossorigin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"https://unpkg.com/react@18/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/react.development.js"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crossorigin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"https://unpkg.com/react-dom@18/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/react-dom.development.js"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"https://unpkg.com/@babel/standalone/babel.min.js"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&gt;Using props with class components&lt;/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"Greetings.js"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"App.js"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1400" y="1639824"/>
            <a:ext cx="17526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3F1E41-2793-4E28-26F4-DD5C5539358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Props In Class Component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092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93569-3C02-4489-9648-693F71930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0"/>
            <a:ext cx="8229600" cy="39624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2C286E0-FB69-AF17-465C-872046FE8AD1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Output</a:t>
            </a:r>
            <a:endParaRPr lang="en-IN" b="1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40640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Before moving </a:t>
            </a:r>
            <a:r>
              <a:rPr lang="en-US" sz="2200" dirty="0">
                <a:latin typeface="Corbel" pitchFamily="34" charset="0"/>
              </a:rPr>
              <a:t>any further we must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remember</a:t>
            </a:r>
            <a:r>
              <a:rPr lang="en-US" sz="2200" dirty="0">
                <a:latin typeface="Corbel" pitchFamily="34" charset="0"/>
              </a:rPr>
              <a:t> two things about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props</a:t>
            </a:r>
            <a:r>
              <a:rPr lang="en-US" sz="2200" dirty="0"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US" sz="22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Props</a:t>
            </a:r>
            <a:r>
              <a:rPr lang="en-US" sz="1900" dirty="0">
                <a:latin typeface="Corbel" pitchFamily="34" charset="0"/>
              </a:rPr>
              <a:t> are 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immutable</a:t>
            </a:r>
            <a:r>
              <a:rPr lang="en-US" sz="1900" dirty="0">
                <a:latin typeface="Corbel" pitchFamily="34" charset="0"/>
              </a:rPr>
              <a:t> or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read only  </a:t>
            </a:r>
            <a:r>
              <a:rPr lang="en-US" sz="1900" dirty="0" err="1">
                <a:latin typeface="Corbel" pitchFamily="34" charset="0"/>
              </a:rPr>
              <a:t>i.e</a:t>
            </a:r>
            <a:r>
              <a:rPr lang="en-US" sz="1900" dirty="0">
                <a:latin typeface="Corbel" pitchFamily="34" charset="0"/>
              </a:rPr>
              <a:t> we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cannot change </a:t>
            </a:r>
            <a:r>
              <a:rPr lang="en-US" sz="1900" dirty="0">
                <a:latin typeface="Corbel" pitchFamily="34" charset="0"/>
              </a:rPr>
              <a:t>the value of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props </a:t>
            </a:r>
            <a:r>
              <a:rPr lang="en-US" sz="1900" dirty="0">
                <a:latin typeface="Corbel" pitchFamily="34" charset="0"/>
              </a:rPr>
              <a:t>by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assigning</a:t>
            </a:r>
            <a:r>
              <a:rPr lang="en-US" sz="1900" dirty="0">
                <a:latin typeface="Corbel" pitchFamily="34" charset="0"/>
              </a:rPr>
              <a:t> a </a:t>
            </a:r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new value </a:t>
            </a:r>
            <a:r>
              <a:rPr lang="en-US" sz="1900" dirty="0">
                <a:latin typeface="Corbel" pitchFamily="34" charset="0"/>
              </a:rPr>
              <a:t>to it.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We cannot add </a:t>
            </a:r>
            <a:r>
              <a:rPr lang="en-US" sz="1900" dirty="0">
                <a:latin typeface="Corbel" pitchFamily="34" charset="0"/>
              </a:rPr>
              <a:t>new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properties</a:t>
            </a:r>
            <a:r>
              <a:rPr lang="en-US" sz="1900" dirty="0">
                <a:latin typeface="Corbel" pitchFamily="34" charset="0"/>
              </a:rPr>
              <a:t> to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props</a:t>
            </a:r>
            <a:r>
              <a:rPr lang="en-US" sz="1900" dirty="0">
                <a:latin typeface="Corbel" pitchFamily="34" charset="0"/>
              </a:rPr>
              <a:t> object . In other words it means that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props</a:t>
            </a:r>
            <a:r>
              <a:rPr lang="en-US" sz="1900" dirty="0">
                <a:latin typeface="Corbel" pitchFamily="34" charset="0"/>
              </a:rPr>
              <a:t> object is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not extensible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CD9279D-B74A-E3A9-1071-6181F194EDB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A Very Important Point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9878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In most </a:t>
            </a:r>
            <a:r>
              <a:rPr lang="en-US" sz="2200" dirty="0">
                <a:latin typeface="Corbel" pitchFamily="34" charset="0"/>
              </a:rPr>
              <a:t>of 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previous examples</a:t>
            </a:r>
            <a:r>
              <a:rPr lang="en-US" sz="2200" dirty="0">
                <a:latin typeface="Corbel" pitchFamily="34" charset="0"/>
              </a:rPr>
              <a:t>,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values</a:t>
            </a:r>
            <a:r>
              <a:rPr lang="en-US" sz="2200" dirty="0">
                <a:latin typeface="Corbel" pitchFamily="34" charset="0"/>
              </a:rPr>
              <a:t> of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props</a:t>
            </a:r>
            <a:r>
              <a:rPr lang="en-US" sz="2200" dirty="0">
                <a:latin typeface="Corbel" pitchFamily="34" charset="0"/>
              </a:rPr>
              <a:t> were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strings. 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But often </a:t>
            </a:r>
            <a:r>
              <a:rPr lang="en-US" sz="2200" dirty="0">
                <a:latin typeface="Corbel" pitchFamily="34" charset="0"/>
              </a:rPr>
              <a:t>we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would like </a:t>
            </a:r>
            <a:r>
              <a:rPr lang="en-US" sz="2200" dirty="0">
                <a:latin typeface="Corbel" pitchFamily="34" charset="0"/>
              </a:rPr>
              <a:t>to set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props</a:t>
            </a:r>
            <a:r>
              <a:rPr lang="en-US" sz="2200" dirty="0">
                <a:latin typeface="Corbel" pitchFamily="34" charset="0"/>
              </a:rPr>
              <a:t> to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values</a:t>
            </a:r>
            <a:r>
              <a:rPr lang="en-US" sz="2200" dirty="0">
                <a:latin typeface="Corbel" pitchFamily="34" charset="0"/>
              </a:rPr>
              <a:t> like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numbers</a:t>
            </a:r>
            <a:r>
              <a:rPr lang="en-US" sz="2200" dirty="0">
                <a:latin typeface="Corbel" pitchFamily="34" charset="0"/>
              </a:rPr>
              <a:t>, </a:t>
            </a:r>
            <a:r>
              <a:rPr lang="en-US" sz="2200" b="1" dirty="0" err="1">
                <a:solidFill>
                  <a:srgbClr val="7030A0"/>
                </a:solidFill>
                <a:latin typeface="Corbel" pitchFamily="34" charset="0"/>
              </a:rPr>
              <a:t>booleans</a:t>
            </a:r>
            <a:r>
              <a:rPr lang="en-US" sz="2200" dirty="0">
                <a:latin typeface="Corbel" pitchFamily="34" charset="0"/>
              </a:rPr>
              <a:t>,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objects</a:t>
            </a:r>
            <a:r>
              <a:rPr lang="en-US" sz="2200" dirty="0">
                <a:latin typeface="Corbel" pitchFamily="34" charset="0"/>
              </a:rPr>
              <a:t>,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arrays</a:t>
            </a:r>
            <a:r>
              <a:rPr lang="en-US" sz="2200" dirty="0">
                <a:latin typeface="Corbel" pitchFamily="34" charset="0"/>
              </a:rPr>
              <a:t>, and even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variables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30217A8-F1FE-A544-AA71-89318DF3C605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Passing Non String Data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3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153400" cy="4225948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React </a:t>
            </a:r>
            <a:r>
              <a:rPr lang="en-US" sz="2200" dirty="0">
                <a:latin typeface="Corbel" pitchFamily="34" charset="0"/>
              </a:rPr>
              <a:t>doesn’t put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any restriction </a:t>
            </a:r>
            <a:r>
              <a:rPr lang="en-US" sz="2200" dirty="0">
                <a:latin typeface="Corbel" pitchFamily="34" charset="0"/>
              </a:rPr>
              <a:t>on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what value </a:t>
            </a:r>
            <a:r>
              <a:rPr lang="en-US" sz="2200" dirty="0">
                <a:latin typeface="Corbel" pitchFamily="34" charset="0"/>
              </a:rPr>
              <a:t>a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prop </a:t>
            </a:r>
            <a:r>
              <a:rPr lang="en-US" sz="2200" dirty="0">
                <a:latin typeface="Corbel" pitchFamily="34" charset="0"/>
              </a:rPr>
              <a:t>can have. 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dirty="0">
                <a:latin typeface="Corbel" pitchFamily="34" charset="0"/>
              </a:rPr>
              <a:t>But ,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all values</a:t>
            </a:r>
            <a:r>
              <a:rPr lang="en-US" sz="2200" dirty="0">
                <a:latin typeface="Corbel" pitchFamily="34" charset="0"/>
              </a:rPr>
              <a:t>, have to be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wrapped</a:t>
            </a:r>
            <a:r>
              <a:rPr lang="en-US" sz="2200" dirty="0">
                <a:latin typeface="Corbel" pitchFamily="34" charset="0"/>
              </a:rPr>
              <a:t> in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curly braces </a:t>
            </a:r>
            <a:r>
              <a:rPr lang="en-US" sz="2200" dirty="0">
                <a:latin typeface="Corbel" pitchFamily="34" charset="0"/>
              </a:rPr>
              <a:t>like :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prop={value}.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B0C9AF4-3013-389B-8000-36B40A98A01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Passing Non String Data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0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38400"/>
            <a:ext cx="8712968" cy="4191000"/>
          </a:xfrm>
        </p:spPr>
        <p:txBody>
          <a:bodyPr>
            <a:normAutofit fontScale="92500" lnSpcReduction="20000"/>
          </a:bodyPr>
          <a:lstStyle/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What are props ?</a:t>
            </a:r>
          </a:p>
          <a:p>
            <a:pP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Using Props In React</a:t>
            </a:r>
          </a:p>
          <a:p>
            <a:pP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Some Important Points About Props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Exercise</a:t>
            </a:r>
          </a:p>
          <a:p>
            <a:pPr>
              <a:buSzPct val="100000"/>
            </a:pPr>
            <a:endParaRPr lang="en-US" sz="2000" b="1" dirty="0">
              <a:solidFill>
                <a:srgbClr val="0070C0"/>
              </a:solidFill>
              <a:latin typeface="Corbel" pitchFamily="34" charset="0"/>
            </a:endParaRPr>
          </a:p>
          <a:p>
            <a:pPr marL="0" indent="0">
              <a:buSzPct val="100000"/>
              <a:buNone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272" y="2404431"/>
            <a:ext cx="8143528" cy="40481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b="0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endParaRPr lang="en-IN" sz="1600" i="1" dirty="0">
              <a:solidFill>
                <a:srgbClr val="66D9EF"/>
              </a:solidFill>
              <a:latin typeface="Consolas" panose="020B0609020204030204" pitchFamily="49" charset="0"/>
            </a:endParaRPr>
          </a:p>
          <a:p>
            <a:endParaRPr lang="en-IN" sz="1600" b="0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endParaRPr lang="en-IN" sz="1600" i="1" dirty="0">
              <a:solidFill>
                <a:srgbClr val="66D9EF"/>
              </a:solidFill>
              <a:latin typeface="Consolas" panose="020B0609020204030204" pitchFamily="49" charset="0"/>
            </a:endParaRPr>
          </a:p>
          <a:p>
            <a:endParaRPr lang="en-IN" sz="1600" b="0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Student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"Varun"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subjects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phy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"chem"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"maths"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isPass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/&gt;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reacrDOM.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/&gt;);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05200" y="1639824"/>
            <a:ext cx="17526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3B48BD-9B0A-CE85-E92E-46B25721DFE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Passing Non String Data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29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438399"/>
            <a:ext cx="8077200" cy="431244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b="0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endParaRPr lang="en-IN" sz="1600" i="1" dirty="0">
              <a:solidFill>
                <a:srgbClr val="66D9EF"/>
              </a:solidFill>
              <a:latin typeface="Consolas" panose="020B0609020204030204" pitchFamily="49" charset="0"/>
            </a:endParaRPr>
          </a:p>
          <a:p>
            <a:endParaRPr lang="en-IN" sz="1600" b="0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endParaRPr lang="en-IN" sz="1600" i="1" dirty="0">
              <a:solidFill>
                <a:srgbClr val="66D9EF"/>
              </a:solidFill>
              <a:latin typeface="Consolas" panose="020B0609020204030204" pitchFamily="49" charset="0"/>
            </a:endParaRPr>
          </a:p>
          <a:p>
            <a:endParaRPr lang="en-IN" sz="1600" b="0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console.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&gt;Student details&lt;/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&gt;Name: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.props.name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&gt;Age: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.props.age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&gt;Subjects: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.props.subjects.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&gt;Marks: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.props.marks.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&gt;Result: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.props.isPass.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76620" y="1677924"/>
            <a:ext cx="17526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Student.js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7A86F1-FA1E-7B44-0A18-5A1D03CFAD9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Passing Non String Data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393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8230061" cy="426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crossorigin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"https://unpkg.com/react@18/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/react.development.js"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crossorigin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"https://unpkg.com/react-dom@18/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/react-dom.development.js"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"https://unpkg.com/@babel/standalone/babel.min.js"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&gt;Using props with class components&lt;/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“Students.js"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"App.js"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76620" y="1679203"/>
            <a:ext cx="17526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01147F8-0F5F-378A-719C-312F865454A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Passing Non String Data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03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153400" cy="4064000"/>
          </a:xfrm>
        </p:spPr>
        <p:txBody>
          <a:bodyPr>
            <a:normAutofit/>
          </a:bodyPr>
          <a:lstStyle/>
          <a:p>
            <a:pPr fontAlgn="base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2200" dirty="0">
                <a:latin typeface="Corbel" pitchFamily="34" charset="0"/>
              </a:rPr>
              <a:t> an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React component </a:t>
            </a:r>
            <a:r>
              <a:rPr lang="en-US" sz="2200" dirty="0">
                <a:latin typeface="Corbel" pitchFamily="34" charset="0"/>
              </a:rPr>
              <a:t>called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Emoji </a:t>
            </a:r>
            <a:r>
              <a:rPr lang="en-US" sz="2200" dirty="0">
                <a:latin typeface="Corbel" pitchFamily="34" charset="0"/>
              </a:rPr>
              <a:t>which accepts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three emojis</a:t>
            </a:r>
            <a:r>
              <a:rPr lang="en-US" sz="2200" dirty="0">
                <a:latin typeface="Corbel" pitchFamily="34" charset="0"/>
              </a:rPr>
              <a:t> as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props ,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displays them </a:t>
            </a:r>
            <a:r>
              <a:rPr lang="en-US" sz="2200" dirty="0">
                <a:latin typeface="Corbel" pitchFamily="34" charset="0"/>
              </a:rPr>
              <a:t>and if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all three emojis </a:t>
            </a:r>
            <a:r>
              <a:rPr lang="en-US" sz="2200" dirty="0">
                <a:latin typeface="Corbel" pitchFamily="34" charset="0"/>
              </a:rPr>
              <a:t>are </a:t>
            </a:r>
            <a:r>
              <a:rPr lang="en-US" sz="2200" b="1" u="sng" dirty="0">
                <a:solidFill>
                  <a:srgbClr val="7030A0"/>
                </a:solidFill>
                <a:latin typeface="Corbel" pitchFamily="34" charset="0"/>
              </a:rPr>
              <a:t>same</a:t>
            </a:r>
            <a:r>
              <a:rPr lang="en-US" sz="2200" dirty="0">
                <a:latin typeface="Corbel" pitchFamily="34" charset="0"/>
              </a:rPr>
              <a:t> then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displays</a:t>
            </a:r>
            <a:r>
              <a:rPr lang="en-US" sz="2200" dirty="0">
                <a:latin typeface="Corbel" pitchFamily="34" charset="0"/>
              </a:rPr>
              <a:t> the message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you win </a:t>
            </a:r>
            <a:r>
              <a:rPr lang="en-US" sz="2200" dirty="0">
                <a:latin typeface="Corbel" pitchFamily="34" charset="0"/>
              </a:rPr>
              <a:t>otherwise it should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display</a:t>
            </a:r>
            <a:r>
              <a:rPr lang="en-US" sz="2200" dirty="0">
                <a:latin typeface="Corbel" pitchFamily="34" charset="0"/>
              </a:rPr>
              <a:t> the message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you lose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FCD223-74D2-C47A-F22A-FE92D77C584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1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2489200"/>
            <a:ext cx="8107680" cy="42259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i="1" dirty="0">
              <a:solidFill>
                <a:srgbClr val="00B0F0"/>
              </a:solidFill>
              <a:latin typeface="Consolas" pitchFamily="49" charset="0"/>
            </a:endParaRPr>
          </a:p>
          <a:p>
            <a:endParaRPr lang="en-US" sz="1400" b="1" i="1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en-US" sz="1400" b="1" i="1" dirty="0">
                <a:solidFill>
                  <a:srgbClr val="00B0F0"/>
                </a:solidFill>
                <a:latin typeface="Consolas" pitchFamily="49" charset="0"/>
              </a:rPr>
              <a:t>class</a:t>
            </a:r>
            <a:r>
              <a:rPr lang="en-US" sz="1400" b="1" dirty="0">
                <a:latin typeface="Consolas" pitchFamily="49" charset="0"/>
              </a:rPr>
              <a:t> </a:t>
            </a:r>
            <a:r>
              <a:rPr lang="en-US" sz="1400" b="1" u="sng" dirty="0">
                <a:latin typeface="Consolas" pitchFamily="49" charset="0"/>
              </a:rPr>
              <a:t>App</a:t>
            </a:r>
            <a:r>
              <a:rPr lang="en-US" sz="1400" b="1" dirty="0">
                <a:latin typeface="Consolas" pitchFamily="49" charset="0"/>
              </a:rPr>
              <a:t> extends </a:t>
            </a:r>
            <a:r>
              <a:rPr lang="en-US" sz="1400" b="1" u="sng" dirty="0" err="1">
                <a:solidFill>
                  <a:srgbClr val="00B0F0"/>
                </a:solidFill>
                <a:latin typeface="Consolas" pitchFamily="49" charset="0"/>
              </a:rPr>
              <a:t>React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.</a:t>
            </a:r>
            <a:r>
              <a:rPr lang="en-US" sz="1400" b="1" i="1" u="sng" dirty="0" err="1">
                <a:solidFill>
                  <a:srgbClr val="00B0F0"/>
                </a:solidFill>
                <a:latin typeface="Consolas" pitchFamily="49" charset="0"/>
              </a:rPr>
              <a:t>Component</a:t>
            </a:r>
            <a:r>
              <a:rPr lang="en-US" sz="1400" b="1" dirty="0">
                <a:latin typeface="Consolas" pitchFamily="49" charset="0"/>
              </a:rPr>
              <a:t> {</a:t>
            </a:r>
          </a:p>
          <a:p>
            <a:r>
              <a:rPr lang="en-US" sz="1400" b="1" dirty="0">
                <a:latin typeface="Consolas" pitchFamily="49" charset="0"/>
              </a:rPr>
              <a:t>  render() {</a:t>
            </a:r>
          </a:p>
          <a:p>
            <a:r>
              <a:rPr lang="en-US" sz="1400" b="1" dirty="0">
                <a:latin typeface="Consolas" pitchFamily="49" charset="0"/>
              </a:rPr>
              <a:t>    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return</a:t>
            </a:r>
            <a:r>
              <a:rPr lang="en-US" sz="1400" b="1" dirty="0">
                <a:latin typeface="Consolas" pitchFamily="49" charset="0"/>
              </a:rPr>
              <a:t> (</a:t>
            </a:r>
          </a:p>
          <a:p>
            <a:r>
              <a:rPr lang="en-US" sz="1400" b="1" dirty="0">
                <a:latin typeface="Consolas" pitchFamily="49" charset="0"/>
              </a:rPr>
              <a:t>  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div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        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&gt;Emoji Picker!!&lt;/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Emoji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e1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"😊"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e2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"😁"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e3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"😂"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Emoji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e1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"👍"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e2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"👍"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e3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"👍"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Emoji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e1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"🧨"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e2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"✨"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e3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"🎈"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sz="1400" b="1" dirty="0">
              <a:latin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</a:rPr>
              <a:t>      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div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    );</a:t>
            </a:r>
          </a:p>
          <a:p>
            <a:r>
              <a:rPr lang="en-US" sz="1400" b="1" dirty="0">
                <a:latin typeface="Consolas" pitchFamily="49" charset="0"/>
              </a:rPr>
              <a:t>  }</a:t>
            </a:r>
          </a:p>
          <a:p>
            <a:r>
              <a:rPr lang="en-US" sz="1400" b="1" dirty="0">
                <a:latin typeface="Consolas" pitchFamily="49" charset="0"/>
              </a:rPr>
              <a:t>}</a:t>
            </a:r>
          </a:p>
          <a:p>
            <a:br>
              <a:rPr lang="en-US" sz="1400" b="1" dirty="0">
                <a:latin typeface="Consolas" pitchFamily="49" charset="0"/>
              </a:rPr>
            </a:b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reacrDOM.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/&gt;);</a:t>
            </a:r>
          </a:p>
          <a:p>
            <a:endParaRPr lang="en-US" sz="1400" b="1" dirty="0">
              <a:latin typeface="Consolas" pitchFamily="49" charset="0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79999" y="1641452"/>
            <a:ext cx="16764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7BE8A1-CE91-0B81-AFD1-E9EB96653D1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Partial 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5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593B7-CAB4-4C20-86C4-01567D850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0" y="2286000"/>
            <a:ext cx="8077200" cy="41148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A29148-AB02-9010-5017-8E65E1CFAD6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42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2362200"/>
            <a:ext cx="8077200" cy="4419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0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endParaRPr lang="en-IN" i="1" dirty="0">
              <a:solidFill>
                <a:srgbClr val="66D9EF"/>
              </a:solidFill>
              <a:latin typeface="Consolas" panose="020B0609020204030204" pitchFamily="49" charset="0"/>
            </a:endParaRPr>
          </a:p>
          <a:p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Emoji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e1, e2, e3 }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result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e1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e2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e2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e3;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e1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e2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e3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result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"You win"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"You lose"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1593902"/>
            <a:ext cx="16764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Emoji.js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18E686-3963-A80A-B195-57E15A82004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5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20437" y="1666852"/>
            <a:ext cx="16764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2362200"/>
            <a:ext cx="8153400" cy="43529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&gt;Exercise&lt;/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crossorigin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"https://unpkg.com/react@18/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/react.development.js"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crossorigin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"https://unpkg.com/react-dom@18/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/react-dom.development.js"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"https://unpkg.com/@babel/standalone/babel.min.js"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"Emoji.js"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"App.js"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7664AF-049B-D1A2-C153-1BAE9A2D0EF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Html Page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5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Are Props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9800"/>
            <a:ext cx="8712968" cy="46482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Props</a:t>
            </a:r>
            <a:r>
              <a:rPr lang="en-US" sz="2400" dirty="0">
                <a:latin typeface="Corbel" pitchFamily="34" charset="0"/>
              </a:rPr>
              <a:t> stand for "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Properties</a:t>
            </a:r>
            <a:r>
              <a:rPr lang="en-US" sz="2400" dirty="0">
                <a:latin typeface="Corbel" pitchFamily="34" charset="0"/>
              </a:rPr>
              <a:t>.“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It gives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way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pass data </a:t>
            </a:r>
            <a:r>
              <a:rPr lang="en-US" sz="2400" dirty="0">
                <a:latin typeface="Corbel" pitchFamily="34" charset="0"/>
              </a:rPr>
              <a:t>to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component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It is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object </a:t>
            </a:r>
            <a:r>
              <a:rPr lang="en-US" sz="2400" dirty="0">
                <a:latin typeface="Corbel" pitchFamily="34" charset="0"/>
              </a:rPr>
              <a:t>which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stores</a:t>
            </a:r>
            <a:r>
              <a:rPr lang="en-US" sz="2400" dirty="0">
                <a:latin typeface="Corbel" pitchFamily="34" charset="0"/>
              </a:rPr>
              <a:t> the value 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attributes</a:t>
            </a:r>
            <a:r>
              <a:rPr lang="en-US" sz="2400" dirty="0">
                <a:latin typeface="Corbel" pitchFamily="34" charset="0"/>
              </a:rPr>
              <a:t> passed to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Component</a:t>
            </a:r>
            <a:r>
              <a:rPr lang="en-US" sz="2400" dirty="0">
                <a:latin typeface="Corbel" pitchFamily="34" charset="0"/>
              </a:rPr>
              <a:t> while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rendering</a:t>
            </a:r>
            <a:r>
              <a:rPr lang="en-US" sz="2400" dirty="0">
                <a:latin typeface="Corbel" pitchFamily="34" charset="0"/>
              </a:rPr>
              <a:t> it and works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similar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HTML attributes.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How To Pass Props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9800"/>
            <a:ext cx="8712968" cy="46482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If we are using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Function Component </a:t>
            </a:r>
            <a:r>
              <a:rPr lang="en-US" sz="2400" dirty="0">
                <a:latin typeface="Corbel" pitchFamily="34" charset="0"/>
              </a:rPr>
              <a:t>, then to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pass props </a:t>
            </a:r>
            <a:r>
              <a:rPr lang="en-US" sz="2400" dirty="0">
                <a:latin typeface="Corbel" pitchFamily="34" charset="0"/>
              </a:rPr>
              <a:t>we simply have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do the following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Make</a:t>
            </a:r>
            <a:r>
              <a:rPr lang="en-US" sz="1900" dirty="0">
                <a:latin typeface="Corbel" pitchFamily="34" charset="0"/>
              </a:rPr>
              <a:t> the function </a:t>
            </a:r>
            <a:r>
              <a:rPr lang="en-US" sz="1900" dirty="0">
                <a:solidFill>
                  <a:srgbClr val="00B050"/>
                </a:solidFill>
                <a:latin typeface="Corbel" pitchFamily="34" charset="0"/>
              </a:rPr>
              <a:t>parametrized</a:t>
            </a:r>
            <a:r>
              <a:rPr lang="en-US" sz="1900" dirty="0">
                <a:latin typeface="Corbel" pitchFamily="34" charset="0"/>
              </a:rPr>
              <a:t> , having just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one parameter .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This parameter </a:t>
            </a:r>
            <a:r>
              <a:rPr lang="en-US" sz="1900" dirty="0">
                <a:latin typeface="Corbel" pitchFamily="34" charset="0"/>
              </a:rPr>
              <a:t>can be called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anything</a:t>
            </a:r>
            <a:r>
              <a:rPr lang="en-US" sz="1900" dirty="0">
                <a:latin typeface="Corbel" pitchFamily="34" charset="0"/>
              </a:rPr>
              <a:t> but it is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conventionally</a:t>
            </a:r>
            <a:r>
              <a:rPr lang="en-US" sz="1900" dirty="0">
                <a:latin typeface="Corbel" pitchFamily="34" charset="0"/>
              </a:rPr>
              <a:t> named as </a:t>
            </a:r>
            <a:r>
              <a:rPr lang="en-US" sz="1900" b="1" u="sng" dirty="0">
                <a:solidFill>
                  <a:srgbClr val="C00000"/>
                </a:solidFill>
                <a:latin typeface="Corbel" pitchFamily="34" charset="0"/>
              </a:rPr>
              <a:t>props</a:t>
            </a:r>
            <a:r>
              <a:rPr lang="en-US" sz="1900" dirty="0">
                <a:latin typeface="Corbel" pitchFamily="34" charset="0"/>
              </a:rPr>
              <a:t>.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It will </a:t>
            </a:r>
            <a:r>
              <a:rPr lang="en-US" sz="1900" dirty="0">
                <a:latin typeface="Corbel" pitchFamily="34" charset="0"/>
              </a:rPr>
              <a:t>be an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object </a:t>
            </a:r>
            <a:r>
              <a:rPr lang="en-US" sz="1900" dirty="0">
                <a:latin typeface="Corbel" pitchFamily="34" charset="0"/>
              </a:rPr>
              <a:t>and will receive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attribute/values </a:t>
            </a:r>
            <a:r>
              <a:rPr lang="en-US" sz="1900" dirty="0">
                <a:latin typeface="Corbel" pitchFamily="34" charset="0"/>
              </a:rPr>
              <a:t>names passed to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Component</a:t>
            </a:r>
            <a:r>
              <a:rPr lang="en-US" sz="1900" dirty="0">
                <a:latin typeface="Corbel" pitchFamily="34" charset="0"/>
              </a:rPr>
              <a:t> as its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properties/values.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So we can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access </a:t>
            </a:r>
            <a:r>
              <a:rPr lang="en-US" sz="1900" dirty="0">
                <a:latin typeface="Corbel" pitchFamily="34" charset="0"/>
              </a:rPr>
              <a:t>these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properties</a:t>
            </a:r>
            <a:r>
              <a:rPr lang="en-US" sz="1900" dirty="0">
                <a:latin typeface="Corbel" pitchFamily="34" charset="0"/>
              </a:rPr>
              <a:t> ,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similar to the way </a:t>
            </a:r>
            <a:r>
              <a:rPr lang="en-US" sz="1900" dirty="0">
                <a:latin typeface="Corbel" pitchFamily="34" charset="0"/>
              </a:rPr>
              <a:t>we access any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object’s properties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sz="1900" dirty="0">
                <a:latin typeface="Corbel" pitchFamily="34" charset="0"/>
              </a:rPr>
              <a:t> while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rendering </a:t>
            </a:r>
            <a:r>
              <a:rPr lang="en-US" sz="1900" dirty="0">
                <a:latin typeface="Corbel" pitchFamily="34" charset="0"/>
              </a:rPr>
              <a:t>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Component </a:t>
            </a:r>
            <a:r>
              <a:rPr lang="en-US" sz="1900" dirty="0">
                <a:latin typeface="Corbel" pitchFamily="34" charset="0"/>
              </a:rPr>
              <a:t>, we can pass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attributes </a:t>
            </a:r>
            <a:r>
              <a:rPr lang="en-US" sz="1900" dirty="0">
                <a:latin typeface="Corbel" pitchFamily="34" charset="0"/>
              </a:rPr>
              <a:t>and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values</a:t>
            </a:r>
            <a:r>
              <a:rPr lang="en-US" sz="1900" dirty="0">
                <a:latin typeface="Corbel" pitchFamily="34" charset="0"/>
              </a:rPr>
              <a:t> which will be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converted</a:t>
            </a:r>
            <a:r>
              <a:rPr lang="en-US" sz="1900" dirty="0">
                <a:latin typeface="Corbel" pitchFamily="34" charset="0"/>
              </a:rPr>
              <a:t> to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object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1900" dirty="0">
                <a:latin typeface="Corbel" pitchFamily="34" charset="0"/>
              </a:rPr>
              <a:t>by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React</a:t>
            </a:r>
            <a:r>
              <a:rPr lang="en-US" sz="1900" dirty="0">
                <a:latin typeface="Corbel" pitchFamily="34" charset="0"/>
              </a:rPr>
              <a:t> and sent to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props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1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8122920" cy="3962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&gt;Good Evening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.who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! 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endParaRPr lang="en-IN" sz="2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who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"Sachin"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57600" y="1736956"/>
            <a:ext cx="1524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9717AFE-C612-A4B9-0370-2C2A3C56FFF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Props In Functional Component</a:t>
            </a:r>
            <a:endParaRPr lang="en-IN" b="1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8153400" cy="435771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Good Evening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.who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.from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IN" sz="2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who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"Sachin"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"Amit"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3800" y="1736956"/>
            <a:ext cx="1524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872B49-E9B0-0B23-7E16-C12EED4A57D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Passing Multiple Parameters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96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>
                <a:latin typeface="Corbel" pitchFamily="34" charset="0"/>
              </a:rPr>
              <a:t>Destructuring</a:t>
            </a:r>
            <a:r>
              <a:rPr lang="en-US" sz="3200" b="1" dirty="0">
                <a:latin typeface="Corbel" pitchFamily="34" charset="0"/>
              </a:rPr>
              <a:t> Props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590800"/>
            <a:ext cx="8712968" cy="4038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itchFamily="34" charset="0"/>
              </a:rPr>
              <a:t>Since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props</a:t>
            </a:r>
            <a:r>
              <a:rPr lang="en-US" sz="2200" dirty="0">
                <a:latin typeface="Corbel" pitchFamily="34" charset="0"/>
              </a:rPr>
              <a:t> is an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object</a:t>
            </a:r>
            <a:r>
              <a:rPr lang="en-US" sz="2200" dirty="0">
                <a:latin typeface="Corbel" pitchFamily="34" charset="0"/>
              </a:rPr>
              <a:t> , so we can use </a:t>
            </a:r>
            <a:r>
              <a:rPr lang="en-US" sz="2200" b="1" dirty="0" err="1">
                <a:solidFill>
                  <a:srgbClr val="00B050"/>
                </a:solidFill>
                <a:latin typeface="Corbel" pitchFamily="34" charset="0"/>
              </a:rPr>
              <a:t>destructuring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with it.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b="1" dirty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It will make </a:t>
            </a:r>
            <a:r>
              <a:rPr lang="en-US" sz="2200" dirty="0">
                <a:latin typeface="Corbel" pitchFamily="34" charset="0"/>
              </a:rPr>
              <a:t>our code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simpler</a:t>
            </a:r>
            <a:r>
              <a:rPr lang="en-US" sz="2200" dirty="0">
                <a:latin typeface="Corbel" pitchFamily="34" charset="0"/>
              </a:rPr>
              <a:t> as then we can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access</a:t>
            </a:r>
            <a:r>
              <a:rPr lang="en-US" sz="2200" dirty="0">
                <a:latin typeface="Corbel" pitchFamily="34" charset="0"/>
              </a:rPr>
              <a:t> the properties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who</a:t>
            </a:r>
            <a:r>
              <a:rPr lang="en-US" sz="2200" dirty="0">
                <a:latin typeface="Corbel" pitchFamily="34" charset="0"/>
              </a:rPr>
              <a:t> and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from</a:t>
            </a:r>
            <a:r>
              <a:rPr lang="en-US" sz="2200" dirty="0">
                <a:latin typeface="Corbel" pitchFamily="34" charset="0"/>
              </a:rPr>
              <a:t> without any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dot operator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362200"/>
            <a:ext cx="8122920" cy="4191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who, from }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Good Evening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who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IN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who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"Sachin"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"Amit"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90920" y="1572327"/>
            <a:ext cx="1524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65A32D-F1BF-FBEA-0814-07FB6125E16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atin typeface="Corbel" pitchFamily="34" charset="0"/>
              </a:rPr>
              <a:t>Destructuring</a:t>
            </a:r>
            <a:r>
              <a:rPr lang="en-US" b="1" dirty="0">
                <a:latin typeface="Corbel" pitchFamily="34" charset="0"/>
              </a:rPr>
              <a:t> Props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92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A Special Point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8712968" cy="3944267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If </a:t>
            </a:r>
            <a:r>
              <a:rPr lang="en-US" sz="2200" dirty="0">
                <a:latin typeface="Corbel" pitchFamily="34" charset="0"/>
              </a:rPr>
              <a:t>we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just provide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attribute name </a:t>
            </a:r>
            <a:r>
              <a:rPr lang="en-US" sz="2200" dirty="0">
                <a:latin typeface="Corbel" pitchFamily="34" charset="0"/>
              </a:rPr>
              <a:t>on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component</a:t>
            </a:r>
            <a:r>
              <a:rPr lang="en-US" sz="2200" dirty="0">
                <a:latin typeface="Corbel" pitchFamily="34" charset="0"/>
              </a:rPr>
              <a:t> with nothing else,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React</a:t>
            </a:r>
            <a:r>
              <a:rPr lang="en-US" sz="2200" dirty="0">
                <a:latin typeface="Corbel" pitchFamily="34" charset="0"/>
              </a:rPr>
              <a:t> will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automatically pass </a:t>
            </a:r>
            <a:r>
              <a:rPr lang="en-US" sz="2200" dirty="0">
                <a:latin typeface="Corbel" pitchFamily="34" charset="0"/>
              </a:rPr>
              <a:t>a </a:t>
            </a:r>
            <a:r>
              <a:rPr lang="en-US" sz="2200" b="1" dirty="0" err="1">
                <a:solidFill>
                  <a:srgbClr val="00B050"/>
                </a:solidFill>
                <a:latin typeface="Corbel" pitchFamily="34" charset="0"/>
              </a:rPr>
              <a:t>boolean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 value </a:t>
            </a:r>
            <a:r>
              <a:rPr lang="en-US" sz="2200" dirty="0">
                <a:latin typeface="Corbel" pitchFamily="34" charset="0"/>
              </a:rPr>
              <a:t>of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true</a:t>
            </a:r>
            <a:r>
              <a:rPr lang="en-US" sz="2200" dirty="0">
                <a:latin typeface="Corbel" pitchFamily="34" charset="0"/>
              </a:rPr>
              <a:t> for that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prop</a:t>
            </a:r>
            <a:r>
              <a:rPr lang="en-US" sz="2200" dirty="0">
                <a:latin typeface="Corbel" pitchFamily="34" charset="0"/>
              </a:rPr>
              <a:t> to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component</a:t>
            </a:r>
            <a:r>
              <a:rPr lang="en-US" sz="2200" dirty="0">
                <a:latin typeface="Corbel" pitchFamily="34" charset="0"/>
              </a:rPr>
              <a:t>. 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Corbel" pitchFamily="34" charset="0"/>
              </a:rPr>
              <a:t>This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means</a:t>
            </a:r>
            <a:r>
              <a:rPr lang="en-US" sz="2200" dirty="0">
                <a:solidFill>
                  <a:schemeClr val="tx1"/>
                </a:solidFill>
                <a:latin typeface="Corbel" pitchFamily="34" charset="0"/>
              </a:rPr>
              <a:t> that there is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no need </a:t>
            </a:r>
            <a:r>
              <a:rPr lang="en-US" sz="2200" dirty="0">
                <a:latin typeface="Corbel" pitchFamily="34" charset="0"/>
              </a:rPr>
              <a:t>to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write</a:t>
            </a:r>
            <a:r>
              <a:rPr lang="en-US" sz="2200" dirty="0">
                <a:latin typeface="Corbel" pitchFamily="34" charset="0"/>
              </a:rPr>
              <a:t> that a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prop</a:t>
            </a:r>
            <a:r>
              <a:rPr lang="en-US" sz="2200" dirty="0">
                <a:latin typeface="Corbel" pitchFamily="34" charset="0"/>
              </a:rPr>
              <a:t> is equal to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true.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08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9635</TotalTime>
  <Words>1994</Words>
  <Application>Microsoft Office PowerPoint</Application>
  <PresentationFormat>On-screen Show (4:3)</PresentationFormat>
  <Paragraphs>347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Consolas</vt:lpstr>
      <vt:lpstr>Corbel</vt:lpstr>
      <vt:lpstr>Wingdings 3</vt:lpstr>
      <vt:lpstr>Ion Boardroom</vt:lpstr>
      <vt:lpstr>PowerPoint Presentation</vt:lpstr>
      <vt:lpstr>Today’s Agenda</vt:lpstr>
      <vt:lpstr>What Are Props ?</vt:lpstr>
      <vt:lpstr>How To Pass Props ?</vt:lpstr>
      <vt:lpstr>   </vt:lpstr>
      <vt:lpstr>   </vt:lpstr>
      <vt:lpstr>Destructuring Props</vt:lpstr>
      <vt:lpstr>   </vt:lpstr>
      <vt:lpstr>A Special Point</vt:lpstr>
      <vt:lpstr>   </vt:lpstr>
      <vt:lpstr>PowerPoint Presentation</vt:lpstr>
      <vt:lpstr>PowerPoint Presentation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590</cp:revision>
  <dcterms:created xsi:type="dcterms:W3CDTF">2016-02-04T12:02:26Z</dcterms:created>
  <dcterms:modified xsi:type="dcterms:W3CDTF">2023-03-05T16:58:13Z</dcterms:modified>
</cp:coreProperties>
</file>