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57" r:id="rId2"/>
    <p:sldId id="475" r:id="rId3"/>
    <p:sldId id="448" r:id="rId4"/>
    <p:sldId id="505" r:id="rId5"/>
    <p:sldId id="504" r:id="rId6"/>
    <p:sldId id="495" r:id="rId7"/>
    <p:sldId id="508" r:id="rId8"/>
    <p:sldId id="506" r:id="rId9"/>
    <p:sldId id="509" r:id="rId10"/>
    <p:sldId id="510" r:id="rId11"/>
    <p:sldId id="507" r:id="rId12"/>
    <p:sldId id="512" r:id="rId13"/>
    <p:sldId id="496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C198483-0EE9-49D7-88D1-BB28EA75FB54}"/>
    <pc:docChg chg="modSld">
      <pc:chgData name="Sharma Computer Academy" userId="08476b32c11f4418" providerId="LiveId" clId="{3C198483-0EE9-49D7-88D1-BB28EA75FB54}" dt="2023-03-05T19:02:54.450" v="4" actId="6549"/>
      <pc:docMkLst>
        <pc:docMk/>
      </pc:docMkLst>
      <pc:sldChg chg="modSp">
        <pc:chgData name="Sharma Computer Academy" userId="08476b32c11f4418" providerId="LiveId" clId="{3C198483-0EE9-49D7-88D1-BB28EA75FB54}" dt="2023-03-05T19:02:54.450" v="4" actId="6549"/>
        <pc:sldMkLst>
          <pc:docMk/>
          <pc:sldMk cId="871084679" sldId="509"/>
        </pc:sldMkLst>
        <pc:spChg chg="mod">
          <ac:chgData name="Sharma Computer Academy" userId="08476b32c11f4418" providerId="LiveId" clId="{3C198483-0EE9-49D7-88D1-BB28EA75FB54}" dt="2023-03-05T19:02:54.450" v="4" actId="6549"/>
          <ac:spMkLst>
            <pc:docMk/>
            <pc:sldMk cId="871084679" sldId="509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06-03-2023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600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64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407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60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4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079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098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6453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2645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0620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1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4264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1919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5012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6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662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1979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0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(Adv props)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Lecture-12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To understand </a:t>
            </a:r>
            <a:r>
              <a:rPr lang="en-US" sz="2200" dirty="0">
                <a:latin typeface="Corbel" pitchFamily="34" charset="0"/>
              </a:rPr>
              <a:t>working of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map() </a:t>
            </a:r>
            <a:r>
              <a:rPr lang="en-US" sz="2200" dirty="0">
                <a:latin typeface="Corbel" pitchFamily="34" charset="0"/>
              </a:rPr>
              <a:t>, consider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following example: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WAP</a:t>
            </a:r>
            <a:r>
              <a:rPr lang="en-US" sz="2200" dirty="0">
                <a:latin typeface="Corbel" pitchFamily="34" charset="0"/>
              </a:rPr>
              <a:t> to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double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every element </a:t>
            </a:r>
            <a:r>
              <a:rPr lang="en-US" sz="2200" dirty="0">
                <a:latin typeface="Corbel" pitchFamily="34" charset="0"/>
              </a:rPr>
              <a:t>of 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array</a:t>
            </a:r>
            <a:r>
              <a:rPr lang="en-US" sz="2200" dirty="0">
                <a:latin typeface="Corbel" pitchFamily="34" charset="0"/>
              </a:rPr>
              <a:t> and print these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doubled values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3D285C-1A42-BD96-376E-8D3E4D588FE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What Is map() Method ?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60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286000"/>
            <a:ext cx="8077200" cy="411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numbers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doubled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(numbers);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2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2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(doubled);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676400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35B216-A796-1729-EC20-491A9FBC8B8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Using map() Method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84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362200"/>
            <a:ext cx="8153400" cy="4038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numbers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22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doubled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numbers.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2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(numbers);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22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2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(doubled);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612078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3DD97B8-7C87-B4FF-9472-FF4D821001E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A More Clean Version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67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38400"/>
            <a:ext cx="8229600" cy="3962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500" b="1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sz="1500" b="1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sz="1500" b="1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subj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.props.titles.</a:t>
            </a:r>
            <a:r>
              <a:rPr lang="en-IN" sz="15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5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b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&gt;Course Name: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&gt;Titles:&lt;/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subj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641789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Course.js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7CB739-420F-FBF4-C2A1-11198AB1B3C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Course Component Using map()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514600"/>
            <a:ext cx="8153400" cy="3886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titles }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&gt;Course Name: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 Titles:&lt;/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titles.</a:t>
            </a:r>
            <a:r>
              <a:rPr lang="en-IN" sz="15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5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))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5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81400" y="1688278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Course.js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4309CD5-715D-8E9C-5C55-120B856C070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Another Way Of Using map()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940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39878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Student component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Declare</a:t>
            </a:r>
            <a:r>
              <a:rPr lang="en-US" sz="2400" dirty="0">
                <a:latin typeface="Corbel" pitchFamily="34" charset="0"/>
              </a:rPr>
              <a:t> 4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in it called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age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subjects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marks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prop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hold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student’s name </a:t>
            </a:r>
            <a:r>
              <a:rPr lang="en-US" sz="2400" dirty="0">
                <a:latin typeface="Corbel" pitchFamily="34" charset="0"/>
              </a:rPr>
              <a:t>and the prop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age </a:t>
            </a:r>
            <a:r>
              <a:rPr lang="en-US" sz="2400" dirty="0">
                <a:latin typeface="Corbel" pitchFamily="34" charset="0"/>
              </a:rPr>
              <a:t>will hold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student’s age </a:t>
            </a:r>
            <a:r>
              <a:rPr lang="en-US" sz="2400" dirty="0">
                <a:latin typeface="Corbel" pitchFamily="34" charset="0"/>
              </a:rPr>
              <a:t>and the props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subjects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marks </a:t>
            </a:r>
            <a:r>
              <a:rPr lang="en-US" sz="2400" dirty="0">
                <a:latin typeface="Corbel" pitchFamily="34" charset="0"/>
              </a:rPr>
              <a:t>will hold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3 subject names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3 marks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we have to render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Student Component </a:t>
            </a:r>
            <a:r>
              <a:rPr lang="en-US" sz="2400" dirty="0">
                <a:latin typeface="Corbel" pitchFamily="34" charset="0"/>
              </a:rPr>
              <a:t>with 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props</a:t>
            </a:r>
            <a:r>
              <a:rPr lang="en-US" sz="2400" dirty="0">
                <a:latin typeface="Corbel" pitchFamily="34" charset="0"/>
              </a:rPr>
              <a:t> and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total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result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pass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fail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The criteria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passing</a:t>
            </a:r>
            <a:r>
              <a:rPr lang="en-US" sz="2400" dirty="0">
                <a:latin typeface="Corbel" pitchFamily="34" charset="0"/>
              </a:rPr>
              <a:t> is 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total </a:t>
            </a:r>
            <a:r>
              <a:rPr lang="en-US" sz="2400" dirty="0">
                <a:latin typeface="Corbel" pitchFamily="34" charset="0"/>
              </a:rPr>
              <a:t>must be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&gt;=150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DAE191-9DB5-B920-B2EF-E9F3A5150C3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Exercise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6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522057"/>
            <a:ext cx="8153400" cy="39116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2359FA-5BDC-637A-369C-F304857E31B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Desired Output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26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7592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To understand </a:t>
            </a:r>
            <a:r>
              <a:rPr lang="en-US" sz="2200" dirty="0">
                <a:latin typeface="Corbel" pitchFamily="34" charset="0"/>
              </a:rPr>
              <a:t>working of 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defaultProps</a:t>
            </a:r>
            <a:r>
              <a:rPr lang="en-US" sz="2200" dirty="0">
                <a:latin typeface="Corbel" pitchFamily="34" charset="0"/>
              </a:rPr>
              <a:t>, consider the files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App.js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Greetings.js </a:t>
            </a:r>
            <a:r>
              <a:rPr lang="en-US" sz="2200" dirty="0">
                <a:latin typeface="Corbel" pitchFamily="34" charset="0"/>
              </a:rPr>
              <a:t>given 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next few slides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predict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output </a:t>
            </a:r>
            <a:r>
              <a:rPr lang="en-US" sz="2200" dirty="0">
                <a:latin typeface="Corbel" pitchFamily="34" charset="0"/>
              </a:rPr>
              <a:t>of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code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8E367C-666B-BDA5-C5A2-96629AFEC1E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Default Props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4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89200"/>
            <a:ext cx="8229600" cy="3911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"Varun"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"Deepak"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"Sachin"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"Ravi"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root 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ReactDOM.createRoot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/&gt;);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667189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292FFD-4E1C-1117-77A0-F2B32A25ACD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Default Props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90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89200"/>
            <a:ext cx="8229600" cy="3911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Good Evening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.props.who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sz="1600" b="1" dirty="0">
                <a:solidFill>
                  <a:srgbClr val="F8F8F2"/>
                </a:solidFill>
                <a:latin typeface="Consolas" panose="020B0609020204030204" pitchFamily="49" charset="0"/>
              </a:rPr>
              <a:t>        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from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678951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Greetings.js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ABC65D-39DB-9E81-13C0-F3C15D33C96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Default Props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1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153400" cy="4114800"/>
          </a:xfrm>
        </p:spPr>
        <p:txBody>
          <a:bodyPr>
            <a:normAutofit fontScale="92500" lnSpcReduction="20000"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How To Iterate Over Arrays In JSX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map() Method Of Array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Default props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94CDE-082D-447F-B77C-E47F83B29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209800"/>
            <a:ext cx="8229600" cy="41269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269F543-191F-9CED-CC5B-051DA3A9921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Output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8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As we can see 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 has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generated</a:t>
            </a:r>
            <a:r>
              <a:rPr lang="en-US" sz="2200" dirty="0">
                <a:latin typeface="Corbel" pitchFamily="34" charset="0"/>
              </a:rPr>
              <a:t> the value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undefined</a:t>
            </a:r>
            <a:r>
              <a:rPr lang="en-US" sz="2200" dirty="0">
                <a:latin typeface="Corbel" pitchFamily="34" charset="0"/>
              </a:rPr>
              <a:t> for all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props</a:t>
            </a:r>
            <a:r>
              <a:rPr lang="en-US" sz="2200" dirty="0">
                <a:latin typeface="Corbel" pitchFamily="34" charset="0"/>
              </a:rPr>
              <a:t> which were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passed </a:t>
            </a:r>
            <a:r>
              <a:rPr lang="en-US" sz="2200" dirty="0">
                <a:latin typeface="Corbel" pitchFamily="34" charset="0"/>
              </a:rPr>
              <a:t>while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component</a:t>
            </a:r>
            <a:r>
              <a:rPr lang="en-US" sz="2200" dirty="0">
                <a:latin typeface="Corbel" pitchFamily="34" charset="0"/>
              </a:rPr>
              <a:t> was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getting rendered.</a:t>
            </a:r>
          </a:p>
          <a:p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To overcome </a:t>
            </a:r>
            <a:r>
              <a:rPr lang="en-US" sz="2200" dirty="0">
                <a:latin typeface="Corbel" pitchFamily="34" charset="0"/>
              </a:rPr>
              <a:t>this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problem</a:t>
            </a:r>
            <a:r>
              <a:rPr lang="en-US" sz="2200" dirty="0">
                <a:latin typeface="Corbel" pitchFamily="34" charset="0"/>
              </a:rPr>
              <a:t> we can use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concept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default props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E63DC77-1AFB-E718-BE01-1710FA1234A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Default Props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5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3911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u="sng" dirty="0" err="1">
                <a:solidFill>
                  <a:srgbClr val="C00000"/>
                </a:solidFill>
                <a:latin typeface="Corbel" pitchFamily="34" charset="0"/>
              </a:rPr>
              <a:t>defaultProps</a:t>
            </a:r>
            <a:r>
              <a:rPr lang="en-US" sz="2200" dirty="0">
                <a:latin typeface="Corbel" pitchFamily="34" charset="0"/>
              </a:rPr>
              <a:t> is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React component property </a:t>
            </a:r>
            <a:r>
              <a:rPr lang="en-US" sz="2200" dirty="0">
                <a:latin typeface="Corbel" pitchFamily="34" charset="0"/>
              </a:rPr>
              <a:t>that allows us to set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default values </a:t>
            </a:r>
            <a:r>
              <a:rPr lang="en-US" sz="2200" dirty="0">
                <a:latin typeface="Corbel" pitchFamily="34" charset="0"/>
              </a:rPr>
              <a:t>for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props</a:t>
            </a:r>
            <a:r>
              <a:rPr lang="en-US" sz="2200" dirty="0">
                <a:latin typeface="Corbel" pitchFamily="34" charset="0"/>
              </a:rPr>
              <a:t> argument.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If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props</a:t>
            </a:r>
            <a:r>
              <a:rPr lang="en-US" sz="2200" dirty="0">
                <a:latin typeface="Corbel" pitchFamily="34" charset="0"/>
              </a:rPr>
              <a:t> property is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passed</a:t>
            </a:r>
            <a:r>
              <a:rPr lang="en-US" sz="2200" dirty="0">
                <a:latin typeface="Corbel" pitchFamily="34" charset="0"/>
              </a:rPr>
              <a:t>, it will be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changed</a:t>
            </a:r>
            <a:r>
              <a:rPr lang="en-US" sz="2200" dirty="0">
                <a:latin typeface="Corbel" pitchFamily="34" charset="0"/>
              </a:rPr>
              <a:t> , otherwise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value</a:t>
            </a:r>
            <a:r>
              <a:rPr lang="en-US" sz="2200" dirty="0">
                <a:latin typeface="Corbel" pitchFamily="34" charset="0"/>
              </a:rPr>
              <a:t> set in </a:t>
            </a:r>
            <a:r>
              <a:rPr lang="en-US" sz="2200" b="1" u="sng" dirty="0" err="1">
                <a:solidFill>
                  <a:srgbClr val="C00000"/>
                </a:solidFill>
                <a:latin typeface="Corbel" pitchFamily="34" charset="0"/>
              </a:rPr>
              <a:t>defaultProps</a:t>
            </a:r>
            <a:r>
              <a:rPr lang="en-US" sz="2200" dirty="0">
                <a:latin typeface="Corbel" pitchFamily="34" charset="0"/>
              </a:rPr>
              <a:t> is used.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D465F8-5801-9A36-6FE3-24477134077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Default Props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8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&lt;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Classname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&gt;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extends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React.Component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static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defaultProps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={ &lt;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prop_name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&gt;:&lt;value&gt; , , , };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 . . . 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4373BE-1390-2984-BFFA-45C4053529D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Syntax Of Default Props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20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38400"/>
            <a:ext cx="8153400" cy="39624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endParaRPr lang="en-IN" b="1" i="1" dirty="0">
              <a:solidFill>
                <a:srgbClr val="66D9EF"/>
              </a:solidFill>
              <a:latin typeface="Consolas" panose="020B0609020204030204" pitchFamily="49" charset="0"/>
            </a:endParaRPr>
          </a:p>
          <a:p>
            <a:endParaRPr lang="en-IN" b="1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defaultProps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who: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"Everyone"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from: </a:t>
            </a:r>
            <a:r>
              <a:rPr lang="en-IN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"Team SCA"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     Good Evening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.props.who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IN" b="1" dirty="0">
                <a:solidFill>
                  <a:srgbClr val="F8F8F2"/>
                </a:solidFill>
                <a:latin typeface="Consolas" panose="020B0609020204030204" pitchFamily="49" charset="0"/>
              </a:rPr>
              <a:t>           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from 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.props.from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95700" y="1632002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Greetings.js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9740AB-D366-E3D7-EF95-C561B1E0813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Modified Greetings.js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43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B94CDE-082D-447F-B77C-E47F83B29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286000"/>
            <a:ext cx="8229600" cy="405073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801C53-1C91-42FD-6BA3-60B84578288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Output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55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1402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To use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concept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default props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with functional components</a:t>
            </a:r>
            <a:r>
              <a:rPr lang="en-US" sz="2200" dirty="0">
                <a:latin typeface="Corbel" pitchFamily="34" charset="0"/>
              </a:rPr>
              <a:t> we have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two approaches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Using </a:t>
            </a:r>
            <a:r>
              <a:rPr lang="en-US" sz="19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default parameters </a:t>
            </a:r>
            <a:r>
              <a:rPr lang="en-US" sz="1900" dirty="0">
                <a:latin typeface="Corbel" pitchFamily="34" charset="0"/>
              </a:rPr>
              <a:t>with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destructuring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Using </a:t>
            </a:r>
            <a:r>
              <a:rPr lang="en-US" sz="1900" b="1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defaultProps</a:t>
            </a:r>
            <a:r>
              <a:rPr lang="en-US" sz="1900" dirty="0">
                <a:latin typeface="Corbel" pitchFamily="34" charset="0"/>
              </a:rPr>
              <a:t> property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D83A22F-923C-BA4B-265B-AF46D02B481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Using Default Props With Functional Components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43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89200"/>
            <a:ext cx="8229600" cy="3911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1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who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"Everyone"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"Team SCA"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Good Evening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(who)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(from)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!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root 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ReactDOM.createRoot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714015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1B7E39-F25D-DB90-3687-9491A2FDC0F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Using Default Parameters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632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00238" cy="411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5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5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Good Evening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.who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.from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);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5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Greetings</a:t>
            </a:r>
            <a:r>
              <a:rPr lang="en-IN" sz="15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.defaultProps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who: 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"Everyone"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from: </a:t>
            </a:r>
            <a:r>
              <a:rPr lang="en-IN" sz="15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"Team SCA"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root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ReactDOM.createRoot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IN" sz="1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/&gt;);</a:t>
            </a:r>
          </a:p>
          <a:p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5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5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635154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31469A8-F120-6AA0-2ACF-37E4A97B99D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Using </a:t>
            </a:r>
            <a:r>
              <a:rPr lang="en-US" sz="3000" b="1" dirty="0" err="1">
                <a:latin typeface="Corbel" pitchFamily="34" charset="0"/>
              </a:rPr>
              <a:t>defaultProps</a:t>
            </a:r>
            <a:r>
              <a:rPr lang="en-US" sz="3000" b="1" dirty="0">
                <a:latin typeface="Corbel" pitchFamily="34" charset="0"/>
              </a:rPr>
              <a:t> Property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525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52668"/>
            <a:ext cx="7924800" cy="39878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itchFamily="34" charset="0"/>
              </a:rPr>
              <a:t>To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understand </a:t>
            </a:r>
            <a:r>
              <a:rPr lang="en-US" sz="2400" dirty="0">
                <a:latin typeface="Corbel" pitchFamily="34" charset="0"/>
              </a:rPr>
              <a:t>the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next topic</a:t>
            </a:r>
            <a:r>
              <a:rPr lang="en-US" sz="2400" dirty="0">
                <a:latin typeface="Corbel" pitchFamily="34" charset="0"/>
              </a:rPr>
              <a:t> , consider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following scenario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1900" dirty="0">
                <a:latin typeface="Corbel" pitchFamily="34" charset="0"/>
              </a:rPr>
              <a:t>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Course</a:t>
            </a:r>
            <a:r>
              <a:rPr lang="en-US" sz="1900" dirty="0">
                <a:latin typeface="Corbel" pitchFamily="34" charset="0"/>
              </a:rPr>
              <a:t> component 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Declare</a:t>
            </a:r>
            <a:r>
              <a:rPr lang="en-US" sz="1900" dirty="0">
                <a:latin typeface="Corbel" pitchFamily="34" charset="0"/>
              </a:rPr>
              <a:t> two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in it called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1900" dirty="0">
                <a:latin typeface="Corbel" pitchFamily="34" charset="0"/>
              </a:rPr>
              <a:t> and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title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The prop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1900" dirty="0">
                <a:latin typeface="Corbel" pitchFamily="34" charset="0"/>
              </a:rPr>
              <a:t> will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hold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course name </a:t>
            </a:r>
            <a:r>
              <a:rPr lang="en-US" sz="1900" dirty="0">
                <a:latin typeface="Corbel" pitchFamily="34" charset="0"/>
              </a:rPr>
              <a:t>and the prop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title</a:t>
            </a:r>
            <a:r>
              <a:rPr lang="en-US" sz="1900" dirty="0">
                <a:latin typeface="Corbel" pitchFamily="34" charset="0"/>
              </a:rPr>
              <a:t> will hold the names of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course titles 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1900" dirty="0">
                <a:latin typeface="Corbel" pitchFamily="34" charset="0"/>
              </a:rPr>
              <a:t> we have to render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Course name </a:t>
            </a:r>
            <a:r>
              <a:rPr lang="en-US" sz="1900" dirty="0">
                <a:latin typeface="Corbel" pitchFamily="34" charset="0"/>
              </a:rPr>
              <a:t>followed by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titles </a:t>
            </a:r>
            <a:r>
              <a:rPr lang="en-US" sz="1900" dirty="0">
                <a:latin typeface="Corbel" pitchFamily="34" charset="0"/>
              </a:rPr>
              <a:t>rendered as an </a:t>
            </a:r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</a:rPr>
              <a:t>unordered list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E2E51E1-2628-4561-D5E1-9C3C88238E1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Challenge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B3920C-0C42-4087-8C9B-CF59ECBE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21208"/>
            <a:ext cx="8077200" cy="39795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3E8CCD8-936E-040C-2DC8-95977CFFD78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Desired Output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7592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One way </a:t>
            </a:r>
            <a:r>
              <a:rPr lang="en-US" sz="2200" dirty="0">
                <a:latin typeface="Corbel" pitchFamily="34" charset="0"/>
              </a:rPr>
              <a:t>to do this is 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iterate </a:t>
            </a:r>
            <a:r>
              <a:rPr lang="en-US" sz="2200" dirty="0">
                <a:latin typeface="Corbel" pitchFamily="34" charset="0"/>
              </a:rPr>
              <a:t>over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titles</a:t>
            </a:r>
            <a:r>
              <a:rPr lang="en-US" sz="2200" dirty="0">
                <a:latin typeface="Corbel" pitchFamily="34" charset="0"/>
              </a:rPr>
              <a:t> array  using </a:t>
            </a:r>
            <a:r>
              <a:rPr lang="en-US" sz="2200" b="1" dirty="0" err="1">
                <a:solidFill>
                  <a:srgbClr val="00B050"/>
                </a:solidFill>
                <a:latin typeface="Corbel" pitchFamily="34" charset="0"/>
              </a:rPr>
              <a:t>forEach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method  and generate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&lt;li&gt; </a:t>
            </a:r>
            <a:r>
              <a:rPr lang="en-US" sz="2200" dirty="0">
                <a:latin typeface="Corbel" pitchFamily="34" charset="0"/>
              </a:rPr>
              <a:t>tags with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course titles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And then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push</a:t>
            </a:r>
            <a:r>
              <a:rPr lang="en-US" sz="2200" dirty="0">
                <a:latin typeface="Corbel" pitchFamily="34" charset="0"/>
              </a:rPr>
              <a:t> these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&lt;li&gt; tags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another array.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Finally </a:t>
            </a:r>
            <a:r>
              <a:rPr lang="en-US" sz="2200" dirty="0">
                <a:latin typeface="Corbel" pitchFamily="34" charset="0"/>
              </a:rPr>
              <a:t>render this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array</a:t>
            </a:r>
          </a:p>
          <a:p>
            <a:endParaRPr lang="en-US" sz="2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C8F78B-AF11-4816-1D72-BEDC5E2CE6B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Solution 1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99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189319"/>
            <a:ext cx="8153400" cy="436388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&gt;Course details&lt;/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titles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"Java SE"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"Java EE"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"Android"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Course</a:t>
            </a: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"Front End Development"</a:t>
            </a: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6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titles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"CSS"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"Java Script"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 JS"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/&gt;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root </a:t>
            </a:r>
            <a:r>
              <a:rPr lang="en-IN" sz="16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ReactDOM.createRoot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16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6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6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/&gt;);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57600" y="1574800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E55146-EAB0-1DE7-55EE-B1799853A35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Looping In JSX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286000"/>
            <a:ext cx="8229600" cy="41148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500" b="0" i="1" dirty="0">
              <a:solidFill>
                <a:srgbClr val="66D9EF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5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5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subj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[];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0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.props.titles.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IN" sz="15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5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subj.</a:t>
            </a:r>
            <a:r>
              <a:rPr lang="en-IN" sz="15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0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&gt;);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});</a:t>
            </a:r>
          </a:p>
          <a:p>
            <a:b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&gt;Course Name: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0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.props.name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Titles:&lt;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subj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5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5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44237" y="1656813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Course.js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0FAD71-FA0B-BBC1-7A7C-8108D330B2B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Looping In JSX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09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911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Although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previous code worked</a:t>
            </a:r>
            <a:r>
              <a:rPr lang="en-US" sz="2200" dirty="0">
                <a:latin typeface="Corbel" pitchFamily="34" charset="0"/>
              </a:rPr>
              <a:t> but we can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reduce</a:t>
            </a:r>
            <a:r>
              <a:rPr lang="en-US" sz="2200" dirty="0">
                <a:latin typeface="Corbel" pitchFamily="34" charset="0"/>
              </a:rPr>
              <a:t> our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coding efforts </a:t>
            </a:r>
            <a:r>
              <a:rPr lang="en-US" sz="2200" dirty="0">
                <a:latin typeface="Corbel" pitchFamily="34" charset="0"/>
              </a:rPr>
              <a:t>by using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another approach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The most common way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iterating over an array </a:t>
            </a:r>
            <a:r>
              <a:rPr lang="en-US" sz="2200" dirty="0">
                <a:latin typeface="Corbel" pitchFamily="34" charset="0"/>
              </a:rPr>
              <a:t>is by using the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map()</a:t>
            </a:r>
            <a:r>
              <a:rPr lang="en-US" sz="2200" dirty="0">
                <a:latin typeface="Corbel" pitchFamily="34" charset="0"/>
              </a:rPr>
              <a:t> method 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BF87A9C-8A39-3250-9AC9-714A2E8010A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Solution 2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1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24918"/>
            <a:ext cx="8077200" cy="397588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map() </a:t>
            </a:r>
            <a:r>
              <a:rPr lang="en-US" sz="2400" dirty="0">
                <a:latin typeface="Corbel" pitchFamily="34" charset="0"/>
              </a:rPr>
              <a:t>method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JavaScript</a:t>
            </a:r>
            <a:r>
              <a:rPr lang="en-US" sz="2400" dirty="0">
                <a:latin typeface="Corbel" pitchFamily="34" charset="0"/>
              </a:rPr>
              <a:t> belongs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object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It has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following syntax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brr=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arr.map</a:t>
            </a:r>
            <a:r>
              <a:rPr lang="en-US" sz="2400" b="1">
                <a:solidFill>
                  <a:srgbClr val="C00000"/>
                </a:solidFill>
                <a:latin typeface="Corbel" pitchFamily="34" charset="0"/>
              </a:rPr>
              <a:t>( callback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)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It accepts </a:t>
            </a:r>
            <a:r>
              <a:rPr lang="en-US" sz="1900" dirty="0">
                <a:latin typeface="Corbel" pitchFamily="34" charset="0"/>
              </a:rPr>
              <a:t>a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</a:t>
            </a:r>
            <a:r>
              <a:rPr lang="en-US" sz="1900" dirty="0">
                <a:latin typeface="Corbel" pitchFamily="34" charset="0"/>
              </a:rPr>
              <a:t>as argument 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Calls</a:t>
            </a:r>
            <a:r>
              <a:rPr lang="en-US" sz="1900" dirty="0">
                <a:latin typeface="Corbel" pitchFamily="34" charset="0"/>
              </a:rPr>
              <a:t> that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</a:t>
            </a:r>
            <a:r>
              <a:rPr lang="en-US" sz="1900" dirty="0">
                <a:latin typeface="Corbel" pitchFamily="34" charset="0"/>
              </a:rPr>
              <a:t>for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each element </a:t>
            </a:r>
            <a:r>
              <a:rPr lang="en-US" sz="1900" dirty="0">
                <a:latin typeface="Corbel" pitchFamily="34" charset="0"/>
              </a:rPr>
              <a:t>of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parent array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Collects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result returned </a:t>
            </a:r>
            <a:r>
              <a:rPr lang="en-US" sz="1900" dirty="0">
                <a:latin typeface="Corbel" pitchFamily="34" charset="0"/>
              </a:rPr>
              <a:t>by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callback function  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1900" dirty="0">
                <a:latin typeface="Corbel" pitchFamily="34" charset="0"/>
              </a:rPr>
              <a:t> it returns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this result </a:t>
            </a:r>
            <a:r>
              <a:rPr lang="en-US" sz="1900" dirty="0">
                <a:latin typeface="Corbel" pitchFamily="34" charset="0"/>
              </a:rPr>
              <a:t>as a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new array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9F592A-8852-09A3-6E27-A87F13B4B2A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b="1" dirty="0">
                <a:latin typeface="Corbel" pitchFamily="34" charset="0"/>
              </a:rPr>
              <a:t>What Is map() Method ?</a:t>
            </a:r>
            <a:endParaRPr lang="en-IN" sz="30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9952</TotalTime>
  <Words>1493</Words>
  <Application>Microsoft Office PowerPoint</Application>
  <PresentationFormat>On-screen Show (4:3)</PresentationFormat>
  <Paragraphs>316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601</cp:revision>
  <dcterms:created xsi:type="dcterms:W3CDTF">2016-02-04T12:02:26Z</dcterms:created>
  <dcterms:modified xsi:type="dcterms:W3CDTF">2023-03-05T19:02:57Z</dcterms:modified>
</cp:coreProperties>
</file>