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84" r:id="rId3"/>
  </p:sldMasterIdLst>
  <p:notesMasterIdLst>
    <p:notesMasterId r:id="rId24"/>
  </p:notesMasterIdLst>
  <p:sldIdLst>
    <p:sldId id="256" r:id="rId4"/>
    <p:sldId id="432" r:id="rId5"/>
    <p:sldId id="340" r:id="rId6"/>
    <p:sldId id="433" r:id="rId7"/>
    <p:sldId id="518" r:id="rId8"/>
    <p:sldId id="547" r:id="rId9"/>
    <p:sldId id="568" r:id="rId10"/>
    <p:sldId id="569" r:id="rId11"/>
    <p:sldId id="570" r:id="rId12"/>
    <p:sldId id="548" r:id="rId13"/>
    <p:sldId id="549" r:id="rId14"/>
    <p:sldId id="571" r:id="rId15"/>
    <p:sldId id="572" r:id="rId16"/>
    <p:sldId id="550" r:id="rId17"/>
    <p:sldId id="573" r:id="rId18"/>
    <p:sldId id="574" r:id="rId19"/>
    <p:sldId id="575" r:id="rId20"/>
    <p:sldId id="576" r:id="rId21"/>
    <p:sldId id="577" r:id="rId22"/>
    <p:sldId id="260" r:id="rId23"/>
  </p:sldIdLst>
  <p:sldSz cx="12192000" cy="6858000"/>
  <p:notesSz cx="6858000" cy="9144000"/>
  <p:defaultTextStyle>
    <a:defPPr>
      <a:defRPr lang="en-US"/>
    </a:defPPr>
    <a:lvl1pPr marL="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6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9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71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15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57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00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44" algn="l" defTabSz="91428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FF"/>
    <a:srgbClr val="660033"/>
    <a:srgbClr val="FF9900"/>
    <a:srgbClr val="FF0066"/>
    <a:srgbClr val="00CC00"/>
    <a:srgbClr val="272785"/>
    <a:srgbClr val="D60093"/>
    <a:srgbClr val="939D13"/>
    <a:srgbClr val="A47B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83" autoAdjust="0"/>
    <p:restoredTop sz="95341" autoAdjust="0"/>
  </p:normalViewPr>
  <p:slideViewPr>
    <p:cSldViewPr snapToGrid="0">
      <p:cViewPr varScale="1">
        <p:scale>
          <a:sx n="93" d="100"/>
          <a:sy n="93" d="100"/>
        </p:scale>
        <p:origin x="2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D3BA701-1B58-40F3-A8DB-628F3898B75E}"/>
    <pc:docChg chg="custSel modSld">
      <pc:chgData name="Sharma Computer Academy" userId="08476b32c11f4418" providerId="LiveId" clId="{3D3BA701-1B58-40F3-A8DB-628F3898B75E}" dt="2023-03-13T17:07:22.171" v="405" actId="20577"/>
      <pc:docMkLst>
        <pc:docMk/>
      </pc:docMkLst>
      <pc:sldChg chg="modSp mod modAnim">
        <pc:chgData name="Sharma Computer Academy" userId="08476b32c11f4418" providerId="LiveId" clId="{3D3BA701-1B58-40F3-A8DB-628F3898B75E}" dt="2023-03-10T04:48:32.790" v="361" actId="207"/>
        <pc:sldMkLst>
          <pc:docMk/>
          <pc:sldMk cId="545688175" sldId="433"/>
        </pc:sldMkLst>
        <pc:spChg chg="mod">
          <ac:chgData name="Sharma Computer Academy" userId="08476b32c11f4418" providerId="LiveId" clId="{3D3BA701-1B58-40F3-A8DB-628F3898B75E}" dt="2023-03-10T04:48:32.790" v="361" actId="207"/>
          <ac:spMkLst>
            <pc:docMk/>
            <pc:sldMk cId="545688175" sldId="433"/>
            <ac:spMk id="27" creationId="{00000000-0000-0000-0000-000000000000}"/>
          </ac:spMkLst>
        </pc:spChg>
      </pc:sldChg>
      <pc:sldChg chg="modSp">
        <pc:chgData name="Sharma Computer Academy" userId="08476b32c11f4418" providerId="LiveId" clId="{3D3BA701-1B58-40F3-A8DB-628F3898B75E}" dt="2023-03-10T04:49:27.305" v="389" actId="207"/>
        <pc:sldMkLst>
          <pc:docMk/>
          <pc:sldMk cId="545688175" sldId="518"/>
        </pc:sldMkLst>
        <pc:spChg chg="mod">
          <ac:chgData name="Sharma Computer Academy" userId="08476b32c11f4418" providerId="LiveId" clId="{3D3BA701-1B58-40F3-A8DB-628F3898B75E}" dt="2023-03-09T17:11:19.380" v="26" actId="20577"/>
          <ac:spMkLst>
            <pc:docMk/>
            <pc:sldMk cId="545688175" sldId="518"/>
            <ac:spMk id="7" creationId="{00000000-0000-0000-0000-000000000000}"/>
          </ac:spMkLst>
        </pc:spChg>
        <pc:spChg chg="mod">
          <ac:chgData name="Sharma Computer Academy" userId="08476b32c11f4418" providerId="LiveId" clId="{3D3BA701-1B58-40F3-A8DB-628F3898B75E}" dt="2023-03-10T04:49:27.305" v="389" actId="207"/>
          <ac:spMkLst>
            <pc:docMk/>
            <pc:sldMk cId="545688175" sldId="518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3D3BA701-1B58-40F3-A8DB-628F3898B75E}" dt="2023-03-13T17:07:22.171" v="405" actId="20577"/>
        <pc:sldMkLst>
          <pc:docMk/>
          <pc:sldMk cId="545688175" sldId="547"/>
        </pc:sldMkLst>
        <pc:spChg chg="mod">
          <ac:chgData name="Sharma Computer Academy" userId="08476b32c11f4418" providerId="LiveId" clId="{3D3BA701-1B58-40F3-A8DB-628F3898B75E}" dt="2023-03-13T17:06:44.989" v="393" actId="1076"/>
          <ac:spMkLst>
            <pc:docMk/>
            <pc:sldMk cId="545688175" sldId="547"/>
            <ac:spMk id="11" creationId="{00000000-0000-0000-0000-000000000000}"/>
          </ac:spMkLst>
        </pc:spChg>
        <pc:spChg chg="mod">
          <ac:chgData name="Sharma Computer Academy" userId="08476b32c11f4418" providerId="LiveId" clId="{3D3BA701-1B58-40F3-A8DB-628F3898B75E}" dt="2023-03-13T17:07:22.171" v="405" actId="20577"/>
          <ac:spMkLst>
            <pc:docMk/>
            <pc:sldMk cId="545688175" sldId="547"/>
            <ac:spMk id="17" creationId="{00000000-0000-0000-0000-000000000000}"/>
          </ac:spMkLst>
        </pc:spChg>
        <pc:spChg chg="mod">
          <ac:chgData name="Sharma Computer Academy" userId="08476b32c11f4418" providerId="LiveId" clId="{3D3BA701-1B58-40F3-A8DB-628F3898B75E}" dt="2023-03-09T17:11:33.784" v="32" actId="20577"/>
          <ac:spMkLst>
            <pc:docMk/>
            <pc:sldMk cId="545688175" sldId="547"/>
            <ac:spMk id="27" creationId="{00000000-0000-0000-0000-000000000000}"/>
          </ac:spMkLst>
        </pc:spChg>
        <pc:picChg chg="mod">
          <ac:chgData name="Sharma Computer Academy" userId="08476b32c11f4418" providerId="LiveId" clId="{3D3BA701-1B58-40F3-A8DB-628F3898B75E}" dt="2023-03-13T17:06:39.645" v="392" actId="1076"/>
          <ac:picMkLst>
            <pc:docMk/>
            <pc:sldMk cId="545688175" sldId="547"/>
            <ac:picMk id="10" creationId="{00000000-0000-0000-0000-000000000000}"/>
          </ac:picMkLst>
        </pc:picChg>
        <pc:cxnChg chg="mod">
          <ac:chgData name="Sharma Computer Academy" userId="08476b32c11f4418" providerId="LiveId" clId="{3D3BA701-1B58-40F3-A8DB-628F3898B75E}" dt="2023-03-13T17:07:08.630" v="401" actId="1076"/>
          <ac:cxnSpMkLst>
            <pc:docMk/>
            <pc:sldMk cId="545688175" sldId="547"/>
            <ac:cxnSpMk id="13" creationId="{00000000-0000-0000-0000-000000000000}"/>
          </ac:cxnSpMkLst>
        </pc:cxnChg>
      </pc:sldChg>
      <pc:sldChg chg="modSp mod">
        <pc:chgData name="Sharma Computer Academy" userId="08476b32c11f4418" providerId="LiveId" clId="{3D3BA701-1B58-40F3-A8DB-628F3898B75E}" dt="2023-03-09T17:12:16.567" v="34" actId="1076"/>
        <pc:sldMkLst>
          <pc:docMk/>
          <pc:sldMk cId="545688175" sldId="570"/>
        </pc:sldMkLst>
        <pc:picChg chg="mod">
          <ac:chgData name="Sharma Computer Academy" userId="08476b32c11f4418" providerId="LiveId" clId="{3D3BA701-1B58-40F3-A8DB-628F3898B75E}" dt="2023-03-09T17:12:00.464" v="33" actId="1076"/>
          <ac:picMkLst>
            <pc:docMk/>
            <pc:sldMk cId="545688175" sldId="570"/>
            <ac:picMk id="13" creationId="{00000000-0000-0000-0000-000000000000}"/>
          </ac:picMkLst>
        </pc:picChg>
        <pc:cxnChg chg="mod">
          <ac:chgData name="Sharma Computer Academy" userId="08476b32c11f4418" providerId="LiveId" clId="{3D3BA701-1B58-40F3-A8DB-628F3898B75E}" dt="2023-03-09T17:12:16.567" v="34" actId="1076"/>
          <ac:cxnSpMkLst>
            <pc:docMk/>
            <pc:sldMk cId="545688175" sldId="570"/>
            <ac:cxnSpMk id="14" creationId="{00000000-0000-0000-0000-000000000000}"/>
          </ac:cxnSpMkLst>
        </pc:cxnChg>
      </pc:sldChg>
    </pc:docChg>
  </pc:docChgLst>
  <pc:docChgLst>
    <pc:chgData name="Sharma Computer Academy" userId="08476b32c11f4418" providerId="LiveId" clId="{EFB27125-9219-40EB-B481-3499D16858E6}"/>
    <pc:docChg chg="custSel addSld delSld modSld sldOrd">
      <pc:chgData name="Sharma Computer Academy" userId="08476b32c11f4418" providerId="LiveId" clId="{EFB27125-9219-40EB-B481-3499D16858E6}" dt="2021-09-16T07:17:24.035" v="620" actId="47"/>
      <pc:docMkLst>
        <pc:docMk/>
      </pc:docMkLst>
      <pc:sldChg chg="modSp modAnim">
        <pc:chgData name="Sharma Computer Academy" userId="08476b32c11f4418" providerId="LiveId" clId="{EFB27125-9219-40EB-B481-3499D16858E6}" dt="2021-09-16T07:17:06.631" v="619" actId="20577"/>
        <pc:sldMkLst>
          <pc:docMk/>
          <pc:sldMk cId="391101018" sldId="340"/>
        </pc:sldMkLst>
        <pc:spChg chg="mod">
          <ac:chgData name="Sharma Computer Academy" userId="08476b32c11f4418" providerId="LiveId" clId="{EFB27125-9219-40EB-B481-3499D16858E6}" dt="2021-09-16T07:17:06.631" v="619" actId="20577"/>
          <ac:spMkLst>
            <pc:docMk/>
            <pc:sldMk cId="391101018" sldId="340"/>
            <ac:spMk id="5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07T08:25:05.751" v="47" actId="47"/>
        <pc:sldMkLst>
          <pc:docMk/>
          <pc:sldMk cId="545688175" sldId="396"/>
        </pc:sldMkLst>
      </pc:sldChg>
      <pc:sldChg chg="modSp mod">
        <pc:chgData name="Sharma Computer Academy" userId="08476b32c11f4418" providerId="LiveId" clId="{EFB27125-9219-40EB-B481-3499D16858E6}" dt="2021-09-14T08:03:37.147" v="596" actId="20577"/>
        <pc:sldMkLst>
          <pc:docMk/>
          <pc:sldMk cId="4032476198" sldId="432"/>
        </pc:sldMkLst>
        <pc:spChg chg="mod">
          <ac:chgData name="Sharma Computer Academy" userId="08476b32c11f4418" providerId="LiveId" clId="{EFB27125-9219-40EB-B481-3499D16858E6}" dt="2021-09-14T08:03:37.147" v="596" actId="20577"/>
          <ac:spMkLst>
            <pc:docMk/>
            <pc:sldMk cId="4032476198" sldId="432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EFB27125-9219-40EB-B481-3499D16858E6}" dt="2021-09-07T08:25:30.698" v="55" actId="20577"/>
        <pc:sldMkLst>
          <pc:docMk/>
          <pc:sldMk cId="545688175" sldId="433"/>
        </pc:sldMkLst>
        <pc:spChg chg="mod">
          <ac:chgData name="Sharma Computer Academy" userId="08476b32c11f4418" providerId="LiveId" clId="{EFB27125-9219-40EB-B481-3499D16858E6}" dt="2021-09-07T08:25:30.698" v="55" actId="20577"/>
          <ac:spMkLst>
            <pc:docMk/>
            <pc:sldMk cId="545688175" sldId="433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463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1"/>
        </pc:sldMkLst>
      </pc:sldChg>
      <pc:sldChg chg="modSp 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2"/>
        </pc:sldMkLst>
        <pc:spChg chg="mod">
          <ac:chgData name="Sharma Computer Academy" userId="08476b32c11f4418" providerId="LiveId" clId="{EFB27125-9219-40EB-B481-3499D16858E6}" dt="2021-09-13T06:50:38.866" v="594" actId="207"/>
          <ac:spMkLst>
            <pc:docMk/>
            <pc:sldMk cId="545688175" sldId="55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53"/>
        </pc:sldMkLst>
      </pc:sldChg>
      <pc:sldChg chg="del">
        <pc:chgData name="Sharma Computer Academy" userId="08476b32c11f4418" providerId="LiveId" clId="{EFB27125-9219-40EB-B481-3499D16858E6}" dt="2021-09-07T08:25:07.021" v="48" actId="47"/>
        <pc:sldMkLst>
          <pc:docMk/>
          <pc:sldMk cId="545688175" sldId="567"/>
        </pc:sldMkLst>
      </pc:sldChg>
      <pc:sldChg chg="addSp modSp del mod modAnim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78"/>
        </pc:sldMkLst>
        <pc:spChg chg="mod">
          <ac:chgData name="Sharma Computer Academy" userId="08476b32c11f4418" providerId="LiveId" clId="{EFB27125-9219-40EB-B481-3499D16858E6}" dt="2021-09-12T14:05:45.476" v="159" actId="20577"/>
          <ac:spMkLst>
            <pc:docMk/>
            <pc:sldMk cId="545688175" sldId="578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06:01.851" v="163" actId="5793"/>
          <ac:spMkLst>
            <pc:docMk/>
            <pc:sldMk cId="545688175" sldId="578"/>
            <ac:spMk id="27" creationId="{00000000-0000-0000-0000-000000000000}"/>
          </ac:spMkLst>
        </pc:spChg>
        <pc:picChg chg="add mod">
          <ac:chgData name="Sharma Computer Academy" userId="08476b32c11f4418" providerId="LiveId" clId="{EFB27125-9219-40EB-B481-3499D16858E6}" dt="2021-09-12T14:07:12.615" v="165" actId="1076"/>
          <ac:picMkLst>
            <pc:docMk/>
            <pc:sldMk cId="545688175" sldId="578"/>
            <ac:picMk id="4" creationId="{4AEF7113-28B3-48AA-AF09-BCBDB9310623}"/>
          </ac:picMkLst>
        </pc:pic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79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0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1"/>
        </pc:sldMkLst>
      </pc:sldChg>
      <pc:sldChg chg="modSp 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2"/>
        </pc:sldMkLst>
        <pc:spChg chg="mod">
          <ac:chgData name="Sharma Computer Academy" userId="08476b32c11f4418" providerId="LiveId" clId="{EFB27125-9219-40EB-B481-3499D16858E6}" dt="2021-09-12T12:51:46.521" v="93" actId="20577"/>
          <ac:spMkLst>
            <pc:docMk/>
            <pc:sldMk cId="545688175" sldId="582"/>
            <ac:spMk id="41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3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4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5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6"/>
        </pc:sldMkLst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7"/>
        </pc:sldMkLst>
        <pc:spChg chg="mod">
          <ac:chgData name="Sharma Computer Academy" userId="08476b32c11f4418" providerId="LiveId" clId="{EFB27125-9219-40EB-B481-3499D16858E6}" dt="2021-09-14T08:41:57.138" v="616" actId="20577"/>
          <ac:spMkLst>
            <pc:docMk/>
            <pc:sldMk cId="545688175" sldId="587"/>
            <ac:spMk id="7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4T08:41:35.491" v="603" actId="1076"/>
          <ac:spMkLst>
            <pc:docMk/>
            <pc:sldMk cId="545688175" sldId="587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8"/>
        </pc:sldMkLst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89"/>
        </pc:sldMkLst>
        <pc:spChg chg="mod">
          <ac:chgData name="Sharma Computer Academy" userId="08476b32c11f4418" providerId="LiveId" clId="{EFB27125-9219-40EB-B481-3499D16858E6}" dt="2021-09-14T08:41:28.207" v="602" actId="14100"/>
          <ac:spMkLst>
            <pc:docMk/>
            <pc:sldMk cId="545688175" sldId="589"/>
            <ac:spMk id="7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4T08:41:16.951" v="599" actId="14100"/>
          <ac:spMkLst>
            <pc:docMk/>
            <pc:sldMk cId="545688175" sldId="589"/>
            <ac:spMk id="8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90"/>
        </pc:sldMkLst>
      </pc:sldChg>
      <pc:sldChg chg="del">
        <pc:chgData name="Sharma Computer Academy" userId="08476b32c11f4418" providerId="LiveId" clId="{EFB27125-9219-40EB-B481-3499D16858E6}" dt="2021-09-07T08:25:08.039" v="49" actId="47"/>
        <pc:sldMkLst>
          <pc:docMk/>
          <pc:sldMk cId="545688175" sldId="591"/>
        </pc:sldMkLst>
      </pc:sldChg>
      <pc:sldChg chg="del">
        <pc:chgData name="Sharma Computer Academy" userId="08476b32c11f4418" providerId="LiveId" clId="{EFB27125-9219-40EB-B481-3499D16858E6}" dt="2021-09-07T08:25:08.990" v="50" actId="47"/>
        <pc:sldMkLst>
          <pc:docMk/>
          <pc:sldMk cId="545688175" sldId="592"/>
        </pc:sldMkLst>
      </pc:sldChg>
      <pc:sldChg chg="del">
        <pc:chgData name="Sharma Computer Academy" userId="08476b32c11f4418" providerId="LiveId" clId="{EFB27125-9219-40EB-B481-3499D16858E6}" dt="2021-09-07T08:25:11.385" v="51" actId="47"/>
        <pc:sldMkLst>
          <pc:docMk/>
          <pc:sldMk cId="545688175" sldId="593"/>
        </pc:sldMkLst>
      </pc:sldChg>
      <pc:sldChg chg="del">
        <pc:chgData name="Sharma Computer Academy" userId="08476b32c11f4418" providerId="LiveId" clId="{EFB27125-9219-40EB-B481-3499D16858E6}" dt="2021-09-07T08:25:12.438" v="52" actId="47"/>
        <pc:sldMkLst>
          <pc:docMk/>
          <pc:sldMk cId="545688175" sldId="594"/>
        </pc:sldMkLst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545688175" sldId="595"/>
        </pc:sldMkLst>
      </pc:sldChg>
      <pc:sldChg chg="addSp modSp add del mod ord modAnim">
        <pc:chgData name="Sharma Computer Academy" userId="08476b32c11f4418" providerId="LiveId" clId="{EFB27125-9219-40EB-B481-3499D16858E6}" dt="2021-09-16T07:17:24.035" v="620" actId="47"/>
        <pc:sldMkLst>
          <pc:docMk/>
          <pc:sldMk cId="3026361570" sldId="596"/>
        </pc:sldMkLst>
        <pc:spChg chg="mod">
          <ac:chgData name="Sharma Computer Academy" userId="08476b32c11f4418" providerId="LiveId" clId="{EFB27125-9219-40EB-B481-3499D16858E6}" dt="2021-09-12T14:15:52.612" v="219" actId="20577"/>
          <ac:spMkLst>
            <pc:docMk/>
            <pc:sldMk cId="3026361570" sldId="596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23:19.306" v="264" actId="5793"/>
          <ac:spMkLst>
            <pc:docMk/>
            <pc:sldMk cId="3026361570" sldId="596"/>
            <ac:spMk id="27" creationId="{00000000-0000-0000-0000-000000000000}"/>
          </ac:spMkLst>
        </pc:spChg>
        <pc:picChg chg="add mod">
          <ac:chgData name="Sharma Computer Academy" userId="08476b32c11f4418" providerId="LiveId" clId="{EFB27125-9219-40EB-B481-3499D16858E6}" dt="2021-09-12T14:23:10.840" v="263" actId="1036"/>
          <ac:picMkLst>
            <pc:docMk/>
            <pc:sldMk cId="3026361570" sldId="596"/>
            <ac:picMk id="4" creationId="{A84F667F-C12B-4B39-967E-C9C9D154DF2D}"/>
          </ac:picMkLst>
        </pc:picChg>
      </pc:sldChg>
      <pc:sldChg chg="modSp add del modAnim">
        <pc:chgData name="Sharma Computer Academy" userId="08476b32c11f4418" providerId="LiveId" clId="{EFB27125-9219-40EB-B481-3499D16858E6}" dt="2021-09-16T07:17:24.035" v="620" actId="47"/>
        <pc:sldMkLst>
          <pc:docMk/>
          <pc:sldMk cId="1310928650" sldId="597"/>
        </pc:sldMkLst>
        <pc:spChg chg="mod">
          <ac:chgData name="Sharma Computer Academy" userId="08476b32c11f4418" providerId="LiveId" clId="{EFB27125-9219-40EB-B481-3499D16858E6}" dt="2021-09-12T14:11:05.488" v="190" actId="207"/>
          <ac:spMkLst>
            <pc:docMk/>
            <pc:sldMk cId="1310928650" sldId="597"/>
            <ac:spMk id="27" creationId="{00000000-0000-0000-0000-000000000000}"/>
          </ac:spMkLst>
        </pc:spChg>
      </pc:sldChg>
      <pc:sldChg chg="modSp add del mod modAnim">
        <pc:chgData name="Sharma Computer Academy" userId="08476b32c11f4418" providerId="LiveId" clId="{EFB27125-9219-40EB-B481-3499D16858E6}" dt="2021-09-16T07:17:24.035" v="620" actId="47"/>
        <pc:sldMkLst>
          <pc:docMk/>
          <pc:sldMk cId="3118229010" sldId="598"/>
        </pc:sldMkLst>
        <pc:spChg chg="mod">
          <ac:chgData name="Sharma Computer Academy" userId="08476b32c11f4418" providerId="LiveId" clId="{EFB27125-9219-40EB-B481-3499D16858E6}" dt="2021-09-12T14:28:26.781" v="288" actId="20577"/>
          <ac:spMkLst>
            <pc:docMk/>
            <pc:sldMk cId="3118229010" sldId="598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37:42.738" v="365" actId="115"/>
          <ac:spMkLst>
            <pc:docMk/>
            <pc:sldMk cId="3118229010" sldId="598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6T07:17:24.035" v="620" actId="47"/>
        <pc:sldMkLst>
          <pc:docMk/>
          <pc:sldMk cId="2472483464" sldId="599"/>
        </pc:sldMkLst>
        <pc:spChg chg="mod">
          <ac:chgData name="Sharma Computer Academy" userId="08476b32c11f4418" providerId="LiveId" clId="{EFB27125-9219-40EB-B481-3499D16858E6}" dt="2021-09-12T14:31:19.308" v="344" actId="20577"/>
          <ac:spMkLst>
            <pc:docMk/>
            <pc:sldMk cId="2472483464" sldId="599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39:27.134" v="389" actId="207"/>
          <ac:spMkLst>
            <pc:docMk/>
            <pc:sldMk cId="2472483464" sldId="599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6T07:17:24.035" v="620" actId="47"/>
        <pc:sldMkLst>
          <pc:docMk/>
          <pc:sldMk cId="3538336500" sldId="600"/>
        </pc:sldMkLst>
        <pc:spChg chg="mod">
          <ac:chgData name="Sharma Computer Academy" userId="08476b32c11f4418" providerId="LiveId" clId="{EFB27125-9219-40EB-B481-3499D16858E6}" dt="2021-09-12T14:40:50.175" v="404" actId="207"/>
          <ac:spMkLst>
            <pc:docMk/>
            <pc:sldMk cId="3538336500" sldId="600"/>
            <ac:spMk id="27" creationId="{00000000-0000-0000-0000-000000000000}"/>
          </ac:spMkLst>
        </pc:spChg>
      </pc:sldChg>
      <pc:sldChg chg="modSp del mod">
        <pc:chgData name="Sharma Computer Academy" userId="08476b32c11f4418" providerId="LiveId" clId="{EFB27125-9219-40EB-B481-3499D16858E6}" dt="2021-09-16T07:17:24.035" v="620" actId="47"/>
        <pc:sldMkLst>
          <pc:docMk/>
          <pc:sldMk cId="1966066778" sldId="601"/>
        </pc:sldMkLst>
        <pc:spChg chg="mod">
          <ac:chgData name="Sharma Computer Academy" userId="08476b32c11f4418" providerId="LiveId" clId="{EFB27125-9219-40EB-B481-3499D16858E6}" dt="2021-09-12T14:44:04.821" v="422" actId="207"/>
          <ac:spMkLst>
            <pc:docMk/>
            <pc:sldMk cId="1966066778" sldId="601"/>
            <ac:spMk id="27" creationId="{00000000-0000-0000-0000-000000000000}"/>
          </ac:spMkLst>
        </pc:spChg>
      </pc:sldChg>
      <pc:sldChg chg="modSp add del mod">
        <pc:chgData name="Sharma Computer Academy" userId="08476b32c11f4418" providerId="LiveId" clId="{EFB27125-9219-40EB-B481-3499D16858E6}" dt="2021-09-12T14:56:44.349" v="473" actId="2696"/>
        <pc:sldMkLst>
          <pc:docMk/>
          <pc:sldMk cId="1234743534" sldId="602"/>
        </pc:sldMkLst>
        <pc:spChg chg="mod">
          <ac:chgData name="Sharma Computer Academy" userId="08476b32c11f4418" providerId="LiveId" clId="{EFB27125-9219-40EB-B481-3499D16858E6}" dt="2021-09-12T14:53:24.855" v="442" actId="20577"/>
          <ac:spMkLst>
            <pc:docMk/>
            <pc:sldMk cId="1234743534" sldId="602"/>
            <ac:spMk id="2" creationId="{00000000-0000-0000-0000-000000000000}"/>
          </ac:spMkLst>
        </pc:spChg>
        <pc:spChg chg="mod">
          <ac:chgData name="Sharma Computer Academy" userId="08476b32c11f4418" providerId="LiveId" clId="{EFB27125-9219-40EB-B481-3499D16858E6}" dt="2021-09-12T14:54:57.231" v="462" actId="207"/>
          <ac:spMkLst>
            <pc:docMk/>
            <pc:sldMk cId="1234743534" sldId="602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3347264530" sldId="602"/>
        </pc:sldMkLst>
      </pc:sldChg>
      <pc:sldChg chg="modSp add del mod">
        <pc:chgData name="Sharma Computer Academy" userId="08476b32c11f4418" providerId="LiveId" clId="{EFB27125-9219-40EB-B481-3499D16858E6}" dt="2021-09-12T14:56:44.349" v="473" actId="2696"/>
        <pc:sldMkLst>
          <pc:docMk/>
          <pc:sldMk cId="1003928508" sldId="603"/>
        </pc:sldMkLst>
        <pc:spChg chg="mod">
          <ac:chgData name="Sharma Computer Academy" userId="08476b32c11f4418" providerId="LiveId" clId="{EFB27125-9219-40EB-B481-3499D16858E6}" dt="2021-09-12T14:56:07.326" v="472" actId="207"/>
          <ac:spMkLst>
            <pc:docMk/>
            <pc:sldMk cId="1003928508" sldId="603"/>
            <ac:spMk id="27" creationId="{00000000-0000-0000-0000-000000000000}"/>
          </ac:spMkLst>
        </pc:spChg>
      </pc:sldChg>
      <pc:sldChg chg="del">
        <pc:chgData name="Sharma Computer Academy" userId="08476b32c11f4418" providerId="LiveId" clId="{EFB27125-9219-40EB-B481-3499D16858E6}" dt="2021-09-16T07:17:24.035" v="620" actId="47"/>
        <pc:sldMkLst>
          <pc:docMk/>
          <pc:sldMk cId="1284640917" sldId="6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16B88-A6D5-4E42-AC22-159071C03AC5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66523-43D8-433D-AE07-1C240F71628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96D246-ABCB-4A2C-A2FD-5B789E2184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93000">
                <a:schemeClr val="accent3"/>
              </a:gs>
              <a:gs pos="33000">
                <a:schemeClr val="accent4">
                  <a:lumMod val="85000"/>
                  <a:alpha val="0"/>
                </a:schemeClr>
              </a:gs>
            </a:gsLst>
            <a:lin ang="108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6DE818A-C3DB-49F5-B882-FFC95EF35C9E}"/>
              </a:ext>
            </a:extLst>
          </p:cNvPr>
          <p:cNvSpPr/>
          <p:nvPr/>
        </p:nvSpPr>
        <p:spPr>
          <a:xfrm rot="7585316">
            <a:off x="1062504" y="4682935"/>
            <a:ext cx="668361" cy="2915645"/>
          </a:xfrm>
          <a:custGeom>
            <a:avLst/>
            <a:gdLst>
              <a:gd name="connsiteX0" fmla="*/ 140599 w 668361"/>
              <a:gd name="connsiteY0" fmla="*/ 245336 h 2915645"/>
              <a:gd name="connsiteX1" fmla="*/ 108665 w 668361"/>
              <a:gd name="connsiteY1" fmla="*/ 197693 h 2915645"/>
              <a:gd name="connsiteX2" fmla="*/ 58915 w 668361"/>
              <a:gd name="connsiteY2" fmla="*/ 0 h 2915645"/>
              <a:gd name="connsiteX3" fmla="*/ 149881 w 668361"/>
              <a:gd name="connsiteY3" fmla="*/ 0 h 2915645"/>
              <a:gd name="connsiteX4" fmla="*/ 173094 w 668361"/>
              <a:gd name="connsiteY4" fmla="*/ 31461 h 2915645"/>
              <a:gd name="connsiteX5" fmla="*/ 173472 w 668361"/>
              <a:gd name="connsiteY5" fmla="*/ 74380 h 2915645"/>
              <a:gd name="connsiteX6" fmla="*/ 193765 w 668361"/>
              <a:gd name="connsiteY6" fmla="*/ 147287 h 2915645"/>
              <a:gd name="connsiteX7" fmla="*/ 330579 w 668361"/>
              <a:gd name="connsiteY7" fmla="*/ 298503 h 2915645"/>
              <a:gd name="connsiteX8" fmla="*/ 277555 w 668361"/>
              <a:gd name="connsiteY8" fmla="*/ 359382 h 2915645"/>
              <a:gd name="connsiteX9" fmla="*/ 267082 w 668361"/>
              <a:gd name="connsiteY9" fmla="*/ 371820 h 2915645"/>
              <a:gd name="connsiteX10" fmla="*/ 140599 w 668361"/>
              <a:gd name="connsiteY10" fmla="*/ 245336 h 2915645"/>
              <a:gd name="connsiteX11" fmla="*/ 166926 w 668361"/>
              <a:gd name="connsiteY11" fmla="*/ 750840 h 2915645"/>
              <a:gd name="connsiteX12" fmla="*/ 553147 w 668361"/>
              <a:gd name="connsiteY12" fmla="*/ 750840 h 2915645"/>
              <a:gd name="connsiteX13" fmla="*/ 551838 w 668361"/>
              <a:gd name="connsiteY13" fmla="*/ 737748 h 2915645"/>
              <a:gd name="connsiteX14" fmla="*/ 531545 w 668361"/>
              <a:gd name="connsiteY14" fmla="*/ 672287 h 2915645"/>
              <a:gd name="connsiteX15" fmla="*/ 517144 w 668361"/>
              <a:gd name="connsiteY15" fmla="*/ 644139 h 2915645"/>
              <a:gd name="connsiteX16" fmla="*/ 206202 w 668361"/>
              <a:gd name="connsiteY16" fmla="*/ 644139 h 2915645"/>
              <a:gd name="connsiteX17" fmla="*/ 191146 w 668361"/>
              <a:gd name="connsiteY17" fmla="*/ 672287 h 2915645"/>
              <a:gd name="connsiteX18" fmla="*/ 168890 w 668361"/>
              <a:gd name="connsiteY18" fmla="*/ 737748 h 2915645"/>
              <a:gd name="connsiteX19" fmla="*/ 166926 w 668361"/>
              <a:gd name="connsiteY19" fmla="*/ 750840 h 2915645"/>
              <a:gd name="connsiteX20" fmla="*/ 205548 w 668361"/>
              <a:gd name="connsiteY20" fmla="*/ 902056 h 2915645"/>
              <a:gd name="connsiteX21" fmla="*/ 206857 w 668361"/>
              <a:gd name="connsiteY21" fmla="*/ 903365 h 2915645"/>
              <a:gd name="connsiteX22" fmla="*/ 513216 w 668361"/>
              <a:gd name="connsiteY22" fmla="*/ 903365 h 2915645"/>
              <a:gd name="connsiteX23" fmla="*/ 513870 w 668361"/>
              <a:gd name="connsiteY23" fmla="*/ 902056 h 2915645"/>
              <a:gd name="connsiteX24" fmla="*/ 536127 w 668361"/>
              <a:gd name="connsiteY24" fmla="*/ 856233 h 2915645"/>
              <a:gd name="connsiteX25" fmla="*/ 551184 w 668361"/>
              <a:gd name="connsiteY25" fmla="*/ 797318 h 2915645"/>
              <a:gd name="connsiteX26" fmla="*/ 168890 w 668361"/>
              <a:gd name="connsiteY26" fmla="*/ 797318 h 2915645"/>
              <a:gd name="connsiteX27" fmla="*/ 183291 w 668361"/>
              <a:gd name="connsiteY27" fmla="*/ 856233 h 2915645"/>
              <a:gd name="connsiteX28" fmla="*/ 205548 w 668361"/>
              <a:gd name="connsiteY28" fmla="*/ 902056 h 2915645"/>
              <a:gd name="connsiteX29" fmla="*/ 154488 w 668361"/>
              <a:gd name="connsiteY29" fmla="*/ 1451276 h 2915645"/>
              <a:gd name="connsiteX30" fmla="*/ 373783 w 668361"/>
              <a:gd name="connsiteY30" fmla="*/ 1451276 h 2915645"/>
              <a:gd name="connsiteX31" fmla="*/ 374438 w 668361"/>
              <a:gd name="connsiteY31" fmla="*/ 1451276 h 2915645"/>
              <a:gd name="connsiteX32" fmla="*/ 543982 w 668361"/>
              <a:gd name="connsiteY32" fmla="*/ 1451276 h 2915645"/>
              <a:gd name="connsiteX33" fmla="*/ 542673 w 668361"/>
              <a:gd name="connsiteY33" fmla="*/ 1436874 h 2915645"/>
              <a:gd name="connsiteX34" fmla="*/ 524999 w 668361"/>
              <a:gd name="connsiteY34" fmla="*/ 1371413 h 2915645"/>
              <a:gd name="connsiteX35" fmla="*/ 523690 w 668361"/>
              <a:gd name="connsiteY35" fmla="*/ 1368140 h 2915645"/>
              <a:gd name="connsiteX36" fmla="*/ 511907 w 668361"/>
              <a:gd name="connsiteY36" fmla="*/ 1344574 h 2915645"/>
              <a:gd name="connsiteX37" fmla="*/ 187219 w 668361"/>
              <a:gd name="connsiteY37" fmla="*/ 1344574 h 2915645"/>
              <a:gd name="connsiteX38" fmla="*/ 170853 w 668361"/>
              <a:gd name="connsiteY38" fmla="*/ 1371413 h 2915645"/>
              <a:gd name="connsiteX39" fmla="*/ 153833 w 668361"/>
              <a:gd name="connsiteY39" fmla="*/ 1436874 h 2915645"/>
              <a:gd name="connsiteX40" fmla="*/ 154488 w 668361"/>
              <a:gd name="connsiteY40" fmla="*/ 1451276 h 2915645"/>
              <a:gd name="connsiteX41" fmla="*/ 204893 w 668361"/>
              <a:gd name="connsiteY41" fmla="*/ 1604455 h 2915645"/>
              <a:gd name="connsiteX42" fmla="*/ 498160 w 668361"/>
              <a:gd name="connsiteY42" fmla="*/ 1604455 h 2915645"/>
              <a:gd name="connsiteX43" fmla="*/ 504051 w 668361"/>
              <a:gd name="connsiteY43" fmla="*/ 1595291 h 2915645"/>
              <a:gd name="connsiteX44" fmla="*/ 513870 w 668361"/>
              <a:gd name="connsiteY44" fmla="*/ 1578271 h 2915645"/>
              <a:gd name="connsiteX45" fmla="*/ 513216 w 668361"/>
              <a:gd name="connsiteY45" fmla="*/ 1578271 h 2915645"/>
              <a:gd name="connsiteX46" fmla="*/ 526962 w 668361"/>
              <a:gd name="connsiteY46" fmla="*/ 1548813 h 2915645"/>
              <a:gd name="connsiteX47" fmla="*/ 541364 w 668361"/>
              <a:gd name="connsiteY47" fmla="*/ 1497754 h 2915645"/>
              <a:gd name="connsiteX48" fmla="*/ 374438 w 668361"/>
              <a:gd name="connsiteY48" fmla="*/ 1497753 h 2915645"/>
              <a:gd name="connsiteX49" fmla="*/ 373783 w 668361"/>
              <a:gd name="connsiteY49" fmla="*/ 1497753 h 2915645"/>
              <a:gd name="connsiteX50" fmla="*/ 160379 w 668361"/>
              <a:gd name="connsiteY50" fmla="*/ 1497754 h 2915645"/>
              <a:gd name="connsiteX51" fmla="*/ 176745 w 668361"/>
              <a:gd name="connsiteY51" fmla="*/ 1548814 h 2915645"/>
              <a:gd name="connsiteX52" fmla="*/ 199002 w 668361"/>
              <a:gd name="connsiteY52" fmla="*/ 1594636 h 2915645"/>
              <a:gd name="connsiteX53" fmla="*/ 204893 w 668361"/>
              <a:gd name="connsiteY53" fmla="*/ 1603801 h 2915645"/>
              <a:gd name="connsiteX54" fmla="*/ 103428 w 668361"/>
              <a:gd name="connsiteY54" fmla="*/ 2176587 h 2915645"/>
              <a:gd name="connsiteX55" fmla="*/ 543328 w 668361"/>
              <a:gd name="connsiteY55" fmla="*/ 2176587 h 2915645"/>
              <a:gd name="connsiteX56" fmla="*/ 542019 w 668361"/>
              <a:gd name="connsiteY56" fmla="*/ 2168731 h 2915645"/>
              <a:gd name="connsiteX57" fmla="*/ 517144 w 668361"/>
              <a:gd name="connsiteY57" fmla="*/ 2103270 h 2915645"/>
              <a:gd name="connsiteX58" fmla="*/ 492268 w 668361"/>
              <a:gd name="connsiteY58" fmla="*/ 2064648 h 2915645"/>
              <a:gd name="connsiteX59" fmla="*/ 151215 w 668361"/>
              <a:gd name="connsiteY59" fmla="*/ 2064648 h 2915645"/>
              <a:gd name="connsiteX60" fmla="*/ 126340 w 668361"/>
              <a:gd name="connsiteY60" fmla="*/ 2103270 h 2915645"/>
              <a:gd name="connsiteX61" fmla="*/ 104083 w 668361"/>
              <a:gd name="connsiteY61" fmla="*/ 2168731 h 2915645"/>
              <a:gd name="connsiteX62" fmla="*/ 103428 w 668361"/>
              <a:gd name="connsiteY62" fmla="*/ 2176587 h 2915645"/>
              <a:gd name="connsiteX63" fmla="*/ 157761 w 668361"/>
              <a:gd name="connsiteY63" fmla="*/ 2325838 h 2915645"/>
              <a:gd name="connsiteX64" fmla="*/ 167581 w 668361"/>
              <a:gd name="connsiteY64" fmla="*/ 2337621 h 2915645"/>
              <a:gd name="connsiteX65" fmla="*/ 488341 w 668361"/>
              <a:gd name="connsiteY65" fmla="*/ 2337621 h 2915645"/>
              <a:gd name="connsiteX66" fmla="*/ 496850 w 668361"/>
              <a:gd name="connsiteY66" fmla="*/ 2325838 h 2915645"/>
              <a:gd name="connsiteX67" fmla="*/ 524344 w 668361"/>
              <a:gd name="connsiteY67" fmla="*/ 2280015 h 2915645"/>
              <a:gd name="connsiteX68" fmla="*/ 542673 w 668361"/>
              <a:gd name="connsiteY68" fmla="*/ 2225028 h 2915645"/>
              <a:gd name="connsiteX69" fmla="*/ 107356 w 668361"/>
              <a:gd name="connsiteY69" fmla="*/ 2225028 h 2915645"/>
              <a:gd name="connsiteX70" fmla="*/ 128304 w 668361"/>
              <a:gd name="connsiteY70" fmla="*/ 2280015 h 2915645"/>
              <a:gd name="connsiteX71" fmla="*/ 157761 w 668361"/>
              <a:gd name="connsiteY71" fmla="*/ 2325838 h 2915645"/>
              <a:gd name="connsiteX72" fmla="*/ 72171 w 668361"/>
              <a:gd name="connsiteY72" fmla="*/ 2377144 h 2915645"/>
              <a:gd name="connsiteX73" fmla="*/ 0 w 668361"/>
              <a:gd name="connsiteY73" fmla="*/ 2189025 h 2915645"/>
              <a:gd name="connsiteX74" fmla="*/ 247443 w 668361"/>
              <a:gd name="connsiteY74" fmla="*/ 1838152 h 2915645"/>
              <a:gd name="connsiteX75" fmla="*/ 255299 w 668361"/>
              <a:gd name="connsiteY75" fmla="*/ 1831606 h 2915645"/>
              <a:gd name="connsiteX76" fmla="*/ 263154 w 668361"/>
              <a:gd name="connsiteY76" fmla="*/ 1825060 h 2915645"/>
              <a:gd name="connsiteX77" fmla="*/ 276901 w 668361"/>
              <a:gd name="connsiteY77" fmla="*/ 1813931 h 2915645"/>
              <a:gd name="connsiteX78" fmla="*/ 339743 w 668361"/>
              <a:gd name="connsiteY78" fmla="*/ 1763526 h 2915645"/>
              <a:gd name="connsiteX79" fmla="*/ 347599 w 668361"/>
              <a:gd name="connsiteY79" fmla="*/ 1756980 h 2915645"/>
              <a:gd name="connsiteX80" fmla="*/ 355454 w 668361"/>
              <a:gd name="connsiteY80" fmla="*/ 1750434 h 2915645"/>
              <a:gd name="connsiteX81" fmla="*/ 462811 w 668361"/>
              <a:gd name="connsiteY81" fmla="*/ 1647659 h 2915645"/>
              <a:gd name="connsiteX82" fmla="*/ 236314 w 668361"/>
              <a:gd name="connsiteY82" fmla="*/ 1647660 h 2915645"/>
              <a:gd name="connsiteX83" fmla="*/ 324688 w 668361"/>
              <a:gd name="connsiteY83" fmla="*/ 1749125 h 2915645"/>
              <a:gd name="connsiteX84" fmla="*/ 261845 w 668361"/>
              <a:gd name="connsiteY84" fmla="*/ 1799530 h 2915645"/>
              <a:gd name="connsiteX85" fmla="*/ 248097 w 668361"/>
              <a:gd name="connsiteY85" fmla="*/ 1810659 h 2915645"/>
              <a:gd name="connsiteX86" fmla="*/ 51060 w 668361"/>
              <a:gd name="connsiteY86" fmla="*/ 1434911 h 2915645"/>
              <a:gd name="connsiteX87" fmla="*/ 267736 w 668361"/>
              <a:gd name="connsiteY87" fmla="*/ 1136407 h 2915645"/>
              <a:gd name="connsiteX88" fmla="*/ 312904 w 668361"/>
              <a:gd name="connsiteY88" fmla="*/ 1173066 h 2915645"/>
              <a:gd name="connsiteX89" fmla="*/ 344980 w 668361"/>
              <a:gd name="connsiteY89" fmla="*/ 1198595 h 2915645"/>
              <a:gd name="connsiteX90" fmla="*/ 227805 w 668361"/>
              <a:gd name="connsiteY90" fmla="*/ 1296787 h 2915645"/>
              <a:gd name="connsiteX91" fmla="*/ 481139 w 668361"/>
              <a:gd name="connsiteY91" fmla="*/ 1296787 h 2915645"/>
              <a:gd name="connsiteX92" fmla="*/ 379020 w 668361"/>
              <a:gd name="connsiteY92" fmla="*/ 1199250 h 2915645"/>
              <a:gd name="connsiteX93" fmla="*/ 371165 w 668361"/>
              <a:gd name="connsiteY93" fmla="*/ 1192704 h 2915645"/>
              <a:gd name="connsiteX94" fmla="*/ 362655 w 668361"/>
              <a:gd name="connsiteY94" fmla="*/ 1186158 h 2915645"/>
              <a:gd name="connsiteX95" fmla="*/ 328615 w 668361"/>
              <a:gd name="connsiteY95" fmla="*/ 1158664 h 2915645"/>
              <a:gd name="connsiteX96" fmla="*/ 285411 w 668361"/>
              <a:gd name="connsiteY96" fmla="*/ 1123970 h 2915645"/>
              <a:gd name="connsiteX97" fmla="*/ 277555 w 668361"/>
              <a:gd name="connsiteY97" fmla="*/ 1117423 h 2915645"/>
              <a:gd name="connsiteX98" fmla="*/ 269700 w 668361"/>
              <a:gd name="connsiteY98" fmla="*/ 1110877 h 2915645"/>
              <a:gd name="connsiteX99" fmla="*/ 65461 w 668361"/>
              <a:gd name="connsiteY99" fmla="*/ 761969 h 2915645"/>
              <a:gd name="connsiteX100" fmla="*/ 269700 w 668361"/>
              <a:gd name="connsiteY100" fmla="*/ 401277 h 2915645"/>
              <a:gd name="connsiteX101" fmla="*/ 276246 w 668361"/>
              <a:gd name="connsiteY101" fmla="*/ 393422 h 2915645"/>
              <a:gd name="connsiteX102" fmla="*/ 282792 w 668361"/>
              <a:gd name="connsiteY102" fmla="*/ 385566 h 2915645"/>
              <a:gd name="connsiteX103" fmla="*/ 295885 w 668361"/>
              <a:gd name="connsiteY103" fmla="*/ 371165 h 2915645"/>
              <a:gd name="connsiteX104" fmla="*/ 346944 w 668361"/>
              <a:gd name="connsiteY104" fmla="*/ 312905 h 2915645"/>
              <a:gd name="connsiteX105" fmla="*/ 353491 w 668361"/>
              <a:gd name="connsiteY105" fmla="*/ 305050 h 2915645"/>
              <a:gd name="connsiteX106" fmla="*/ 360037 w 668361"/>
              <a:gd name="connsiteY106" fmla="*/ 297194 h 2915645"/>
              <a:gd name="connsiteX107" fmla="*/ 364846 w 668361"/>
              <a:gd name="connsiteY107" fmla="*/ 291338 h 2915645"/>
              <a:gd name="connsiteX108" fmla="*/ 425133 w 668361"/>
              <a:gd name="connsiteY108" fmla="*/ 373044 h 2915645"/>
              <a:gd name="connsiteX109" fmla="*/ 422879 w 668361"/>
              <a:gd name="connsiteY109" fmla="*/ 375748 h 2915645"/>
              <a:gd name="connsiteX110" fmla="*/ 416333 w 668361"/>
              <a:gd name="connsiteY110" fmla="*/ 383603 h 2915645"/>
              <a:gd name="connsiteX111" fmla="*/ 375092 w 668361"/>
              <a:gd name="connsiteY111" fmla="*/ 430735 h 2915645"/>
              <a:gd name="connsiteX112" fmla="*/ 352181 w 668361"/>
              <a:gd name="connsiteY112" fmla="*/ 456265 h 2915645"/>
              <a:gd name="connsiteX113" fmla="*/ 345635 w 668361"/>
              <a:gd name="connsiteY113" fmla="*/ 464120 h 2915645"/>
              <a:gd name="connsiteX114" fmla="*/ 339089 w 668361"/>
              <a:gd name="connsiteY114" fmla="*/ 471976 h 2915645"/>
              <a:gd name="connsiteX115" fmla="*/ 235660 w 668361"/>
              <a:gd name="connsiteY115" fmla="*/ 600279 h 2915645"/>
              <a:gd name="connsiteX116" fmla="*/ 487031 w 668361"/>
              <a:gd name="connsiteY116" fmla="*/ 600279 h 2915645"/>
              <a:gd name="connsiteX117" fmla="*/ 368546 w 668361"/>
              <a:gd name="connsiteY117" fmla="*/ 470666 h 2915645"/>
              <a:gd name="connsiteX118" fmla="*/ 393422 w 668361"/>
              <a:gd name="connsiteY118" fmla="*/ 442518 h 2915645"/>
              <a:gd name="connsiteX119" fmla="*/ 432698 w 668361"/>
              <a:gd name="connsiteY119" fmla="*/ 397350 h 2915645"/>
              <a:gd name="connsiteX120" fmla="*/ 474179 w 668361"/>
              <a:gd name="connsiteY120" fmla="*/ 439515 h 2915645"/>
              <a:gd name="connsiteX121" fmla="*/ 632201 w 668361"/>
              <a:gd name="connsiteY121" fmla="*/ 653679 h 2915645"/>
              <a:gd name="connsiteX122" fmla="*/ 638441 w 668361"/>
              <a:gd name="connsiteY122" fmla="*/ 665506 h 2915645"/>
              <a:gd name="connsiteX123" fmla="*/ 656576 w 668361"/>
              <a:gd name="connsiteY123" fmla="*/ 764588 h 2915645"/>
              <a:gd name="connsiteX124" fmla="*/ 455610 w 668361"/>
              <a:gd name="connsiteY124" fmla="*/ 1114151 h 2915645"/>
              <a:gd name="connsiteX125" fmla="*/ 411096 w 668361"/>
              <a:gd name="connsiteY125" fmla="*/ 1078147 h 2915645"/>
              <a:gd name="connsiteX126" fmla="*/ 379020 w 668361"/>
              <a:gd name="connsiteY126" fmla="*/ 1052617 h 2915645"/>
              <a:gd name="connsiteX127" fmla="*/ 481794 w 668361"/>
              <a:gd name="connsiteY127" fmla="*/ 950498 h 2915645"/>
              <a:gd name="connsiteX128" fmla="*/ 240242 w 668361"/>
              <a:gd name="connsiteY128" fmla="*/ 950498 h 2915645"/>
              <a:gd name="connsiteX129" fmla="*/ 346944 w 668361"/>
              <a:gd name="connsiteY129" fmla="*/ 1052617 h 2915645"/>
              <a:gd name="connsiteX130" fmla="*/ 354800 w 668361"/>
              <a:gd name="connsiteY130" fmla="*/ 1059163 h 2915645"/>
              <a:gd name="connsiteX131" fmla="*/ 362655 w 668361"/>
              <a:gd name="connsiteY131" fmla="*/ 1065709 h 2915645"/>
              <a:gd name="connsiteX132" fmla="*/ 396040 w 668361"/>
              <a:gd name="connsiteY132" fmla="*/ 1092548 h 2915645"/>
              <a:gd name="connsiteX133" fmla="*/ 439244 w 668361"/>
              <a:gd name="connsiteY133" fmla="*/ 1127243 h 2915645"/>
              <a:gd name="connsiteX134" fmla="*/ 447100 w 668361"/>
              <a:gd name="connsiteY134" fmla="*/ 1133789 h 2915645"/>
              <a:gd name="connsiteX135" fmla="*/ 454955 w 668361"/>
              <a:gd name="connsiteY135" fmla="*/ 1140335 h 2915645"/>
              <a:gd name="connsiteX136" fmla="*/ 632355 w 668361"/>
              <a:gd name="connsiteY136" fmla="*/ 1368795 h 2915645"/>
              <a:gd name="connsiteX137" fmla="*/ 631700 w 668361"/>
              <a:gd name="connsiteY137" fmla="*/ 1368795 h 2915645"/>
              <a:gd name="connsiteX138" fmla="*/ 646102 w 668361"/>
              <a:gd name="connsiteY138" fmla="*/ 1463714 h 2915645"/>
              <a:gd name="connsiteX139" fmla="*/ 623191 w 668361"/>
              <a:gd name="connsiteY139" fmla="*/ 1578270 h 2915645"/>
              <a:gd name="connsiteX140" fmla="*/ 623845 w 668361"/>
              <a:gd name="connsiteY140" fmla="*/ 1578271 h 2915645"/>
              <a:gd name="connsiteX141" fmla="*/ 424189 w 668361"/>
              <a:gd name="connsiteY141" fmla="*/ 1820477 h 2915645"/>
              <a:gd name="connsiteX142" fmla="*/ 416333 w 668361"/>
              <a:gd name="connsiteY142" fmla="*/ 1827023 h 2915645"/>
              <a:gd name="connsiteX143" fmla="*/ 408478 w 668361"/>
              <a:gd name="connsiteY143" fmla="*/ 1833570 h 2915645"/>
              <a:gd name="connsiteX144" fmla="*/ 344326 w 668361"/>
              <a:gd name="connsiteY144" fmla="*/ 1885284 h 2915645"/>
              <a:gd name="connsiteX145" fmla="*/ 331888 w 668361"/>
              <a:gd name="connsiteY145" fmla="*/ 1895103 h 2915645"/>
              <a:gd name="connsiteX146" fmla="*/ 323378 w 668361"/>
              <a:gd name="connsiteY146" fmla="*/ 1901649 h 2915645"/>
              <a:gd name="connsiteX147" fmla="*/ 315523 w 668361"/>
              <a:gd name="connsiteY147" fmla="*/ 1908195 h 2915645"/>
              <a:gd name="connsiteX148" fmla="*/ 193110 w 668361"/>
              <a:gd name="connsiteY148" fmla="*/ 2016207 h 2915645"/>
              <a:gd name="connsiteX149" fmla="*/ 454301 w 668361"/>
              <a:gd name="connsiteY149" fmla="*/ 2016207 h 2915645"/>
              <a:gd name="connsiteX150" fmla="*/ 348908 w 668361"/>
              <a:gd name="connsiteY150" fmla="*/ 1909504 h 2915645"/>
              <a:gd name="connsiteX151" fmla="*/ 360691 w 668361"/>
              <a:gd name="connsiteY151" fmla="*/ 1900340 h 2915645"/>
              <a:gd name="connsiteX152" fmla="*/ 424843 w 668361"/>
              <a:gd name="connsiteY152" fmla="*/ 1847971 h 2915645"/>
              <a:gd name="connsiteX153" fmla="*/ 648066 w 668361"/>
              <a:gd name="connsiteY153" fmla="*/ 2196225 h 2915645"/>
              <a:gd name="connsiteX154" fmla="*/ 422879 w 668361"/>
              <a:gd name="connsiteY154" fmla="*/ 2544479 h 2915645"/>
              <a:gd name="connsiteX155" fmla="*/ 395386 w 668361"/>
              <a:gd name="connsiteY155" fmla="*/ 2521568 h 2915645"/>
              <a:gd name="connsiteX156" fmla="*/ 347598 w 668361"/>
              <a:gd name="connsiteY156" fmla="*/ 2482291 h 2915645"/>
              <a:gd name="connsiteX157" fmla="*/ 447755 w 668361"/>
              <a:gd name="connsiteY157" fmla="*/ 2386717 h 2915645"/>
              <a:gd name="connsiteX158" fmla="*/ 210785 w 668361"/>
              <a:gd name="connsiteY158" fmla="*/ 2386718 h 2915645"/>
              <a:gd name="connsiteX159" fmla="*/ 315523 w 668361"/>
              <a:gd name="connsiteY159" fmla="*/ 2482291 h 2915645"/>
              <a:gd name="connsiteX160" fmla="*/ 323378 w 668361"/>
              <a:gd name="connsiteY160" fmla="*/ 2488837 h 2915645"/>
              <a:gd name="connsiteX161" fmla="*/ 331234 w 668361"/>
              <a:gd name="connsiteY161" fmla="*/ 2495383 h 2915645"/>
              <a:gd name="connsiteX162" fmla="*/ 379675 w 668361"/>
              <a:gd name="connsiteY162" fmla="*/ 2535969 h 2915645"/>
              <a:gd name="connsiteX163" fmla="*/ 406514 w 668361"/>
              <a:gd name="connsiteY163" fmla="*/ 2558226 h 2915645"/>
              <a:gd name="connsiteX164" fmla="*/ 414369 w 668361"/>
              <a:gd name="connsiteY164" fmla="*/ 2564772 h 2915645"/>
              <a:gd name="connsiteX165" fmla="*/ 422224 w 668361"/>
              <a:gd name="connsiteY165" fmla="*/ 2571318 h 2915645"/>
              <a:gd name="connsiteX166" fmla="*/ 668359 w 668361"/>
              <a:gd name="connsiteY166" fmla="*/ 2914335 h 2915645"/>
              <a:gd name="connsiteX167" fmla="*/ 565585 w 668361"/>
              <a:gd name="connsiteY167" fmla="*/ 2914335 h 2915645"/>
              <a:gd name="connsiteX168" fmla="*/ 346289 w 668361"/>
              <a:gd name="connsiteY168" fmla="*/ 2633506 h 2915645"/>
              <a:gd name="connsiteX169" fmla="*/ 338434 w 668361"/>
              <a:gd name="connsiteY169" fmla="*/ 2626960 h 2915645"/>
              <a:gd name="connsiteX170" fmla="*/ 330579 w 668361"/>
              <a:gd name="connsiteY170" fmla="*/ 2620414 h 2915645"/>
              <a:gd name="connsiteX171" fmla="*/ 308977 w 668361"/>
              <a:gd name="connsiteY171" fmla="*/ 2602739 h 2915645"/>
              <a:gd name="connsiteX172" fmla="*/ 255298 w 668361"/>
              <a:gd name="connsiteY172" fmla="*/ 2558226 h 2915645"/>
              <a:gd name="connsiteX173" fmla="*/ 247443 w 668361"/>
              <a:gd name="connsiteY173" fmla="*/ 2551680 h 2915645"/>
              <a:gd name="connsiteX174" fmla="*/ 239588 w 668361"/>
              <a:gd name="connsiteY174" fmla="*/ 2545134 h 2915645"/>
              <a:gd name="connsiteX175" fmla="*/ 72171 w 668361"/>
              <a:gd name="connsiteY175" fmla="*/ 2377144 h 2915645"/>
              <a:gd name="connsiteX176" fmla="*/ 0 w 668361"/>
              <a:gd name="connsiteY176" fmla="*/ 2915645 h 2915645"/>
              <a:gd name="connsiteX177" fmla="*/ 240242 w 668361"/>
              <a:gd name="connsiteY177" fmla="*/ 2572628 h 2915645"/>
              <a:gd name="connsiteX178" fmla="*/ 295229 w 668361"/>
              <a:gd name="connsiteY178" fmla="*/ 2617796 h 2915645"/>
              <a:gd name="connsiteX179" fmla="*/ 315523 w 668361"/>
              <a:gd name="connsiteY179" fmla="*/ 2634816 h 2915645"/>
              <a:gd name="connsiteX180" fmla="*/ 102773 w 668361"/>
              <a:gd name="connsiteY180" fmla="*/ 2915645 h 2915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</a:cxnLst>
            <a:rect l="l" t="t" r="r" b="b"/>
            <a:pathLst>
              <a:path w="668361" h="2915645">
                <a:moveTo>
                  <a:pt x="140599" y="245336"/>
                </a:moveTo>
                <a:cubicBezTo>
                  <a:pt x="128509" y="230178"/>
                  <a:pt x="117666" y="214386"/>
                  <a:pt x="108665" y="197693"/>
                </a:cubicBezTo>
                <a:cubicBezTo>
                  <a:pt x="72007" y="129613"/>
                  <a:pt x="58261" y="62843"/>
                  <a:pt x="58915" y="0"/>
                </a:cubicBezTo>
                <a:lnTo>
                  <a:pt x="149881" y="0"/>
                </a:lnTo>
                <a:lnTo>
                  <a:pt x="173094" y="31461"/>
                </a:lnTo>
                <a:lnTo>
                  <a:pt x="173472" y="74380"/>
                </a:lnTo>
                <a:cubicBezTo>
                  <a:pt x="176745" y="99010"/>
                  <a:pt x="183291" y="123394"/>
                  <a:pt x="193765" y="147287"/>
                </a:cubicBezTo>
                <a:cubicBezTo>
                  <a:pt x="219295" y="205548"/>
                  <a:pt x="280174" y="249407"/>
                  <a:pt x="330579" y="298503"/>
                </a:cubicBezTo>
                <a:cubicBezTo>
                  <a:pt x="312904" y="318796"/>
                  <a:pt x="295230" y="339089"/>
                  <a:pt x="277555" y="359382"/>
                </a:cubicBezTo>
                <a:cubicBezTo>
                  <a:pt x="274282" y="363309"/>
                  <a:pt x="270355" y="367892"/>
                  <a:pt x="267082" y="371820"/>
                </a:cubicBezTo>
                <a:cubicBezTo>
                  <a:pt x="224368" y="330579"/>
                  <a:pt x="176868" y="290812"/>
                  <a:pt x="140599" y="245336"/>
                </a:cubicBezTo>
                <a:close/>
                <a:moveTo>
                  <a:pt x="166926" y="750840"/>
                </a:moveTo>
                <a:lnTo>
                  <a:pt x="553147" y="750840"/>
                </a:lnTo>
                <a:cubicBezTo>
                  <a:pt x="553147" y="746258"/>
                  <a:pt x="552493" y="742331"/>
                  <a:pt x="551838" y="737748"/>
                </a:cubicBezTo>
                <a:cubicBezTo>
                  <a:pt x="548565" y="716146"/>
                  <a:pt x="541364" y="693889"/>
                  <a:pt x="531545" y="672287"/>
                </a:cubicBezTo>
                <a:cubicBezTo>
                  <a:pt x="527617" y="662468"/>
                  <a:pt x="522381" y="653303"/>
                  <a:pt x="517144" y="644139"/>
                </a:cubicBezTo>
                <a:lnTo>
                  <a:pt x="206202" y="644139"/>
                </a:lnTo>
                <a:cubicBezTo>
                  <a:pt x="200965" y="653958"/>
                  <a:pt x="195729" y="663122"/>
                  <a:pt x="191146" y="672287"/>
                </a:cubicBezTo>
                <a:cubicBezTo>
                  <a:pt x="180018" y="694544"/>
                  <a:pt x="172162" y="716801"/>
                  <a:pt x="168890" y="737748"/>
                </a:cubicBezTo>
                <a:cubicBezTo>
                  <a:pt x="168235" y="742331"/>
                  <a:pt x="167581" y="746913"/>
                  <a:pt x="166926" y="750840"/>
                </a:cubicBezTo>
                <a:close/>
                <a:moveTo>
                  <a:pt x="205548" y="902056"/>
                </a:moveTo>
                <a:cubicBezTo>
                  <a:pt x="206202" y="902711"/>
                  <a:pt x="206202" y="902711"/>
                  <a:pt x="206857" y="903365"/>
                </a:cubicBezTo>
                <a:lnTo>
                  <a:pt x="513216" y="903365"/>
                </a:lnTo>
                <a:cubicBezTo>
                  <a:pt x="513216" y="902710"/>
                  <a:pt x="513870" y="902710"/>
                  <a:pt x="513870" y="902056"/>
                </a:cubicBezTo>
                <a:cubicBezTo>
                  <a:pt x="522381" y="887655"/>
                  <a:pt x="530236" y="871944"/>
                  <a:pt x="536127" y="856233"/>
                </a:cubicBezTo>
                <a:cubicBezTo>
                  <a:pt x="543328" y="837904"/>
                  <a:pt x="548565" y="817611"/>
                  <a:pt x="551184" y="797318"/>
                </a:cubicBezTo>
                <a:lnTo>
                  <a:pt x="168890" y="797318"/>
                </a:lnTo>
                <a:cubicBezTo>
                  <a:pt x="171508" y="817611"/>
                  <a:pt x="176090" y="837249"/>
                  <a:pt x="183291" y="856233"/>
                </a:cubicBezTo>
                <a:cubicBezTo>
                  <a:pt x="189182" y="871944"/>
                  <a:pt x="197038" y="887655"/>
                  <a:pt x="205548" y="902056"/>
                </a:cubicBezTo>
                <a:close/>
                <a:moveTo>
                  <a:pt x="154488" y="1451276"/>
                </a:moveTo>
                <a:lnTo>
                  <a:pt x="373783" y="1451276"/>
                </a:lnTo>
                <a:lnTo>
                  <a:pt x="374438" y="1451276"/>
                </a:lnTo>
                <a:lnTo>
                  <a:pt x="543982" y="1451276"/>
                </a:lnTo>
                <a:cubicBezTo>
                  <a:pt x="543328" y="1446039"/>
                  <a:pt x="543328" y="1441457"/>
                  <a:pt x="542673" y="1436874"/>
                </a:cubicBezTo>
                <a:cubicBezTo>
                  <a:pt x="540055" y="1413963"/>
                  <a:pt x="534163" y="1391706"/>
                  <a:pt x="524999" y="1371413"/>
                </a:cubicBezTo>
                <a:cubicBezTo>
                  <a:pt x="524999" y="1370104"/>
                  <a:pt x="524344" y="1369450"/>
                  <a:pt x="523690" y="1368140"/>
                </a:cubicBezTo>
                <a:cubicBezTo>
                  <a:pt x="520416" y="1360285"/>
                  <a:pt x="516489" y="1352430"/>
                  <a:pt x="511907" y="1344574"/>
                </a:cubicBezTo>
                <a:lnTo>
                  <a:pt x="187219" y="1344574"/>
                </a:lnTo>
                <a:cubicBezTo>
                  <a:pt x="181327" y="1353739"/>
                  <a:pt x="175436" y="1362248"/>
                  <a:pt x="170853" y="1371413"/>
                </a:cubicBezTo>
                <a:cubicBezTo>
                  <a:pt x="160379" y="1392361"/>
                  <a:pt x="153833" y="1413963"/>
                  <a:pt x="153833" y="1436874"/>
                </a:cubicBezTo>
                <a:cubicBezTo>
                  <a:pt x="153833" y="1441457"/>
                  <a:pt x="153833" y="1446694"/>
                  <a:pt x="154488" y="1451276"/>
                </a:cubicBezTo>
                <a:close/>
                <a:moveTo>
                  <a:pt x="204893" y="1604455"/>
                </a:moveTo>
                <a:lnTo>
                  <a:pt x="498160" y="1604455"/>
                </a:lnTo>
                <a:cubicBezTo>
                  <a:pt x="500124" y="1601837"/>
                  <a:pt x="502087" y="1598564"/>
                  <a:pt x="504051" y="1595291"/>
                </a:cubicBezTo>
                <a:cubicBezTo>
                  <a:pt x="507324" y="1589399"/>
                  <a:pt x="510598" y="1584162"/>
                  <a:pt x="513870" y="1578271"/>
                </a:cubicBezTo>
                <a:lnTo>
                  <a:pt x="513216" y="1578271"/>
                </a:lnTo>
                <a:cubicBezTo>
                  <a:pt x="518453" y="1568452"/>
                  <a:pt x="523035" y="1558632"/>
                  <a:pt x="526962" y="1548813"/>
                </a:cubicBezTo>
                <a:cubicBezTo>
                  <a:pt x="533508" y="1532448"/>
                  <a:pt x="538746" y="1515428"/>
                  <a:pt x="541364" y="1497754"/>
                </a:cubicBezTo>
                <a:lnTo>
                  <a:pt x="374438" y="1497753"/>
                </a:lnTo>
                <a:lnTo>
                  <a:pt x="373783" y="1497753"/>
                </a:lnTo>
                <a:lnTo>
                  <a:pt x="160379" y="1497754"/>
                </a:lnTo>
                <a:cubicBezTo>
                  <a:pt x="164307" y="1514774"/>
                  <a:pt x="170199" y="1531793"/>
                  <a:pt x="176745" y="1548814"/>
                </a:cubicBezTo>
                <a:cubicBezTo>
                  <a:pt x="182636" y="1564524"/>
                  <a:pt x="190492" y="1579580"/>
                  <a:pt x="199002" y="1594636"/>
                </a:cubicBezTo>
                <a:cubicBezTo>
                  <a:pt x="200965" y="1597255"/>
                  <a:pt x="202930" y="1600527"/>
                  <a:pt x="204893" y="1603801"/>
                </a:cubicBezTo>
                <a:close/>
                <a:moveTo>
                  <a:pt x="103428" y="2176587"/>
                </a:moveTo>
                <a:lnTo>
                  <a:pt x="543328" y="2176587"/>
                </a:lnTo>
                <a:cubicBezTo>
                  <a:pt x="542673" y="2173968"/>
                  <a:pt x="542673" y="2171350"/>
                  <a:pt x="542019" y="2168731"/>
                </a:cubicBezTo>
                <a:cubicBezTo>
                  <a:pt x="537436" y="2147129"/>
                  <a:pt x="528927" y="2124872"/>
                  <a:pt x="517144" y="2103270"/>
                </a:cubicBezTo>
                <a:cubicBezTo>
                  <a:pt x="509943" y="2090178"/>
                  <a:pt x="501433" y="2077740"/>
                  <a:pt x="492268" y="2064648"/>
                </a:cubicBezTo>
                <a:lnTo>
                  <a:pt x="151215" y="2064648"/>
                </a:lnTo>
                <a:cubicBezTo>
                  <a:pt x="142050" y="2077085"/>
                  <a:pt x="133541" y="2090178"/>
                  <a:pt x="126340" y="2103270"/>
                </a:cubicBezTo>
                <a:cubicBezTo>
                  <a:pt x="114556" y="2124218"/>
                  <a:pt x="107356" y="2146474"/>
                  <a:pt x="104083" y="2168731"/>
                </a:cubicBezTo>
                <a:cubicBezTo>
                  <a:pt x="103429" y="2171350"/>
                  <a:pt x="103428" y="2173968"/>
                  <a:pt x="103428" y="2176587"/>
                </a:cubicBezTo>
                <a:close/>
                <a:moveTo>
                  <a:pt x="157761" y="2325838"/>
                </a:moveTo>
                <a:cubicBezTo>
                  <a:pt x="160379" y="2329766"/>
                  <a:pt x="163653" y="2333693"/>
                  <a:pt x="167581" y="2337621"/>
                </a:cubicBezTo>
                <a:lnTo>
                  <a:pt x="488341" y="2337621"/>
                </a:lnTo>
                <a:cubicBezTo>
                  <a:pt x="490959" y="2333693"/>
                  <a:pt x="494232" y="2329766"/>
                  <a:pt x="496850" y="2325838"/>
                </a:cubicBezTo>
                <a:cubicBezTo>
                  <a:pt x="507979" y="2310782"/>
                  <a:pt x="517144" y="2295726"/>
                  <a:pt x="524344" y="2280015"/>
                </a:cubicBezTo>
                <a:cubicBezTo>
                  <a:pt x="532854" y="2261686"/>
                  <a:pt x="539400" y="2243357"/>
                  <a:pt x="542673" y="2225028"/>
                </a:cubicBezTo>
                <a:lnTo>
                  <a:pt x="107356" y="2225028"/>
                </a:lnTo>
                <a:cubicBezTo>
                  <a:pt x="111284" y="2243357"/>
                  <a:pt x="118484" y="2261686"/>
                  <a:pt x="128304" y="2280015"/>
                </a:cubicBezTo>
                <a:cubicBezTo>
                  <a:pt x="136159" y="2295072"/>
                  <a:pt x="146633" y="2310782"/>
                  <a:pt x="157761" y="2325838"/>
                </a:cubicBezTo>
                <a:close/>
                <a:moveTo>
                  <a:pt x="72171" y="2377144"/>
                </a:moveTo>
                <a:cubicBezTo>
                  <a:pt x="28148" y="2318474"/>
                  <a:pt x="0" y="2256450"/>
                  <a:pt x="0" y="2189025"/>
                </a:cubicBezTo>
                <a:cubicBezTo>
                  <a:pt x="0" y="2048938"/>
                  <a:pt x="120448" y="1941581"/>
                  <a:pt x="247443" y="1838152"/>
                </a:cubicBezTo>
                <a:cubicBezTo>
                  <a:pt x="250062" y="1836188"/>
                  <a:pt x="252680" y="1833570"/>
                  <a:pt x="255299" y="1831606"/>
                </a:cubicBezTo>
                <a:cubicBezTo>
                  <a:pt x="257917" y="1829642"/>
                  <a:pt x="260536" y="1827023"/>
                  <a:pt x="263154" y="1825060"/>
                </a:cubicBezTo>
                <a:cubicBezTo>
                  <a:pt x="267736" y="1821132"/>
                  <a:pt x="272319" y="1817859"/>
                  <a:pt x="276901" y="1813931"/>
                </a:cubicBezTo>
                <a:cubicBezTo>
                  <a:pt x="297848" y="1797566"/>
                  <a:pt x="319451" y="1780546"/>
                  <a:pt x="339743" y="1763526"/>
                </a:cubicBezTo>
                <a:cubicBezTo>
                  <a:pt x="342362" y="1761562"/>
                  <a:pt x="344980" y="1758944"/>
                  <a:pt x="347599" y="1756980"/>
                </a:cubicBezTo>
                <a:cubicBezTo>
                  <a:pt x="350217" y="1755016"/>
                  <a:pt x="352836" y="1752398"/>
                  <a:pt x="355454" y="1750434"/>
                </a:cubicBezTo>
                <a:cubicBezTo>
                  <a:pt x="394731" y="1717048"/>
                  <a:pt x="432044" y="1683009"/>
                  <a:pt x="462811" y="1647659"/>
                </a:cubicBezTo>
                <a:lnTo>
                  <a:pt x="236314" y="1647660"/>
                </a:lnTo>
                <a:cubicBezTo>
                  <a:pt x="261845" y="1682355"/>
                  <a:pt x="292611" y="1716394"/>
                  <a:pt x="324688" y="1749125"/>
                </a:cubicBezTo>
                <a:cubicBezTo>
                  <a:pt x="303740" y="1766145"/>
                  <a:pt x="282792" y="1782510"/>
                  <a:pt x="261845" y="1799530"/>
                </a:cubicBezTo>
                <a:cubicBezTo>
                  <a:pt x="257262" y="1803457"/>
                  <a:pt x="252680" y="1806731"/>
                  <a:pt x="248097" y="1810659"/>
                </a:cubicBezTo>
                <a:cubicBezTo>
                  <a:pt x="144014" y="1704611"/>
                  <a:pt x="51059" y="1584163"/>
                  <a:pt x="51060" y="1434911"/>
                </a:cubicBezTo>
                <a:cubicBezTo>
                  <a:pt x="51059" y="1311844"/>
                  <a:pt x="153179" y="1225435"/>
                  <a:pt x="267736" y="1136407"/>
                </a:cubicBezTo>
                <a:cubicBezTo>
                  <a:pt x="282792" y="1148845"/>
                  <a:pt x="297848" y="1161283"/>
                  <a:pt x="312904" y="1173066"/>
                </a:cubicBezTo>
                <a:cubicBezTo>
                  <a:pt x="324032" y="1181576"/>
                  <a:pt x="334506" y="1190086"/>
                  <a:pt x="344980" y="1198595"/>
                </a:cubicBezTo>
                <a:cubicBezTo>
                  <a:pt x="301122" y="1232635"/>
                  <a:pt x="260535" y="1264712"/>
                  <a:pt x="227805" y="1296787"/>
                </a:cubicBezTo>
                <a:lnTo>
                  <a:pt x="481139" y="1296787"/>
                </a:lnTo>
                <a:cubicBezTo>
                  <a:pt x="452992" y="1263402"/>
                  <a:pt x="417642" y="1231326"/>
                  <a:pt x="379020" y="1199250"/>
                </a:cubicBezTo>
                <a:cubicBezTo>
                  <a:pt x="376402" y="1197286"/>
                  <a:pt x="373783" y="1194668"/>
                  <a:pt x="371165" y="1192704"/>
                </a:cubicBezTo>
                <a:cubicBezTo>
                  <a:pt x="367892" y="1190740"/>
                  <a:pt x="365273" y="1188122"/>
                  <a:pt x="362655" y="1186158"/>
                </a:cubicBezTo>
                <a:cubicBezTo>
                  <a:pt x="351526" y="1176993"/>
                  <a:pt x="340398" y="1167829"/>
                  <a:pt x="328615" y="1158664"/>
                </a:cubicBezTo>
                <a:cubicBezTo>
                  <a:pt x="314214" y="1147536"/>
                  <a:pt x="299812" y="1135753"/>
                  <a:pt x="285411" y="1123970"/>
                </a:cubicBezTo>
                <a:cubicBezTo>
                  <a:pt x="282792" y="1122006"/>
                  <a:pt x="280174" y="1119388"/>
                  <a:pt x="277555" y="1117423"/>
                </a:cubicBezTo>
                <a:cubicBezTo>
                  <a:pt x="274937" y="1115460"/>
                  <a:pt x="272319" y="1112841"/>
                  <a:pt x="269700" y="1110877"/>
                </a:cubicBezTo>
                <a:cubicBezTo>
                  <a:pt x="164962" y="1023159"/>
                  <a:pt x="65461" y="919076"/>
                  <a:pt x="65461" y="761969"/>
                </a:cubicBezTo>
                <a:cubicBezTo>
                  <a:pt x="65461" y="643484"/>
                  <a:pt x="161689" y="525654"/>
                  <a:pt x="269700" y="401277"/>
                </a:cubicBezTo>
                <a:cubicBezTo>
                  <a:pt x="271664" y="398659"/>
                  <a:pt x="273628" y="396040"/>
                  <a:pt x="276246" y="393422"/>
                </a:cubicBezTo>
                <a:cubicBezTo>
                  <a:pt x="278210" y="390804"/>
                  <a:pt x="280174" y="388185"/>
                  <a:pt x="282792" y="385566"/>
                </a:cubicBezTo>
                <a:cubicBezTo>
                  <a:pt x="287374" y="380984"/>
                  <a:pt x="291302" y="376402"/>
                  <a:pt x="295885" y="371165"/>
                </a:cubicBezTo>
                <a:cubicBezTo>
                  <a:pt x="312904" y="352182"/>
                  <a:pt x="329925" y="332543"/>
                  <a:pt x="346944" y="312905"/>
                </a:cubicBezTo>
                <a:cubicBezTo>
                  <a:pt x="348908" y="310287"/>
                  <a:pt x="351526" y="307668"/>
                  <a:pt x="353491" y="305050"/>
                </a:cubicBezTo>
                <a:cubicBezTo>
                  <a:pt x="355454" y="302431"/>
                  <a:pt x="358072" y="299813"/>
                  <a:pt x="360037" y="297194"/>
                </a:cubicBezTo>
                <a:lnTo>
                  <a:pt x="364846" y="291338"/>
                </a:lnTo>
                <a:lnTo>
                  <a:pt x="425133" y="373044"/>
                </a:lnTo>
                <a:lnTo>
                  <a:pt x="422879" y="375748"/>
                </a:lnTo>
                <a:cubicBezTo>
                  <a:pt x="420915" y="378366"/>
                  <a:pt x="418297" y="380984"/>
                  <a:pt x="416333" y="383603"/>
                </a:cubicBezTo>
                <a:cubicBezTo>
                  <a:pt x="402586" y="399314"/>
                  <a:pt x="388839" y="415025"/>
                  <a:pt x="375092" y="430735"/>
                </a:cubicBezTo>
                <a:cubicBezTo>
                  <a:pt x="367237" y="439245"/>
                  <a:pt x="359382" y="447755"/>
                  <a:pt x="352181" y="456265"/>
                </a:cubicBezTo>
                <a:cubicBezTo>
                  <a:pt x="350217" y="458883"/>
                  <a:pt x="347598" y="461502"/>
                  <a:pt x="345635" y="464120"/>
                </a:cubicBezTo>
                <a:cubicBezTo>
                  <a:pt x="343671" y="466739"/>
                  <a:pt x="341053" y="469357"/>
                  <a:pt x="339089" y="471976"/>
                </a:cubicBezTo>
                <a:cubicBezTo>
                  <a:pt x="300466" y="515835"/>
                  <a:pt x="265117" y="559039"/>
                  <a:pt x="235660" y="600279"/>
                </a:cubicBezTo>
                <a:lnTo>
                  <a:pt x="487031" y="600279"/>
                </a:lnTo>
                <a:cubicBezTo>
                  <a:pt x="454301" y="557075"/>
                  <a:pt x="413060" y="514526"/>
                  <a:pt x="368546" y="470666"/>
                </a:cubicBezTo>
                <a:cubicBezTo>
                  <a:pt x="377057" y="461502"/>
                  <a:pt x="384912" y="451683"/>
                  <a:pt x="393422" y="442518"/>
                </a:cubicBezTo>
                <a:cubicBezTo>
                  <a:pt x="406514" y="427462"/>
                  <a:pt x="419606" y="412406"/>
                  <a:pt x="432698" y="397350"/>
                </a:cubicBezTo>
                <a:lnTo>
                  <a:pt x="474179" y="439515"/>
                </a:lnTo>
                <a:lnTo>
                  <a:pt x="632201" y="653679"/>
                </a:lnTo>
                <a:lnTo>
                  <a:pt x="638441" y="665506"/>
                </a:lnTo>
                <a:cubicBezTo>
                  <a:pt x="650071" y="697326"/>
                  <a:pt x="656576" y="730221"/>
                  <a:pt x="656576" y="764588"/>
                </a:cubicBezTo>
                <a:cubicBezTo>
                  <a:pt x="656576" y="915803"/>
                  <a:pt x="562967" y="1023159"/>
                  <a:pt x="455610" y="1114151"/>
                </a:cubicBezTo>
                <a:cubicBezTo>
                  <a:pt x="440554" y="1101713"/>
                  <a:pt x="426152" y="1089930"/>
                  <a:pt x="411096" y="1078147"/>
                </a:cubicBezTo>
                <a:cubicBezTo>
                  <a:pt x="400623" y="1069637"/>
                  <a:pt x="389494" y="1061127"/>
                  <a:pt x="379020" y="1052617"/>
                </a:cubicBezTo>
                <a:cubicBezTo>
                  <a:pt x="416987" y="1020541"/>
                  <a:pt x="452991" y="986501"/>
                  <a:pt x="481794" y="950498"/>
                </a:cubicBezTo>
                <a:lnTo>
                  <a:pt x="240242" y="950498"/>
                </a:lnTo>
                <a:cubicBezTo>
                  <a:pt x="270354" y="986501"/>
                  <a:pt x="307668" y="1019886"/>
                  <a:pt x="346944" y="1052617"/>
                </a:cubicBezTo>
                <a:cubicBezTo>
                  <a:pt x="349563" y="1054580"/>
                  <a:pt x="352181" y="1057199"/>
                  <a:pt x="354800" y="1059163"/>
                </a:cubicBezTo>
                <a:cubicBezTo>
                  <a:pt x="357418" y="1061127"/>
                  <a:pt x="360037" y="1063745"/>
                  <a:pt x="362655" y="1065709"/>
                </a:cubicBezTo>
                <a:cubicBezTo>
                  <a:pt x="373783" y="1074219"/>
                  <a:pt x="384912" y="1083383"/>
                  <a:pt x="396040" y="1092548"/>
                </a:cubicBezTo>
                <a:cubicBezTo>
                  <a:pt x="410441" y="1104331"/>
                  <a:pt x="424843" y="1115460"/>
                  <a:pt x="439244" y="1127243"/>
                </a:cubicBezTo>
                <a:cubicBezTo>
                  <a:pt x="441863" y="1129207"/>
                  <a:pt x="444481" y="1131825"/>
                  <a:pt x="447100" y="1133789"/>
                </a:cubicBezTo>
                <a:cubicBezTo>
                  <a:pt x="449718" y="1135753"/>
                  <a:pt x="452337" y="1138371"/>
                  <a:pt x="454955" y="1140335"/>
                </a:cubicBezTo>
                <a:cubicBezTo>
                  <a:pt x="532200" y="1205141"/>
                  <a:pt x="602898" y="1275839"/>
                  <a:pt x="632355" y="1368795"/>
                </a:cubicBezTo>
                <a:lnTo>
                  <a:pt x="631700" y="1368795"/>
                </a:lnTo>
                <a:cubicBezTo>
                  <a:pt x="640865" y="1398253"/>
                  <a:pt x="646102" y="1429674"/>
                  <a:pt x="646102" y="1463714"/>
                </a:cubicBezTo>
                <a:cubicBezTo>
                  <a:pt x="646102" y="1504300"/>
                  <a:pt x="637592" y="1542267"/>
                  <a:pt x="623191" y="1578270"/>
                </a:cubicBezTo>
                <a:lnTo>
                  <a:pt x="623845" y="1578271"/>
                </a:lnTo>
                <a:cubicBezTo>
                  <a:pt x="586532" y="1671226"/>
                  <a:pt x="507979" y="1749779"/>
                  <a:pt x="424189" y="1820477"/>
                </a:cubicBezTo>
                <a:cubicBezTo>
                  <a:pt x="421570" y="1822441"/>
                  <a:pt x="418952" y="1825060"/>
                  <a:pt x="416333" y="1827023"/>
                </a:cubicBezTo>
                <a:cubicBezTo>
                  <a:pt x="413715" y="1828988"/>
                  <a:pt x="411097" y="1831606"/>
                  <a:pt x="408478" y="1833570"/>
                </a:cubicBezTo>
                <a:cubicBezTo>
                  <a:pt x="386875" y="1851245"/>
                  <a:pt x="365273" y="1868264"/>
                  <a:pt x="344326" y="1885284"/>
                </a:cubicBezTo>
                <a:cubicBezTo>
                  <a:pt x="339743" y="1888557"/>
                  <a:pt x="335816" y="1891830"/>
                  <a:pt x="331888" y="1895103"/>
                </a:cubicBezTo>
                <a:cubicBezTo>
                  <a:pt x="328615" y="1897067"/>
                  <a:pt x="325997" y="1899686"/>
                  <a:pt x="323378" y="1901649"/>
                </a:cubicBezTo>
                <a:cubicBezTo>
                  <a:pt x="320760" y="1903613"/>
                  <a:pt x="318141" y="1906232"/>
                  <a:pt x="315523" y="1908195"/>
                </a:cubicBezTo>
                <a:cubicBezTo>
                  <a:pt x="271009" y="1944854"/>
                  <a:pt x="228459" y="1980203"/>
                  <a:pt x="193110" y="2016207"/>
                </a:cubicBezTo>
                <a:lnTo>
                  <a:pt x="454301" y="2016207"/>
                </a:lnTo>
                <a:cubicBezTo>
                  <a:pt x="423534" y="1980858"/>
                  <a:pt x="386875" y="1945509"/>
                  <a:pt x="348908" y="1909504"/>
                </a:cubicBezTo>
                <a:cubicBezTo>
                  <a:pt x="352836" y="1906886"/>
                  <a:pt x="356763" y="1903613"/>
                  <a:pt x="360691" y="1900340"/>
                </a:cubicBezTo>
                <a:cubicBezTo>
                  <a:pt x="381638" y="1883320"/>
                  <a:pt x="403241" y="1865646"/>
                  <a:pt x="424843" y="1847971"/>
                </a:cubicBezTo>
                <a:cubicBezTo>
                  <a:pt x="541364" y="1959255"/>
                  <a:pt x="648066" y="2065302"/>
                  <a:pt x="648066" y="2196225"/>
                </a:cubicBezTo>
                <a:cubicBezTo>
                  <a:pt x="648066" y="2328456"/>
                  <a:pt x="542673" y="2439741"/>
                  <a:pt x="422879" y="2544479"/>
                </a:cubicBezTo>
                <a:cubicBezTo>
                  <a:pt x="413715" y="2536623"/>
                  <a:pt x="404550" y="2529423"/>
                  <a:pt x="395386" y="2521568"/>
                </a:cubicBezTo>
                <a:cubicBezTo>
                  <a:pt x="379675" y="2508475"/>
                  <a:pt x="363309" y="2495383"/>
                  <a:pt x="347598" y="2482291"/>
                </a:cubicBezTo>
                <a:cubicBezTo>
                  <a:pt x="383603" y="2450870"/>
                  <a:pt x="417642" y="2418793"/>
                  <a:pt x="447755" y="2386717"/>
                </a:cubicBezTo>
                <a:lnTo>
                  <a:pt x="210785" y="2386718"/>
                </a:lnTo>
                <a:cubicBezTo>
                  <a:pt x="242206" y="2418793"/>
                  <a:pt x="278210" y="2450870"/>
                  <a:pt x="315523" y="2482291"/>
                </a:cubicBezTo>
                <a:cubicBezTo>
                  <a:pt x="318141" y="2484254"/>
                  <a:pt x="320760" y="2486873"/>
                  <a:pt x="323378" y="2488837"/>
                </a:cubicBezTo>
                <a:cubicBezTo>
                  <a:pt x="325997" y="2490800"/>
                  <a:pt x="328615" y="2493419"/>
                  <a:pt x="331234" y="2495383"/>
                </a:cubicBezTo>
                <a:cubicBezTo>
                  <a:pt x="346944" y="2509129"/>
                  <a:pt x="363309" y="2522877"/>
                  <a:pt x="379675" y="2535969"/>
                </a:cubicBezTo>
                <a:cubicBezTo>
                  <a:pt x="388840" y="2543170"/>
                  <a:pt x="397349" y="2551025"/>
                  <a:pt x="406514" y="2558226"/>
                </a:cubicBezTo>
                <a:cubicBezTo>
                  <a:pt x="409132" y="2560190"/>
                  <a:pt x="411751" y="2562808"/>
                  <a:pt x="414369" y="2564772"/>
                </a:cubicBezTo>
                <a:cubicBezTo>
                  <a:pt x="416988" y="2566736"/>
                  <a:pt x="419606" y="2569354"/>
                  <a:pt x="422224" y="2571318"/>
                </a:cubicBezTo>
                <a:cubicBezTo>
                  <a:pt x="549874" y="2678020"/>
                  <a:pt x="669014" y="2788649"/>
                  <a:pt x="668359" y="2914335"/>
                </a:cubicBezTo>
                <a:lnTo>
                  <a:pt x="565585" y="2914335"/>
                </a:lnTo>
                <a:cubicBezTo>
                  <a:pt x="565585" y="2823998"/>
                  <a:pt x="459538" y="2727770"/>
                  <a:pt x="346289" y="2633506"/>
                </a:cubicBezTo>
                <a:cubicBezTo>
                  <a:pt x="343671" y="2631543"/>
                  <a:pt x="341052" y="2628924"/>
                  <a:pt x="338434" y="2626960"/>
                </a:cubicBezTo>
                <a:cubicBezTo>
                  <a:pt x="335815" y="2624996"/>
                  <a:pt x="333197" y="2622378"/>
                  <a:pt x="330579" y="2620414"/>
                </a:cubicBezTo>
                <a:cubicBezTo>
                  <a:pt x="323378" y="2614522"/>
                  <a:pt x="316177" y="2608631"/>
                  <a:pt x="308977" y="2602739"/>
                </a:cubicBezTo>
                <a:cubicBezTo>
                  <a:pt x="291302" y="2588338"/>
                  <a:pt x="272973" y="2573282"/>
                  <a:pt x="255298" y="2558226"/>
                </a:cubicBezTo>
                <a:cubicBezTo>
                  <a:pt x="252680" y="2556262"/>
                  <a:pt x="250062" y="2553643"/>
                  <a:pt x="247443" y="2551680"/>
                </a:cubicBezTo>
                <a:cubicBezTo>
                  <a:pt x="244825" y="2549716"/>
                  <a:pt x="242206" y="2547097"/>
                  <a:pt x="239588" y="2545134"/>
                </a:cubicBezTo>
                <a:cubicBezTo>
                  <a:pt x="176091" y="2491128"/>
                  <a:pt x="116194" y="2435813"/>
                  <a:pt x="72171" y="2377144"/>
                </a:cubicBezTo>
                <a:close/>
                <a:moveTo>
                  <a:pt x="0" y="2915645"/>
                </a:moveTo>
                <a:cubicBezTo>
                  <a:pt x="0" y="2787995"/>
                  <a:pt x="116521" y="2678020"/>
                  <a:pt x="240242" y="2572628"/>
                </a:cubicBezTo>
                <a:cubicBezTo>
                  <a:pt x="257917" y="2587683"/>
                  <a:pt x="276246" y="2602740"/>
                  <a:pt x="295229" y="2617796"/>
                </a:cubicBezTo>
                <a:cubicBezTo>
                  <a:pt x="301776" y="2623687"/>
                  <a:pt x="308977" y="2628925"/>
                  <a:pt x="315523" y="2634816"/>
                </a:cubicBezTo>
                <a:cubicBezTo>
                  <a:pt x="202275" y="2731698"/>
                  <a:pt x="102773" y="2823999"/>
                  <a:pt x="102773" y="2915645"/>
                </a:cubicBezTo>
                <a:close/>
              </a:path>
            </a:pathLst>
          </a:custGeom>
          <a:solidFill>
            <a:schemeClr val="accent4">
              <a:alpha val="28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7278C10-63C6-47B3-B402-85698C8991BF}"/>
              </a:ext>
            </a:extLst>
          </p:cNvPr>
          <p:cNvSpPr/>
          <p:nvPr userDrawn="1"/>
        </p:nvSpPr>
        <p:spPr>
          <a:xfrm rot="2700000">
            <a:off x="5357029" y="-2166981"/>
            <a:ext cx="3185171" cy="11865199"/>
          </a:xfrm>
          <a:custGeom>
            <a:avLst/>
            <a:gdLst>
              <a:gd name="connsiteX0" fmla="*/ 580433 w 3185171"/>
              <a:gd name="connsiteY0" fmla="*/ 10991076 h 11865198"/>
              <a:gd name="connsiteX1" fmla="*/ 730150 w 3185171"/>
              <a:gd name="connsiteY1" fmla="*/ 10841979 h 11865198"/>
              <a:gd name="connsiteX2" fmla="*/ 1165461 w 3185171"/>
              <a:gd name="connsiteY2" fmla="*/ 10453358 h 11865198"/>
              <a:gd name="connsiteX3" fmla="*/ 1318996 w 3185171"/>
              <a:gd name="connsiteY3" fmla="*/ 10579476 h 11865198"/>
              <a:gd name="connsiteX4" fmla="*/ 33274 w 3185171"/>
              <a:gd name="connsiteY4" fmla="*/ 11865198 h 11865198"/>
              <a:gd name="connsiteX5" fmla="*/ 43303 w 3185171"/>
              <a:gd name="connsiteY5" fmla="*/ 11819253 h 11865198"/>
              <a:gd name="connsiteX6" fmla="*/ 580433 w 3185171"/>
              <a:gd name="connsiteY6" fmla="*/ 10991076 h 11865198"/>
              <a:gd name="connsiteX7" fmla="*/ 520806 w 3185171"/>
              <a:gd name="connsiteY7" fmla="*/ 8767093 h 11865198"/>
              <a:gd name="connsiteX8" fmla="*/ 622428 w 3185171"/>
              <a:gd name="connsiteY8" fmla="*/ 9033846 h 11865198"/>
              <a:gd name="connsiteX9" fmla="*/ 765331 w 3185171"/>
              <a:gd name="connsiteY9" fmla="*/ 9256143 h 11865198"/>
              <a:gd name="connsiteX10" fmla="*/ 809789 w 3185171"/>
              <a:gd name="connsiteY10" fmla="*/ 9313305 h 11865198"/>
              <a:gd name="connsiteX11" fmla="*/ 2365855 w 3185171"/>
              <a:gd name="connsiteY11" fmla="*/ 9313305 h 11865198"/>
              <a:gd name="connsiteX12" fmla="*/ 2407139 w 3185171"/>
              <a:gd name="connsiteY12" fmla="*/ 9256143 h 11865198"/>
              <a:gd name="connsiteX13" fmla="*/ 2540515 w 3185171"/>
              <a:gd name="connsiteY13" fmla="*/ 9033846 h 11865198"/>
              <a:gd name="connsiteX14" fmla="*/ 2632610 w 3185171"/>
              <a:gd name="connsiteY14" fmla="*/ 8767093 h 11865198"/>
              <a:gd name="connsiteX15" fmla="*/ 733574 w 3185171"/>
              <a:gd name="connsiteY15" fmla="*/ 7985884 h 11865198"/>
              <a:gd name="connsiteX16" fmla="*/ 612899 w 3185171"/>
              <a:gd name="connsiteY16" fmla="*/ 8173246 h 11865198"/>
              <a:gd name="connsiteX17" fmla="*/ 504928 w 3185171"/>
              <a:gd name="connsiteY17" fmla="*/ 8490812 h 11865198"/>
              <a:gd name="connsiteX18" fmla="*/ 501754 w 3185171"/>
              <a:gd name="connsiteY18" fmla="*/ 8528920 h 11865198"/>
              <a:gd name="connsiteX19" fmla="*/ 2635785 w 3185171"/>
              <a:gd name="connsiteY19" fmla="*/ 8528920 h 11865198"/>
              <a:gd name="connsiteX20" fmla="*/ 2629433 w 3185171"/>
              <a:gd name="connsiteY20" fmla="*/ 8490812 h 11865198"/>
              <a:gd name="connsiteX21" fmla="*/ 2508761 w 3185171"/>
              <a:gd name="connsiteY21" fmla="*/ 8173247 h 11865198"/>
              <a:gd name="connsiteX22" fmla="*/ 2388085 w 3185171"/>
              <a:gd name="connsiteY22" fmla="*/ 7985884 h 11865198"/>
              <a:gd name="connsiteX23" fmla="*/ 819317 w 3185171"/>
              <a:gd name="connsiteY23" fmla="*/ 1841012 h 11865198"/>
              <a:gd name="connsiteX24" fmla="*/ 889180 w 3185171"/>
              <a:gd name="connsiteY24" fmla="*/ 2126820 h 11865198"/>
              <a:gd name="connsiteX25" fmla="*/ 997152 w 3185171"/>
              <a:gd name="connsiteY25" fmla="*/ 2349114 h 11865198"/>
              <a:gd name="connsiteX26" fmla="*/ 1003503 w 3185171"/>
              <a:gd name="connsiteY26" fmla="*/ 2355466 h 11865198"/>
              <a:gd name="connsiteX27" fmla="*/ 2489705 w 3185171"/>
              <a:gd name="connsiteY27" fmla="*/ 2355467 h 11865198"/>
              <a:gd name="connsiteX28" fmla="*/ 2492882 w 3185171"/>
              <a:gd name="connsiteY28" fmla="*/ 2349114 h 11865198"/>
              <a:gd name="connsiteX29" fmla="*/ 2600854 w 3185171"/>
              <a:gd name="connsiteY29" fmla="*/ 2126820 h 11865198"/>
              <a:gd name="connsiteX30" fmla="*/ 2673893 w 3185171"/>
              <a:gd name="connsiteY30" fmla="*/ 1841011 h 11865198"/>
              <a:gd name="connsiteX31" fmla="*/ 1865672 w 3185171"/>
              <a:gd name="connsiteY31" fmla="*/ 334123 h 11865198"/>
              <a:gd name="connsiteX32" fmla="*/ 2199795 w 3185171"/>
              <a:gd name="connsiteY32" fmla="*/ 0 h 11865198"/>
              <a:gd name="connsiteX33" fmla="*/ 2312620 w 3185171"/>
              <a:gd name="connsiteY33" fmla="*/ 111270 h 11865198"/>
              <a:gd name="connsiteX34" fmla="*/ 3185171 w 3185171"/>
              <a:gd name="connsiteY34" fmla="*/ 1682228 h 11865198"/>
              <a:gd name="connsiteX35" fmla="*/ 2210249 w 3185171"/>
              <a:gd name="connsiteY35" fmla="*/ 3378023 h 11865198"/>
              <a:gd name="connsiteX36" fmla="*/ 1994304 w 3185171"/>
              <a:gd name="connsiteY36" fmla="*/ 3203364 h 11865198"/>
              <a:gd name="connsiteX37" fmla="*/ 1838699 w 3185171"/>
              <a:gd name="connsiteY37" fmla="*/ 3079514 h 11865198"/>
              <a:gd name="connsiteX38" fmla="*/ 2337274 w 3185171"/>
              <a:gd name="connsiteY38" fmla="*/ 2584112 h 11865198"/>
              <a:gd name="connsiteX39" fmla="*/ 1165462 w 3185171"/>
              <a:gd name="connsiteY39" fmla="*/ 2584113 h 11865198"/>
              <a:gd name="connsiteX40" fmla="*/ 1683091 w 3185171"/>
              <a:gd name="connsiteY40" fmla="*/ 3079514 h 11865198"/>
              <a:gd name="connsiteX41" fmla="*/ 1721199 w 3185171"/>
              <a:gd name="connsiteY41" fmla="*/ 3111269 h 11865198"/>
              <a:gd name="connsiteX42" fmla="*/ 1759308 w 3185171"/>
              <a:gd name="connsiteY42" fmla="*/ 3143025 h 11865198"/>
              <a:gd name="connsiteX43" fmla="*/ 1921266 w 3185171"/>
              <a:gd name="connsiteY43" fmla="*/ 3273227 h 11865198"/>
              <a:gd name="connsiteX44" fmla="*/ 2130857 w 3185171"/>
              <a:gd name="connsiteY44" fmla="*/ 3441537 h 11865198"/>
              <a:gd name="connsiteX45" fmla="*/ 2168965 w 3185171"/>
              <a:gd name="connsiteY45" fmla="*/ 3473294 h 11865198"/>
              <a:gd name="connsiteX46" fmla="*/ 2207075 w 3185171"/>
              <a:gd name="connsiteY46" fmla="*/ 3505050 h 11865198"/>
              <a:gd name="connsiteX47" fmla="*/ 3067672 w 3185171"/>
              <a:gd name="connsiteY47" fmla="*/ 4613349 h 11865198"/>
              <a:gd name="connsiteX48" fmla="*/ 2540515 w 3185171"/>
              <a:gd name="connsiteY48" fmla="*/ 4613348 h 11865198"/>
              <a:gd name="connsiteX49" fmla="*/ 2483353 w 3185171"/>
              <a:gd name="connsiteY49" fmla="*/ 4499025 h 11865198"/>
              <a:gd name="connsiteX50" fmla="*/ 908236 w 3185171"/>
              <a:gd name="connsiteY50" fmla="*/ 4499025 h 11865198"/>
              <a:gd name="connsiteX51" fmla="*/ 828844 w 3185171"/>
              <a:gd name="connsiteY51" fmla="*/ 4629227 h 11865198"/>
              <a:gd name="connsiteX52" fmla="*/ 746278 w 3185171"/>
              <a:gd name="connsiteY52" fmla="*/ 4946792 h 11865198"/>
              <a:gd name="connsiteX53" fmla="*/ 749453 w 3185171"/>
              <a:gd name="connsiteY53" fmla="*/ 5016657 h 11865198"/>
              <a:gd name="connsiteX54" fmla="*/ 1816469 w 3185171"/>
              <a:gd name="connsiteY54" fmla="*/ 5016657 h 11865198"/>
              <a:gd name="connsiteX55" fmla="*/ 1816469 w 3185171"/>
              <a:gd name="connsiteY55" fmla="*/ 5238952 h 11865198"/>
              <a:gd name="connsiteX56" fmla="*/ 778035 w 3185171"/>
              <a:gd name="connsiteY56" fmla="*/ 5238952 h 11865198"/>
              <a:gd name="connsiteX57" fmla="*/ 857424 w 3185171"/>
              <a:gd name="connsiteY57" fmla="*/ 5486652 h 11865198"/>
              <a:gd name="connsiteX58" fmla="*/ 965396 w 3185171"/>
              <a:gd name="connsiteY58" fmla="*/ 5708948 h 11865198"/>
              <a:gd name="connsiteX59" fmla="*/ 993977 w 3185171"/>
              <a:gd name="connsiteY59" fmla="*/ 5753406 h 11865198"/>
              <a:gd name="connsiteX60" fmla="*/ 2413490 w 3185171"/>
              <a:gd name="connsiteY60" fmla="*/ 5753406 h 11865198"/>
              <a:gd name="connsiteX61" fmla="*/ 2442071 w 3185171"/>
              <a:gd name="connsiteY61" fmla="*/ 5708948 h 11865198"/>
              <a:gd name="connsiteX62" fmla="*/ 2489705 w 3185171"/>
              <a:gd name="connsiteY62" fmla="*/ 5626379 h 11865198"/>
              <a:gd name="connsiteX63" fmla="*/ 3029565 w 3185171"/>
              <a:gd name="connsiteY63" fmla="*/ 5626379 h 11865198"/>
              <a:gd name="connsiteX64" fmla="*/ 2060994 w 3185171"/>
              <a:gd name="connsiteY64" fmla="*/ 6801368 h 11865198"/>
              <a:gd name="connsiteX65" fmla="*/ 2022886 w 3185171"/>
              <a:gd name="connsiteY65" fmla="*/ 6833124 h 11865198"/>
              <a:gd name="connsiteX66" fmla="*/ 1984777 w 3185171"/>
              <a:gd name="connsiteY66" fmla="*/ 6864882 h 11865198"/>
              <a:gd name="connsiteX67" fmla="*/ 1673564 w 3185171"/>
              <a:gd name="connsiteY67" fmla="*/ 7115758 h 11865198"/>
              <a:gd name="connsiteX68" fmla="*/ 1613228 w 3185171"/>
              <a:gd name="connsiteY68" fmla="*/ 7163392 h 11865198"/>
              <a:gd name="connsiteX69" fmla="*/ 1571945 w 3185171"/>
              <a:gd name="connsiteY69" fmla="*/ 7195148 h 11865198"/>
              <a:gd name="connsiteX70" fmla="*/ 1530661 w 3185171"/>
              <a:gd name="connsiteY70" fmla="*/ 7223729 h 11865198"/>
              <a:gd name="connsiteX71" fmla="*/ 936816 w 3185171"/>
              <a:gd name="connsiteY71" fmla="*/ 7747710 h 11865198"/>
              <a:gd name="connsiteX72" fmla="*/ 2200722 w 3185171"/>
              <a:gd name="connsiteY72" fmla="*/ 7747710 h 11865198"/>
              <a:gd name="connsiteX73" fmla="*/ 1689443 w 3185171"/>
              <a:gd name="connsiteY73" fmla="*/ 7230082 h 11865198"/>
              <a:gd name="connsiteX74" fmla="*/ 1746604 w 3185171"/>
              <a:gd name="connsiteY74" fmla="*/ 7185621 h 11865198"/>
              <a:gd name="connsiteX75" fmla="*/ 2057817 w 3185171"/>
              <a:gd name="connsiteY75" fmla="*/ 6931570 h 11865198"/>
              <a:gd name="connsiteX76" fmla="*/ 3140712 w 3185171"/>
              <a:gd name="connsiteY76" fmla="*/ 8621014 h 11865198"/>
              <a:gd name="connsiteX77" fmla="*/ 3134828 w 3185171"/>
              <a:gd name="connsiteY77" fmla="*/ 8740118 h 11865198"/>
              <a:gd name="connsiteX78" fmla="*/ 3130761 w 3185171"/>
              <a:gd name="connsiteY78" fmla="*/ 8767711 h 11865198"/>
              <a:gd name="connsiteX79" fmla="*/ 1796494 w 3185171"/>
              <a:gd name="connsiteY79" fmla="*/ 10101978 h 11865198"/>
              <a:gd name="connsiteX80" fmla="*/ 1683091 w 3185171"/>
              <a:gd name="connsiteY80" fmla="*/ 10008771 h 11865198"/>
              <a:gd name="connsiteX81" fmla="*/ 2168966 w 3185171"/>
              <a:gd name="connsiteY81" fmla="*/ 9545126 h 11865198"/>
              <a:gd name="connsiteX82" fmla="*/ 1019382 w 3185171"/>
              <a:gd name="connsiteY82" fmla="*/ 9545126 h 11865198"/>
              <a:gd name="connsiteX83" fmla="*/ 1527485 w 3185171"/>
              <a:gd name="connsiteY83" fmla="*/ 10008771 h 11865198"/>
              <a:gd name="connsiteX84" fmla="*/ 1565593 w 3185171"/>
              <a:gd name="connsiteY84" fmla="*/ 10040527 h 11865198"/>
              <a:gd name="connsiteX85" fmla="*/ 1603702 w 3185171"/>
              <a:gd name="connsiteY85" fmla="*/ 10072284 h 11865198"/>
              <a:gd name="connsiteX86" fmla="*/ 1724760 w 3185171"/>
              <a:gd name="connsiteY86" fmla="*/ 10173712 h 11865198"/>
              <a:gd name="connsiteX87" fmla="*/ 1389641 w 3185171"/>
              <a:gd name="connsiteY87" fmla="*/ 10508831 h 11865198"/>
              <a:gd name="connsiteX88" fmla="*/ 1238502 w 3185171"/>
              <a:gd name="connsiteY88" fmla="*/ 10383497 h 11865198"/>
              <a:gd name="connsiteX89" fmla="*/ 1200393 w 3185171"/>
              <a:gd name="connsiteY89" fmla="*/ 10351740 h 11865198"/>
              <a:gd name="connsiteX90" fmla="*/ 1162287 w 3185171"/>
              <a:gd name="connsiteY90" fmla="*/ 10319984 h 11865198"/>
              <a:gd name="connsiteX91" fmla="*/ 0 w 3185171"/>
              <a:gd name="connsiteY91" fmla="*/ 8592432 h 11865198"/>
              <a:gd name="connsiteX92" fmla="*/ 1200393 w 3185171"/>
              <a:gd name="connsiteY92" fmla="*/ 6890287 h 11865198"/>
              <a:gd name="connsiteX93" fmla="*/ 1238501 w 3185171"/>
              <a:gd name="connsiteY93" fmla="*/ 6858530 h 11865198"/>
              <a:gd name="connsiteX94" fmla="*/ 1276610 w 3185171"/>
              <a:gd name="connsiteY94" fmla="*/ 6826773 h 11865198"/>
              <a:gd name="connsiteX95" fmla="*/ 1343298 w 3185171"/>
              <a:gd name="connsiteY95" fmla="*/ 6772789 h 11865198"/>
              <a:gd name="connsiteX96" fmla="*/ 1648159 w 3185171"/>
              <a:gd name="connsiteY96" fmla="*/ 6528264 h 11865198"/>
              <a:gd name="connsiteX97" fmla="*/ 1686268 w 3185171"/>
              <a:gd name="connsiteY97" fmla="*/ 6496507 h 11865198"/>
              <a:gd name="connsiteX98" fmla="*/ 1724374 w 3185171"/>
              <a:gd name="connsiteY98" fmla="*/ 6464750 h 11865198"/>
              <a:gd name="connsiteX99" fmla="*/ 2245180 w 3185171"/>
              <a:gd name="connsiteY99" fmla="*/ 5966174 h 11865198"/>
              <a:gd name="connsiteX100" fmla="*/ 1146409 w 3185171"/>
              <a:gd name="connsiteY100" fmla="*/ 5966174 h 11865198"/>
              <a:gd name="connsiteX101" fmla="*/ 1575119 w 3185171"/>
              <a:gd name="connsiteY101" fmla="*/ 6458399 h 11865198"/>
              <a:gd name="connsiteX102" fmla="*/ 1270259 w 3185171"/>
              <a:gd name="connsiteY102" fmla="*/ 6702924 h 11865198"/>
              <a:gd name="connsiteX103" fmla="*/ 1203570 w 3185171"/>
              <a:gd name="connsiteY103" fmla="*/ 6756910 h 11865198"/>
              <a:gd name="connsiteX104" fmla="*/ 247702 w 3185171"/>
              <a:gd name="connsiteY104" fmla="*/ 4934090 h 11865198"/>
              <a:gd name="connsiteX105" fmla="*/ 1298838 w 3185171"/>
              <a:gd name="connsiteY105" fmla="*/ 3485995 h 11865198"/>
              <a:gd name="connsiteX106" fmla="*/ 1517958 w 3185171"/>
              <a:gd name="connsiteY106" fmla="*/ 3663832 h 11865198"/>
              <a:gd name="connsiteX107" fmla="*/ 1673565 w 3185171"/>
              <a:gd name="connsiteY107" fmla="*/ 3787681 h 11865198"/>
              <a:gd name="connsiteX108" fmla="*/ 1105126 w 3185171"/>
              <a:gd name="connsiteY108" fmla="*/ 4264030 h 11865198"/>
              <a:gd name="connsiteX109" fmla="*/ 2334099 w 3185171"/>
              <a:gd name="connsiteY109" fmla="*/ 4264030 h 11865198"/>
              <a:gd name="connsiteX110" fmla="*/ 1838697 w 3185171"/>
              <a:gd name="connsiteY110" fmla="*/ 3790858 h 11865198"/>
              <a:gd name="connsiteX111" fmla="*/ 1800591 w 3185171"/>
              <a:gd name="connsiteY111" fmla="*/ 3759102 h 11865198"/>
              <a:gd name="connsiteX112" fmla="*/ 1759308 w 3185171"/>
              <a:gd name="connsiteY112" fmla="*/ 3727345 h 11865198"/>
              <a:gd name="connsiteX113" fmla="*/ 1594175 w 3185171"/>
              <a:gd name="connsiteY113" fmla="*/ 3593968 h 11865198"/>
              <a:gd name="connsiteX114" fmla="*/ 1384582 w 3185171"/>
              <a:gd name="connsiteY114" fmla="*/ 3425658 h 11865198"/>
              <a:gd name="connsiteX115" fmla="*/ 1346473 w 3185171"/>
              <a:gd name="connsiteY115" fmla="*/ 3393902 h 11865198"/>
              <a:gd name="connsiteX116" fmla="*/ 1308367 w 3185171"/>
              <a:gd name="connsiteY116" fmla="*/ 3362145 h 11865198"/>
              <a:gd name="connsiteX117" fmla="*/ 339298 w 3185171"/>
              <a:gd name="connsiteY117" fmla="*/ 1943624 h 11865198"/>
              <a:gd name="connsiteX118" fmla="*/ 330348 w 3185171"/>
              <a:gd name="connsiteY118" fmla="*/ 1869447 h 11865198"/>
              <a:gd name="connsiteX119" fmla="*/ 899326 w 3185171"/>
              <a:gd name="connsiteY119" fmla="*/ 1300469 h 11865198"/>
              <a:gd name="connsiteX120" fmla="*/ 859012 w 3185171"/>
              <a:gd name="connsiteY120" fmla="*/ 1395627 h 11865198"/>
              <a:gd name="connsiteX121" fmla="*/ 819318 w 3185171"/>
              <a:gd name="connsiteY121" fmla="*/ 1552026 h 11865198"/>
              <a:gd name="connsiteX122" fmla="*/ 809790 w 3185171"/>
              <a:gd name="connsiteY122" fmla="*/ 1615540 h 11865198"/>
              <a:gd name="connsiteX123" fmla="*/ 2683420 w 3185171"/>
              <a:gd name="connsiteY123" fmla="*/ 1615540 h 11865198"/>
              <a:gd name="connsiteX124" fmla="*/ 2677068 w 3185171"/>
              <a:gd name="connsiteY124" fmla="*/ 1552027 h 11865198"/>
              <a:gd name="connsiteX125" fmla="*/ 2578624 w 3185171"/>
              <a:gd name="connsiteY125" fmla="*/ 1234464 h 11865198"/>
              <a:gd name="connsiteX126" fmla="*/ 2508760 w 3185171"/>
              <a:gd name="connsiteY126" fmla="*/ 1097910 h 11865198"/>
              <a:gd name="connsiteX127" fmla="*/ 1101885 w 3185171"/>
              <a:gd name="connsiteY127" fmla="*/ 1097910 h 11865198"/>
              <a:gd name="connsiteX128" fmla="*/ 1314652 w 3185171"/>
              <a:gd name="connsiteY128" fmla="*/ 885143 h 11865198"/>
              <a:gd name="connsiteX129" fmla="*/ 2362680 w 3185171"/>
              <a:gd name="connsiteY129" fmla="*/ 885143 h 11865198"/>
              <a:gd name="connsiteX130" fmla="*/ 1946472 w 3185171"/>
              <a:gd name="connsiteY130" fmla="*/ 414899 h 1186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</a:cxnLst>
            <a:rect l="l" t="t" r="r" b="b"/>
            <a:pathLst>
              <a:path w="3185171" h="11865198">
                <a:moveTo>
                  <a:pt x="580433" y="10991076"/>
                </a:moveTo>
                <a:cubicBezTo>
                  <a:pt x="628575" y="10941007"/>
                  <a:pt x="678626" y="10891325"/>
                  <a:pt x="730150" y="10841979"/>
                </a:cubicBezTo>
                <a:cubicBezTo>
                  <a:pt x="867546" y="10710387"/>
                  <a:pt x="1015412" y="10581178"/>
                  <a:pt x="1165461" y="10453358"/>
                </a:cubicBezTo>
                <a:lnTo>
                  <a:pt x="1318996" y="10579476"/>
                </a:lnTo>
                <a:lnTo>
                  <a:pt x="33274" y="11865198"/>
                </a:lnTo>
                <a:lnTo>
                  <a:pt x="43303" y="11819253"/>
                </a:lnTo>
                <a:cubicBezTo>
                  <a:pt x="127566" y="11527471"/>
                  <a:pt x="327687" y="11253936"/>
                  <a:pt x="580433" y="10991076"/>
                </a:cubicBezTo>
                <a:close/>
                <a:moveTo>
                  <a:pt x="520806" y="8767093"/>
                </a:moveTo>
                <a:cubicBezTo>
                  <a:pt x="539859" y="8856012"/>
                  <a:pt x="574793" y="8944930"/>
                  <a:pt x="622428" y="9033846"/>
                </a:cubicBezTo>
                <a:cubicBezTo>
                  <a:pt x="660534" y="9106888"/>
                  <a:pt x="711345" y="9183103"/>
                  <a:pt x="765331" y="9256143"/>
                </a:cubicBezTo>
                <a:cubicBezTo>
                  <a:pt x="778034" y="9275196"/>
                  <a:pt x="793913" y="9294249"/>
                  <a:pt x="809789" y="9313305"/>
                </a:cubicBezTo>
                <a:lnTo>
                  <a:pt x="2365855" y="9313305"/>
                </a:lnTo>
                <a:cubicBezTo>
                  <a:pt x="2378559" y="9294249"/>
                  <a:pt x="2394437" y="9275196"/>
                  <a:pt x="2407139" y="9256143"/>
                </a:cubicBezTo>
                <a:cubicBezTo>
                  <a:pt x="2461125" y="9183103"/>
                  <a:pt x="2505583" y="9110063"/>
                  <a:pt x="2540515" y="9033846"/>
                </a:cubicBezTo>
                <a:cubicBezTo>
                  <a:pt x="2581800" y="8944930"/>
                  <a:pt x="2613554" y="8856012"/>
                  <a:pt x="2632610" y="8767093"/>
                </a:cubicBezTo>
                <a:close/>
                <a:moveTo>
                  <a:pt x="733574" y="7985884"/>
                </a:moveTo>
                <a:cubicBezTo>
                  <a:pt x="689116" y="8046223"/>
                  <a:pt x="647833" y="8109736"/>
                  <a:pt x="612899" y="8173246"/>
                </a:cubicBezTo>
                <a:cubicBezTo>
                  <a:pt x="555737" y="8274868"/>
                  <a:pt x="520806" y="8382841"/>
                  <a:pt x="504928" y="8490812"/>
                </a:cubicBezTo>
                <a:cubicBezTo>
                  <a:pt x="504927" y="8503515"/>
                  <a:pt x="501753" y="8516217"/>
                  <a:pt x="501754" y="8528920"/>
                </a:cubicBezTo>
                <a:lnTo>
                  <a:pt x="2635785" y="8528920"/>
                </a:lnTo>
                <a:cubicBezTo>
                  <a:pt x="2632610" y="8516217"/>
                  <a:pt x="2632610" y="8503515"/>
                  <a:pt x="2629433" y="8490812"/>
                </a:cubicBezTo>
                <a:cubicBezTo>
                  <a:pt x="2607205" y="8386015"/>
                  <a:pt x="2565922" y="8278044"/>
                  <a:pt x="2508761" y="8173247"/>
                </a:cubicBezTo>
                <a:cubicBezTo>
                  <a:pt x="2473827" y="8109736"/>
                  <a:pt x="2432543" y="8049397"/>
                  <a:pt x="2388085" y="7985884"/>
                </a:cubicBezTo>
                <a:close/>
                <a:moveTo>
                  <a:pt x="819317" y="1841012"/>
                </a:moveTo>
                <a:cubicBezTo>
                  <a:pt x="832019" y="1939456"/>
                  <a:pt x="854249" y="2034726"/>
                  <a:pt x="889180" y="2126820"/>
                </a:cubicBezTo>
                <a:cubicBezTo>
                  <a:pt x="917762" y="2203034"/>
                  <a:pt x="955868" y="2279252"/>
                  <a:pt x="997152" y="2349114"/>
                </a:cubicBezTo>
                <a:cubicBezTo>
                  <a:pt x="1000329" y="2352290"/>
                  <a:pt x="1000329" y="2352290"/>
                  <a:pt x="1003503" y="2355466"/>
                </a:cubicBezTo>
                <a:lnTo>
                  <a:pt x="2489705" y="2355467"/>
                </a:lnTo>
                <a:cubicBezTo>
                  <a:pt x="2489705" y="2352289"/>
                  <a:pt x="2492882" y="2352290"/>
                  <a:pt x="2492882" y="2349114"/>
                </a:cubicBezTo>
                <a:cubicBezTo>
                  <a:pt x="2534165" y="2279251"/>
                  <a:pt x="2572271" y="2203035"/>
                  <a:pt x="2600854" y="2126820"/>
                </a:cubicBezTo>
                <a:cubicBezTo>
                  <a:pt x="2635785" y="2037901"/>
                  <a:pt x="2661190" y="1939456"/>
                  <a:pt x="2673893" y="1841011"/>
                </a:cubicBezTo>
                <a:close/>
                <a:moveTo>
                  <a:pt x="1865672" y="334123"/>
                </a:moveTo>
                <a:lnTo>
                  <a:pt x="2199795" y="0"/>
                </a:lnTo>
                <a:lnTo>
                  <a:pt x="2312620" y="111270"/>
                </a:lnTo>
                <a:cubicBezTo>
                  <a:pt x="2798587" y="602708"/>
                  <a:pt x="3185171" y="1098705"/>
                  <a:pt x="3185171" y="1682228"/>
                </a:cubicBezTo>
                <a:cubicBezTo>
                  <a:pt x="3185171" y="2415803"/>
                  <a:pt x="2731055" y="2936609"/>
                  <a:pt x="2210249" y="3378023"/>
                </a:cubicBezTo>
                <a:cubicBezTo>
                  <a:pt x="2137210" y="3317687"/>
                  <a:pt x="2067344" y="3260525"/>
                  <a:pt x="1994304" y="3203364"/>
                </a:cubicBezTo>
                <a:cubicBezTo>
                  <a:pt x="1943494" y="3162080"/>
                  <a:pt x="1889509" y="3120797"/>
                  <a:pt x="1838699" y="3079514"/>
                </a:cubicBezTo>
                <a:cubicBezTo>
                  <a:pt x="2022885" y="2923905"/>
                  <a:pt x="2197545" y="2758772"/>
                  <a:pt x="2337274" y="2584112"/>
                </a:cubicBezTo>
                <a:lnTo>
                  <a:pt x="1165462" y="2584113"/>
                </a:lnTo>
                <a:cubicBezTo>
                  <a:pt x="1311542" y="2758772"/>
                  <a:pt x="1492553" y="2920731"/>
                  <a:pt x="1683091" y="3079514"/>
                </a:cubicBezTo>
                <a:cubicBezTo>
                  <a:pt x="1695794" y="3089041"/>
                  <a:pt x="1708496" y="3101742"/>
                  <a:pt x="1721199" y="3111269"/>
                </a:cubicBezTo>
                <a:cubicBezTo>
                  <a:pt x="1733903" y="3120797"/>
                  <a:pt x="1746604" y="3133499"/>
                  <a:pt x="1759308" y="3143025"/>
                </a:cubicBezTo>
                <a:cubicBezTo>
                  <a:pt x="1813292" y="3184309"/>
                  <a:pt x="1867279" y="3228769"/>
                  <a:pt x="1921266" y="3273227"/>
                </a:cubicBezTo>
                <a:cubicBezTo>
                  <a:pt x="1991129" y="3330388"/>
                  <a:pt x="2060994" y="3384376"/>
                  <a:pt x="2130857" y="3441537"/>
                </a:cubicBezTo>
                <a:cubicBezTo>
                  <a:pt x="2143560" y="3451064"/>
                  <a:pt x="2156262" y="3463765"/>
                  <a:pt x="2168965" y="3473294"/>
                </a:cubicBezTo>
                <a:cubicBezTo>
                  <a:pt x="2181667" y="3482821"/>
                  <a:pt x="2194370" y="3495522"/>
                  <a:pt x="2207075" y="3505050"/>
                </a:cubicBezTo>
                <a:cubicBezTo>
                  <a:pt x="2581800" y="3819438"/>
                  <a:pt x="2924768" y="4162407"/>
                  <a:pt x="3067672" y="4613349"/>
                </a:cubicBezTo>
                <a:lnTo>
                  <a:pt x="2540515" y="4613348"/>
                </a:lnTo>
                <a:cubicBezTo>
                  <a:pt x="2524637" y="4575243"/>
                  <a:pt x="2505583" y="4537134"/>
                  <a:pt x="2483353" y="4499025"/>
                </a:cubicBezTo>
                <a:lnTo>
                  <a:pt x="908236" y="4499025"/>
                </a:lnTo>
                <a:cubicBezTo>
                  <a:pt x="879654" y="4543486"/>
                  <a:pt x="851072" y="4584769"/>
                  <a:pt x="828844" y="4629227"/>
                </a:cubicBezTo>
                <a:cubicBezTo>
                  <a:pt x="778036" y="4730849"/>
                  <a:pt x="746278" y="4835646"/>
                  <a:pt x="746278" y="4946792"/>
                </a:cubicBezTo>
                <a:cubicBezTo>
                  <a:pt x="746277" y="4969022"/>
                  <a:pt x="749452" y="4994427"/>
                  <a:pt x="749453" y="5016657"/>
                </a:cubicBezTo>
                <a:lnTo>
                  <a:pt x="1816469" y="5016657"/>
                </a:lnTo>
                <a:lnTo>
                  <a:pt x="1816469" y="5238952"/>
                </a:lnTo>
                <a:lnTo>
                  <a:pt x="778035" y="5238952"/>
                </a:lnTo>
                <a:cubicBezTo>
                  <a:pt x="797089" y="5321518"/>
                  <a:pt x="825667" y="5404085"/>
                  <a:pt x="857424" y="5486652"/>
                </a:cubicBezTo>
                <a:cubicBezTo>
                  <a:pt x="886006" y="5562868"/>
                  <a:pt x="924112" y="5635908"/>
                  <a:pt x="965396" y="5708948"/>
                </a:cubicBezTo>
                <a:cubicBezTo>
                  <a:pt x="974925" y="5721650"/>
                  <a:pt x="984451" y="5737528"/>
                  <a:pt x="993977" y="5753406"/>
                </a:cubicBezTo>
                <a:lnTo>
                  <a:pt x="2413490" y="5753406"/>
                </a:lnTo>
                <a:cubicBezTo>
                  <a:pt x="2423016" y="5740702"/>
                  <a:pt x="2432543" y="5724824"/>
                  <a:pt x="2442071" y="5708948"/>
                </a:cubicBezTo>
                <a:cubicBezTo>
                  <a:pt x="2457948" y="5680366"/>
                  <a:pt x="2473826" y="5654962"/>
                  <a:pt x="2489705" y="5626379"/>
                </a:cubicBezTo>
                <a:lnTo>
                  <a:pt x="3029565" y="5626379"/>
                </a:lnTo>
                <a:cubicBezTo>
                  <a:pt x="2848553" y="6077321"/>
                  <a:pt x="2467475" y="6458399"/>
                  <a:pt x="2060994" y="6801368"/>
                </a:cubicBezTo>
                <a:cubicBezTo>
                  <a:pt x="2048290" y="6810895"/>
                  <a:pt x="2035589" y="6823599"/>
                  <a:pt x="2022886" y="6833124"/>
                </a:cubicBezTo>
                <a:cubicBezTo>
                  <a:pt x="2010182" y="6842652"/>
                  <a:pt x="1997481" y="6855355"/>
                  <a:pt x="1984777" y="6864882"/>
                </a:cubicBezTo>
                <a:cubicBezTo>
                  <a:pt x="1879983" y="6950625"/>
                  <a:pt x="1775186" y="7033190"/>
                  <a:pt x="1673564" y="7115758"/>
                </a:cubicBezTo>
                <a:cubicBezTo>
                  <a:pt x="1651337" y="7131637"/>
                  <a:pt x="1632282" y="7147514"/>
                  <a:pt x="1613228" y="7163392"/>
                </a:cubicBezTo>
                <a:cubicBezTo>
                  <a:pt x="1597349" y="7172920"/>
                  <a:pt x="1584646" y="7185621"/>
                  <a:pt x="1571945" y="7195148"/>
                </a:cubicBezTo>
                <a:cubicBezTo>
                  <a:pt x="1559241" y="7207852"/>
                  <a:pt x="1546540" y="7217378"/>
                  <a:pt x="1530661" y="7223729"/>
                </a:cubicBezTo>
                <a:cubicBezTo>
                  <a:pt x="1314717" y="7401566"/>
                  <a:pt x="1108300" y="7573051"/>
                  <a:pt x="936816" y="7747710"/>
                </a:cubicBezTo>
                <a:lnTo>
                  <a:pt x="2200722" y="7747710"/>
                </a:lnTo>
                <a:cubicBezTo>
                  <a:pt x="2051465" y="7576226"/>
                  <a:pt x="1873631" y="7404741"/>
                  <a:pt x="1689443" y="7230082"/>
                </a:cubicBezTo>
                <a:cubicBezTo>
                  <a:pt x="1708496" y="7217378"/>
                  <a:pt x="1727551" y="7201500"/>
                  <a:pt x="1746604" y="7185621"/>
                </a:cubicBezTo>
                <a:cubicBezTo>
                  <a:pt x="1848226" y="7103055"/>
                  <a:pt x="1953021" y="7017313"/>
                  <a:pt x="2057817" y="6931570"/>
                </a:cubicBezTo>
                <a:cubicBezTo>
                  <a:pt x="2623081" y="7471429"/>
                  <a:pt x="3140712" y="7985884"/>
                  <a:pt x="3140712" y="8621014"/>
                </a:cubicBezTo>
                <a:cubicBezTo>
                  <a:pt x="3140712" y="8661107"/>
                  <a:pt x="3138715" y="8700802"/>
                  <a:pt x="3134828" y="8740118"/>
                </a:cubicBezTo>
                <a:lnTo>
                  <a:pt x="3130761" y="8767711"/>
                </a:lnTo>
                <a:lnTo>
                  <a:pt x="1796494" y="10101978"/>
                </a:lnTo>
                <a:lnTo>
                  <a:pt x="1683091" y="10008771"/>
                </a:lnTo>
                <a:cubicBezTo>
                  <a:pt x="1857752" y="9856339"/>
                  <a:pt x="2022886" y="9700732"/>
                  <a:pt x="2168966" y="9545126"/>
                </a:cubicBezTo>
                <a:lnTo>
                  <a:pt x="1019382" y="9545126"/>
                </a:lnTo>
                <a:cubicBezTo>
                  <a:pt x="1171813" y="9700733"/>
                  <a:pt x="1346473" y="9856338"/>
                  <a:pt x="1527485" y="10008771"/>
                </a:cubicBezTo>
                <a:cubicBezTo>
                  <a:pt x="1540188" y="10018297"/>
                  <a:pt x="1552890" y="10031001"/>
                  <a:pt x="1565593" y="10040527"/>
                </a:cubicBezTo>
                <a:cubicBezTo>
                  <a:pt x="1578297" y="10050054"/>
                  <a:pt x="1590998" y="10062757"/>
                  <a:pt x="1603702" y="10072284"/>
                </a:cubicBezTo>
                <a:lnTo>
                  <a:pt x="1724760" y="10173712"/>
                </a:lnTo>
                <a:lnTo>
                  <a:pt x="1389641" y="10508831"/>
                </a:lnTo>
                <a:lnTo>
                  <a:pt x="1238502" y="10383497"/>
                </a:lnTo>
                <a:cubicBezTo>
                  <a:pt x="1225798" y="10373970"/>
                  <a:pt x="1213097" y="10361267"/>
                  <a:pt x="1200393" y="10351740"/>
                </a:cubicBezTo>
                <a:cubicBezTo>
                  <a:pt x="1187692" y="10342214"/>
                  <a:pt x="1174988" y="10329510"/>
                  <a:pt x="1162287" y="10319984"/>
                </a:cubicBezTo>
                <a:cubicBezTo>
                  <a:pt x="546211" y="9796003"/>
                  <a:pt x="0" y="9246617"/>
                  <a:pt x="0" y="8592432"/>
                </a:cubicBezTo>
                <a:cubicBezTo>
                  <a:pt x="1" y="7912844"/>
                  <a:pt x="584319" y="7392040"/>
                  <a:pt x="1200393" y="6890287"/>
                </a:cubicBezTo>
                <a:cubicBezTo>
                  <a:pt x="1213096" y="6880760"/>
                  <a:pt x="1225798" y="6868059"/>
                  <a:pt x="1238501" y="6858530"/>
                </a:cubicBezTo>
                <a:cubicBezTo>
                  <a:pt x="1251205" y="6849003"/>
                  <a:pt x="1263906" y="6836302"/>
                  <a:pt x="1276610" y="6826773"/>
                </a:cubicBezTo>
                <a:cubicBezTo>
                  <a:pt x="1298838" y="6807720"/>
                  <a:pt x="1321068" y="6791842"/>
                  <a:pt x="1343298" y="6772789"/>
                </a:cubicBezTo>
                <a:cubicBezTo>
                  <a:pt x="1444918" y="6693397"/>
                  <a:pt x="1549714" y="6610830"/>
                  <a:pt x="1648159" y="6528264"/>
                </a:cubicBezTo>
                <a:cubicBezTo>
                  <a:pt x="1660864" y="6518737"/>
                  <a:pt x="1673564" y="6506034"/>
                  <a:pt x="1686268" y="6496507"/>
                </a:cubicBezTo>
                <a:cubicBezTo>
                  <a:pt x="1698969" y="6486981"/>
                  <a:pt x="1711673" y="6474277"/>
                  <a:pt x="1724374" y="6464750"/>
                </a:cubicBezTo>
                <a:cubicBezTo>
                  <a:pt x="1914914" y="6302792"/>
                  <a:pt x="2095925" y="6137659"/>
                  <a:pt x="2245180" y="5966174"/>
                </a:cubicBezTo>
                <a:lnTo>
                  <a:pt x="1146409" y="5966174"/>
                </a:lnTo>
                <a:cubicBezTo>
                  <a:pt x="1270259" y="6134484"/>
                  <a:pt x="1419513" y="6299618"/>
                  <a:pt x="1575119" y="6458399"/>
                </a:cubicBezTo>
                <a:cubicBezTo>
                  <a:pt x="1473499" y="6540965"/>
                  <a:pt x="1371878" y="6620356"/>
                  <a:pt x="1270259" y="6702924"/>
                </a:cubicBezTo>
                <a:cubicBezTo>
                  <a:pt x="1248028" y="6721979"/>
                  <a:pt x="1225798" y="6737857"/>
                  <a:pt x="1203570" y="6756910"/>
                </a:cubicBezTo>
                <a:cubicBezTo>
                  <a:pt x="698642" y="6242456"/>
                  <a:pt x="247701" y="5658136"/>
                  <a:pt x="247702" y="4934090"/>
                </a:cubicBezTo>
                <a:cubicBezTo>
                  <a:pt x="247701" y="4337067"/>
                  <a:pt x="743101" y="3917883"/>
                  <a:pt x="1298838" y="3485995"/>
                </a:cubicBezTo>
                <a:cubicBezTo>
                  <a:pt x="1371878" y="3546333"/>
                  <a:pt x="1444918" y="3606670"/>
                  <a:pt x="1517958" y="3663832"/>
                </a:cubicBezTo>
                <a:cubicBezTo>
                  <a:pt x="1571944" y="3705115"/>
                  <a:pt x="1622754" y="3746399"/>
                  <a:pt x="1673565" y="3787681"/>
                </a:cubicBezTo>
                <a:cubicBezTo>
                  <a:pt x="1460796" y="3952817"/>
                  <a:pt x="1263906" y="4108421"/>
                  <a:pt x="1105126" y="4264030"/>
                </a:cubicBezTo>
                <a:lnTo>
                  <a:pt x="2334099" y="4264030"/>
                </a:lnTo>
                <a:cubicBezTo>
                  <a:pt x="2197545" y="4102071"/>
                  <a:pt x="2026060" y="3946465"/>
                  <a:pt x="1838697" y="3790858"/>
                </a:cubicBezTo>
                <a:cubicBezTo>
                  <a:pt x="1825996" y="3781329"/>
                  <a:pt x="1813292" y="3768628"/>
                  <a:pt x="1800591" y="3759102"/>
                </a:cubicBezTo>
                <a:cubicBezTo>
                  <a:pt x="1784713" y="3749573"/>
                  <a:pt x="1772009" y="3736871"/>
                  <a:pt x="1759308" y="3727345"/>
                </a:cubicBezTo>
                <a:cubicBezTo>
                  <a:pt x="1705321" y="3682884"/>
                  <a:pt x="1651336" y="3638427"/>
                  <a:pt x="1594175" y="3593968"/>
                </a:cubicBezTo>
                <a:cubicBezTo>
                  <a:pt x="1524310" y="3539982"/>
                  <a:pt x="1454445" y="3482820"/>
                  <a:pt x="1384582" y="3425658"/>
                </a:cubicBezTo>
                <a:cubicBezTo>
                  <a:pt x="1371878" y="3416132"/>
                  <a:pt x="1359177" y="3403428"/>
                  <a:pt x="1346473" y="3393902"/>
                </a:cubicBezTo>
                <a:cubicBezTo>
                  <a:pt x="1333772" y="3384375"/>
                  <a:pt x="1321068" y="3371671"/>
                  <a:pt x="1308367" y="3362145"/>
                </a:cubicBezTo>
                <a:cubicBezTo>
                  <a:pt x="863776" y="2989801"/>
                  <a:pt x="438636" y="2556672"/>
                  <a:pt x="339298" y="1943624"/>
                </a:cubicBezTo>
                <a:lnTo>
                  <a:pt x="330348" y="1869447"/>
                </a:lnTo>
                <a:lnTo>
                  <a:pt x="899326" y="1300469"/>
                </a:lnTo>
                <a:lnTo>
                  <a:pt x="859012" y="1395627"/>
                </a:lnTo>
                <a:cubicBezTo>
                  <a:pt x="840752" y="1448819"/>
                  <a:pt x="827256" y="1501217"/>
                  <a:pt x="819318" y="1552026"/>
                </a:cubicBezTo>
                <a:cubicBezTo>
                  <a:pt x="816140" y="1574257"/>
                  <a:pt x="812965" y="1596487"/>
                  <a:pt x="809790" y="1615540"/>
                </a:cubicBezTo>
                <a:lnTo>
                  <a:pt x="2683420" y="1615540"/>
                </a:lnTo>
                <a:cubicBezTo>
                  <a:pt x="2683420" y="1593312"/>
                  <a:pt x="2680245" y="1574257"/>
                  <a:pt x="2677068" y="1552027"/>
                </a:cubicBezTo>
                <a:cubicBezTo>
                  <a:pt x="2661190" y="1447232"/>
                  <a:pt x="2626259" y="1339258"/>
                  <a:pt x="2578624" y="1234464"/>
                </a:cubicBezTo>
                <a:cubicBezTo>
                  <a:pt x="2559570" y="1186829"/>
                  <a:pt x="2534165" y="1142369"/>
                  <a:pt x="2508760" y="1097910"/>
                </a:cubicBezTo>
                <a:lnTo>
                  <a:pt x="1101885" y="1097910"/>
                </a:lnTo>
                <a:lnTo>
                  <a:pt x="1314652" y="885143"/>
                </a:lnTo>
                <a:lnTo>
                  <a:pt x="2362680" y="885143"/>
                </a:lnTo>
                <a:cubicBezTo>
                  <a:pt x="2243592" y="727949"/>
                  <a:pt x="2101285" y="572541"/>
                  <a:pt x="1946472" y="414899"/>
                </a:cubicBezTo>
                <a:close/>
              </a:path>
            </a:pathLst>
          </a:custGeom>
          <a:solidFill>
            <a:schemeClr val="accent3">
              <a:alpha val="16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F911EF6-C546-4CF0-9282-B87CD7E0EC34}"/>
              </a:ext>
            </a:extLst>
          </p:cNvPr>
          <p:cNvSpPr/>
          <p:nvPr userDrawn="1"/>
        </p:nvSpPr>
        <p:spPr>
          <a:xfrm rot="2700000">
            <a:off x="10611808" y="3783426"/>
            <a:ext cx="826822" cy="3671652"/>
          </a:xfrm>
          <a:custGeom>
            <a:avLst/>
            <a:gdLst>
              <a:gd name="connsiteX0" fmla="*/ 189536 w 826822"/>
              <a:gd name="connsiteY0" fmla="*/ 3340572 h 3671652"/>
              <a:gd name="connsiteX1" fmla="*/ 302537 w 826822"/>
              <a:gd name="connsiteY1" fmla="*/ 3239692 h 3671652"/>
              <a:gd name="connsiteX2" fmla="*/ 371781 w 826822"/>
              <a:gd name="connsiteY2" fmla="*/ 3296572 h 3671652"/>
              <a:gd name="connsiteX3" fmla="*/ 397337 w 826822"/>
              <a:gd name="connsiteY3" fmla="*/ 3318005 h 3671652"/>
              <a:gd name="connsiteX4" fmla="*/ 129423 w 826822"/>
              <a:gd name="connsiteY4" fmla="*/ 3671652 h 3671652"/>
              <a:gd name="connsiteX5" fmla="*/ 1 w 826822"/>
              <a:gd name="connsiteY5" fmla="*/ 3671652 h 3671652"/>
              <a:gd name="connsiteX6" fmla="*/ 189536 w 826822"/>
              <a:gd name="connsiteY6" fmla="*/ 3340572 h 3671652"/>
              <a:gd name="connsiteX7" fmla="*/ 135194 w 826822"/>
              <a:gd name="connsiteY7" fmla="*/ 2801963 h 3671652"/>
              <a:gd name="connsiteX8" fmla="*/ 161573 w 826822"/>
              <a:gd name="connsiteY8" fmla="*/ 2871208 h 3671652"/>
              <a:gd name="connsiteX9" fmla="*/ 198669 w 826822"/>
              <a:gd name="connsiteY9" fmla="*/ 2928913 h 3671652"/>
              <a:gd name="connsiteX10" fmla="*/ 210209 w 826822"/>
              <a:gd name="connsiteY10" fmla="*/ 2943752 h 3671652"/>
              <a:gd name="connsiteX11" fmla="*/ 614141 w 826822"/>
              <a:gd name="connsiteY11" fmla="*/ 2943752 h 3671652"/>
              <a:gd name="connsiteX12" fmla="*/ 624857 w 826822"/>
              <a:gd name="connsiteY12" fmla="*/ 2928913 h 3671652"/>
              <a:gd name="connsiteX13" fmla="*/ 659479 w 826822"/>
              <a:gd name="connsiteY13" fmla="*/ 2871208 h 3671652"/>
              <a:gd name="connsiteX14" fmla="*/ 683386 w 826822"/>
              <a:gd name="connsiteY14" fmla="*/ 2801964 h 3671652"/>
              <a:gd name="connsiteX15" fmla="*/ 190425 w 826822"/>
              <a:gd name="connsiteY15" fmla="*/ 2599174 h 3671652"/>
              <a:gd name="connsiteX16" fmla="*/ 159100 w 826822"/>
              <a:gd name="connsiteY16" fmla="*/ 2647810 h 3671652"/>
              <a:gd name="connsiteX17" fmla="*/ 131072 w 826822"/>
              <a:gd name="connsiteY17" fmla="*/ 2730245 h 3671652"/>
              <a:gd name="connsiteX18" fmla="*/ 130248 w 826822"/>
              <a:gd name="connsiteY18" fmla="*/ 2740137 h 3671652"/>
              <a:gd name="connsiteX19" fmla="*/ 684211 w 826822"/>
              <a:gd name="connsiteY19" fmla="*/ 2740137 h 3671652"/>
              <a:gd name="connsiteX20" fmla="*/ 682562 w 826822"/>
              <a:gd name="connsiteY20" fmla="*/ 2730245 h 3671652"/>
              <a:gd name="connsiteX21" fmla="*/ 651237 w 826822"/>
              <a:gd name="connsiteY21" fmla="*/ 2647810 h 3671652"/>
              <a:gd name="connsiteX22" fmla="*/ 619911 w 826822"/>
              <a:gd name="connsiteY22" fmla="*/ 2599173 h 3671652"/>
              <a:gd name="connsiteX23" fmla="*/ 212682 w 826822"/>
              <a:gd name="connsiteY23" fmla="*/ 1004057 h 3671652"/>
              <a:gd name="connsiteX24" fmla="*/ 230818 w 826822"/>
              <a:gd name="connsiteY24" fmla="*/ 1078248 h 3671652"/>
              <a:gd name="connsiteX25" fmla="*/ 258846 w 826822"/>
              <a:gd name="connsiteY25" fmla="*/ 1135953 h 3671652"/>
              <a:gd name="connsiteX26" fmla="*/ 260494 w 826822"/>
              <a:gd name="connsiteY26" fmla="*/ 1137602 h 3671652"/>
              <a:gd name="connsiteX27" fmla="*/ 646290 w 826822"/>
              <a:gd name="connsiteY27" fmla="*/ 1137602 h 3671652"/>
              <a:gd name="connsiteX28" fmla="*/ 647115 w 826822"/>
              <a:gd name="connsiteY28" fmla="*/ 1135953 h 3671652"/>
              <a:gd name="connsiteX29" fmla="*/ 675143 w 826822"/>
              <a:gd name="connsiteY29" fmla="*/ 1078248 h 3671652"/>
              <a:gd name="connsiteX30" fmla="*/ 694103 w 826822"/>
              <a:gd name="connsiteY30" fmla="*/ 1004057 h 3671652"/>
              <a:gd name="connsiteX31" fmla="*/ 259670 w 826822"/>
              <a:gd name="connsiteY31" fmla="*/ 811159 h 3671652"/>
              <a:gd name="connsiteX32" fmla="*/ 240710 w 826822"/>
              <a:gd name="connsiteY32" fmla="*/ 846607 h 3671652"/>
              <a:gd name="connsiteX33" fmla="*/ 212683 w 826822"/>
              <a:gd name="connsiteY33" fmla="*/ 929041 h 3671652"/>
              <a:gd name="connsiteX34" fmla="*/ 210210 w 826822"/>
              <a:gd name="connsiteY34" fmla="*/ 945528 h 3671652"/>
              <a:gd name="connsiteX35" fmla="*/ 696576 w 826822"/>
              <a:gd name="connsiteY35" fmla="*/ 945528 h 3671652"/>
              <a:gd name="connsiteX36" fmla="*/ 694927 w 826822"/>
              <a:gd name="connsiteY36" fmla="*/ 929041 h 3671652"/>
              <a:gd name="connsiteX37" fmla="*/ 669372 w 826822"/>
              <a:gd name="connsiteY37" fmla="*/ 846606 h 3671652"/>
              <a:gd name="connsiteX38" fmla="*/ 651236 w 826822"/>
              <a:gd name="connsiteY38" fmla="*/ 811159 h 3671652"/>
              <a:gd name="connsiteX39" fmla="*/ 520365 w 826822"/>
              <a:gd name="connsiteY39" fmla="*/ 292702 h 3671652"/>
              <a:gd name="connsiteX40" fmla="*/ 610158 w 826822"/>
              <a:gd name="connsiteY40" fmla="*/ 382495 h 3671652"/>
              <a:gd name="connsiteX41" fmla="*/ 540773 w 826822"/>
              <a:gd name="connsiteY41" fmla="*/ 463284 h 3671652"/>
              <a:gd name="connsiteX42" fmla="*/ 532529 w 826822"/>
              <a:gd name="connsiteY42" fmla="*/ 473176 h 3671652"/>
              <a:gd name="connsiteX43" fmla="*/ 524287 w 826822"/>
              <a:gd name="connsiteY43" fmla="*/ 483068 h 3671652"/>
              <a:gd name="connsiteX44" fmla="*/ 472353 w 826822"/>
              <a:gd name="connsiteY44" fmla="*/ 542421 h 3671652"/>
              <a:gd name="connsiteX45" fmla="*/ 443500 w 826822"/>
              <a:gd name="connsiteY45" fmla="*/ 574571 h 3671652"/>
              <a:gd name="connsiteX46" fmla="*/ 435257 w 826822"/>
              <a:gd name="connsiteY46" fmla="*/ 584463 h 3671652"/>
              <a:gd name="connsiteX47" fmla="*/ 427013 w 826822"/>
              <a:gd name="connsiteY47" fmla="*/ 594355 h 3671652"/>
              <a:gd name="connsiteX48" fmla="*/ 296766 w 826822"/>
              <a:gd name="connsiteY48" fmla="*/ 755928 h 3671652"/>
              <a:gd name="connsiteX49" fmla="*/ 613316 w 826822"/>
              <a:gd name="connsiteY49" fmla="*/ 755928 h 3671652"/>
              <a:gd name="connsiteX50" fmla="*/ 464109 w 826822"/>
              <a:gd name="connsiteY50" fmla="*/ 592707 h 3671652"/>
              <a:gd name="connsiteX51" fmla="*/ 495435 w 826822"/>
              <a:gd name="connsiteY51" fmla="*/ 557259 h 3671652"/>
              <a:gd name="connsiteX52" fmla="*/ 544895 w 826822"/>
              <a:gd name="connsiteY52" fmla="*/ 500379 h 3671652"/>
              <a:gd name="connsiteX53" fmla="*/ 826822 w 826822"/>
              <a:gd name="connsiteY53" fmla="*/ 962839 h 3671652"/>
              <a:gd name="connsiteX54" fmla="*/ 573748 w 826822"/>
              <a:gd name="connsiteY54" fmla="*/ 1403042 h 3671652"/>
              <a:gd name="connsiteX55" fmla="*/ 517692 w 826822"/>
              <a:gd name="connsiteY55" fmla="*/ 1357703 h 3671652"/>
              <a:gd name="connsiteX56" fmla="*/ 477299 w 826822"/>
              <a:gd name="connsiteY56" fmla="*/ 1325553 h 3671652"/>
              <a:gd name="connsiteX57" fmla="*/ 606721 w 826822"/>
              <a:gd name="connsiteY57" fmla="*/ 1196955 h 3671652"/>
              <a:gd name="connsiteX58" fmla="*/ 302536 w 826822"/>
              <a:gd name="connsiteY58" fmla="*/ 1196955 h 3671652"/>
              <a:gd name="connsiteX59" fmla="*/ 436905 w 826822"/>
              <a:gd name="connsiteY59" fmla="*/ 1325554 h 3671652"/>
              <a:gd name="connsiteX60" fmla="*/ 446798 w 826822"/>
              <a:gd name="connsiteY60" fmla="*/ 1333796 h 3671652"/>
              <a:gd name="connsiteX61" fmla="*/ 456690 w 826822"/>
              <a:gd name="connsiteY61" fmla="*/ 1342040 h 3671652"/>
              <a:gd name="connsiteX62" fmla="*/ 498732 w 826822"/>
              <a:gd name="connsiteY62" fmla="*/ 1375838 h 3671652"/>
              <a:gd name="connsiteX63" fmla="*/ 553139 w 826822"/>
              <a:gd name="connsiteY63" fmla="*/ 1419529 h 3671652"/>
              <a:gd name="connsiteX64" fmla="*/ 563031 w 826822"/>
              <a:gd name="connsiteY64" fmla="*/ 1427773 h 3671652"/>
              <a:gd name="connsiteX65" fmla="*/ 572924 w 826822"/>
              <a:gd name="connsiteY65" fmla="*/ 1436016 h 3671652"/>
              <a:gd name="connsiteX66" fmla="*/ 796322 w 826822"/>
              <a:gd name="connsiteY66" fmla="*/ 1723714 h 3671652"/>
              <a:gd name="connsiteX67" fmla="*/ 659479 w 826822"/>
              <a:gd name="connsiteY67" fmla="*/ 1723714 h 3671652"/>
              <a:gd name="connsiteX68" fmla="*/ 644642 w 826822"/>
              <a:gd name="connsiteY68" fmla="*/ 1694037 h 3671652"/>
              <a:gd name="connsiteX69" fmla="*/ 235764 w 826822"/>
              <a:gd name="connsiteY69" fmla="*/ 1694037 h 3671652"/>
              <a:gd name="connsiteX70" fmla="*/ 215155 w 826822"/>
              <a:gd name="connsiteY70" fmla="*/ 1727836 h 3671652"/>
              <a:gd name="connsiteX71" fmla="*/ 193722 w 826822"/>
              <a:gd name="connsiteY71" fmla="*/ 1810271 h 3671652"/>
              <a:gd name="connsiteX72" fmla="*/ 194546 w 826822"/>
              <a:gd name="connsiteY72" fmla="*/ 1828407 h 3671652"/>
              <a:gd name="connsiteX73" fmla="*/ 471528 w 826822"/>
              <a:gd name="connsiteY73" fmla="*/ 1828406 h 3671652"/>
              <a:gd name="connsiteX74" fmla="*/ 471529 w 826822"/>
              <a:gd name="connsiteY74" fmla="*/ 1886111 h 3671652"/>
              <a:gd name="connsiteX75" fmla="*/ 201966 w 826822"/>
              <a:gd name="connsiteY75" fmla="*/ 1886111 h 3671652"/>
              <a:gd name="connsiteX76" fmla="*/ 222574 w 826822"/>
              <a:gd name="connsiteY76" fmla="*/ 1950411 h 3671652"/>
              <a:gd name="connsiteX77" fmla="*/ 250602 w 826822"/>
              <a:gd name="connsiteY77" fmla="*/ 2008115 h 3671652"/>
              <a:gd name="connsiteX78" fmla="*/ 258021 w 826822"/>
              <a:gd name="connsiteY78" fmla="*/ 2019656 h 3671652"/>
              <a:gd name="connsiteX79" fmla="*/ 626506 w 826822"/>
              <a:gd name="connsiteY79" fmla="*/ 2019656 h 3671652"/>
              <a:gd name="connsiteX80" fmla="*/ 633925 w 826822"/>
              <a:gd name="connsiteY80" fmla="*/ 2008115 h 3671652"/>
              <a:gd name="connsiteX81" fmla="*/ 646290 w 826822"/>
              <a:gd name="connsiteY81" fmla="*/ 1986682 h 3671652"/>
              <a:gd name="connsiteX82" fmla="*/ 786429 w 826822"/>
              <a:gd name="connsiteY82" fmla="*/ 1986682 h 3671652"/>
              <a:gd name="connsiteX83" fmla="*/ 535003 w 826822"/>
              <a:gd name="connsiteY83" fmla="*/ 2291691 h 3671652"/>
              <a:gd name="connsiteX84" fmla="*/ 525111 w 826822"/>
              <a:gd name="connsiteY84" fmla="*/ 2299934 h 3671652"/>
              <a:gd name="connsiteX85" fmla="*/ 515219 w 826822"/>
              <a:gd name="connsiteY85" fmla="*/ 2308178 h 3671652"/>
              <a:gd name="connsiteX86" fmla="*/ 434432 w 826822"/>
              <a:gd name="connsiteY86" fmla="*/ 2373302 h 3671652"/>
              <a:gd name="connsiteX87" fmla="*/ 418770 w 826822"/>
              <a:gd name="connsiteY87" fmla="*/ 2385667 h 3671652"/>
              <a:gd name="connsiteX88" fmla="*/ 408053 w 826822"/>
              <a:gd name="connsiteY88" fmla="*/ 2393910 h 3671652"/>
              <a:gd name="connsiteX89" fmla="*/ 397337 w 826822"/>
              <a:gd name="connsiteY89" fmla="*/ 2401329 h 3671652"/>
              <a:gd name="connsiteX90" fmla="*/ 243183 w 826822"/>
              <a:gd name="connsiteY90" fmla="*/ 2537347 h 3671652"/>
              <a:gd name="connsiteX91" fmla="*/ 571274 w 826822"/>
              <a:gd name="connsiteY91" fmla="*/ 2537346 h 3671652"/>
              <a:gd name="connsiteX92" fmla="*/ 438554 w 826822"/>
              <a:gd name="connsiteY92" fmla="*/ 2402978 h 3671652"/>
              <a:gd name="connsiteX93" fmla="*/ 453392 w 826822"/>
              <a:gd name="connsiteY93" fmla="*/ 2391437 h 3671652"/>
              <a:gd name="connsiteX94" fmla="*/ 534179 w 826822"/>
              <a:gd name="connsiteY94" fmla="*/ 2325489 h 3671652"/>
              <a:gd name="connsiteX95" fmla="*/ 815282 w 826822"/>
              <a:gd name="connsiteY95" fmla="*/ 2764044 h 3671652"/>
              <a:gd name="connsiteX96" fmla="*/ 531706 w 826822"/>
              <a:gd name="connsiteY96" fmla="*/ 3202597 h 3671652"/>
              <a:gd name="connsiteX97" fmla="*/ 497083 w 826822"/>
              <a:gd name="connsiteY97" fmla="*/ 3173745 h 3671652"/>
              <a:gd name="connsiteX98" fmla="*/ 436906 w 826822"/>
              <a:gd name="connsiteY98" fmla="*/ 3124284 h 3671652"/>
              <a:gd name="connsiteX99" fmla="*/ 563031 w 826822"/>
              <a:gd name="connsiteY99" fmla="*/ 3003929 h 3671652"/>
              <a:gd name="connsiteX100" fmla="*/ 264616 w 826822"/>
              <a:gd name="connsiteY100" fmla="*/ 3003929 h 3671652"/>
              <a:gd name="connsiteX101" fmla="*/ 396512 w 826822"/>
              <a:gd name="connsiteY101" fmla="*/ 3124284 h 3671652"/>
              <a:gd name="connsiteX102" fmla="*/ 406404 w 826822"/>
              <a:gd name="connsiteY102" fmla="*/ 3132528 h 3671652"/>
              <a:gd name="connsiteX103" fmla="*/ 416297 w 826822"/>
              <a:gd name="connsiteY103" fmla="*/ 3140771 h 3671652"/>
              <a:gd name="connsiteX104" fmla="*/ 477298 w 826822"/>
              <a:gd name="connsiteY104" fmla="*/ 3191881 h 3671652"/>
              <a:gd name="connsiteX105" fmla="*/ 511097 w 826822"/>
              <a:gd name="connsiteY105" fmla="*/ 3219909 h 3671652"/>
              <a:gd name="connsiteX106" fmla="*/ 520989 w 826822"/>
              <a:gd name="connsiteY106" fmla="*/ 3228152 h 3671652"/>
              <a:gd name="connsiteX107" fmla="*/ 530881 w 826822"/>
              <a:gd name="connsiteY107" fmla="*/ 3236396 h 3671652"/>
              <a:gd name="connsiteX108" fmla="*/ 647256 w 826822"/>
              <a:gd name="connsiteY108" fmla="*/ 3338345 h 3671652"/>
              <a:gd name="connsiteX109" fmla="*/ 655663 w 826822"/>
              <a:gd name="connsiteY109" fmla="*/ 3347259 h 3671652"/>
              <a:gd name="connsiteX110" fmla="*/ 568132 w 826822"/>
              <a:gd name="connsiteY110" fmla="*/ 3434790 h 3671652"/>
              <a:gd name="connsiteX111" fmla="*/ 539395 w 826822"/>
              <a:gd name="connsiteY111" fmla="*/ 3405697 h 3671652"/>
              <a:gd name="connsiteX112" fmla="*/ 436081 w 826822"/>
              <a:gd name="connsiteY112" fmla="*/ 3316357 h 3671652"/>
              <a:gd name="connsiteX113" fmla="*/ 426189 w 826822"/>
              <a:gd name="connsiteY113" fmla="*/ 3308114 h 3671652"/>
              <a:gd name="connsiteX114" fmla="*/ 416297 w 826822"/>
              <a:gd name="connsiteY114" fmla="*/ 3299871 h 3671652"/>
              <a:gd name="connsiteX115" fmla="*/ 389093 w 826822"/>
              <a:gd name="connsiteY115" fmla="*/ 3277613 h 3671652"/>
              <a:gd name="connsiteX116" fmla="*/ 321497 w 826822"/>
              <a:gd name="connsiteY116" fmla="*/ 3221557 h 3671652"/>
              <a:gd name="connsiteX117" fmla="*/ 311604 w 826822"/>
              <a:gd name="connsiteY117" fmla="*/ 3213314 h 3671652"/>
              <a:gd name="connsiteX118" fmla="*/ 301712 w 826822"/>
              <a:gd name="connsiteY118" fmla="*/ 3205071 h 3671652"/>
              <a:gd name="connsiteX119" fmla="*/ 0 w 826822"/>
              <a:gd name="connsiteY119" fmla="*/ 2756624 h 3671652"/>
              <a:gd name="connsiteX120" fmla="*/ 311604 w 826822"/>
              <a:gd name="connsiteY120" fmla="*/ 2314772 h 3671652"/>
              <a:gd name="connsiteX121" fmla="*/ 321496 w 826822"/>
              <a:gd name="connsiteY121" fmla="*/ 2306529 h 3671652"/>
              <a:gd name="connsiteX122" fmla="*/ 331389 w 826822"/>
              <a:gd name="connsiteY122" fmla="*/ 2298285 h 3671652"/>
              <a:gd name="connsiteX123" fmla="*/ 348700 w 826822"/>
              <a:gd name="connsiteY123" fmla="*/ 2284272 h 3671652"/>
              <a:gd name="connsiteX124" fmla="*/ 427838 w 826822"/>
              <a:gd name="connsiteY124" fmla="*/ 2220797 h 3671652"/>
              <a:gd name="connsiteX125" fmla="*/ 437730 w 826822"/>
              <a:gd name="connsiteY125" fmla="*/ 2212553 h 3671652"/>
              <a:gd name="connsiteX126" fmla="*/ 447622 w 826822"/>
              <a:gd name="connsiteY126" fmla="*/ 2204310 h 3671652"/>
              <a:gd name="connsiteX127" fmla="*/ 582815 w 826822"/>
              <a:gd name="connsiteY127" fmla="*/ 2074887 h 3671652"/>
              <a:gd name="connsiteX128" fmla="*/ 297591 w 826822"/>
              <a:gd name="connsiteY128" fmla="*/ 2074887 h 3671652"/>
              <a:gd name="connsiteX129" fmla="*/ 408878 w 826822"/>
              <a:gd name="connsiteY129" fmla="*/ 2202661 h 3671652"/>
              <a:gd name="connsiteX130" fmla="*/ 329740 w 826822"/>
              <a:gd name="connsiteY130" fmla="*/ 2266136 h 3671652"/>
              <a:gd name="connsiteX131" fmla="*/ 312429 w 826822"/>
              <a:gd name="connsiteY131" fmla="*/ 2280150 h 3671652"/>
              <a:gd name="connsiteX132" fmla="*/ 64300 w 826822"/>
              <a:gd name="connsiteY132" fmla="*/ 1806974 h 3671652"/>
              <a:gd name="connsiteX133" fmla="*/ 337159 w 826822"/>
              <a:gd name="connsiteY133" fmla="*/ 1431070 h 3671652"/>
              <a:gd name="connsiteX134" fmla="*/ 394039 w 826822"/>
              <a:gd name="connsiteY134" fmla="*/ 1477234 h 3671652"/>
              <a:gd name="connsiteX135" fmla="*/ 434432 w 826822"/>
              <a:gd name="connsiteY135" fmla="*/ 1509383 h 3671652"/>
              <a:gd name="connsiteX136" fmla="*/ 286874 w 826822"/>
              <a:gd name="connsiteY136" fmla="*/ 1633036 h 3671652"/>
              <a:gd name="connsiteX137" fmla="*/ 605897 w 826822"/>
              <a:gd name="connsiteY137" fmla="*/ 1633036 h 3671652"/>
              <a:gd name="connsiteX138" fmla="*/ 477298 w 826822"/>
              <a:gd name="connsiteY138" fmla="*/ 1510208 h 3671652"/>
              <a:gd name="connsiteX139" fmla="*/ 467407 w 826822"/>
              <a:gd name="connsiteY139" fmla="*/ 1501964 h 3671652"/>
              <a:gd name="connsiteX140" fmla="*/ 456690 w 826822"/>
              <a:gd name="connsiteY140" fmla="*/ 1493721 h 3671652"/>
              <a:gd name="connsiteX141" fmla="*/ 413824 w 826822"/>
              <a:gd name="connsiteY141" fmla="*/ 1459098 h 3671652"/>
              <a:gd name="connsiteX142" fmla="*/ 359417 w 826822"/>
              <a:gd name="connsiteY142" fmla="*/ 1415408 h 3671652"/>
              <a:gd name="connsiteX143" fmla="*/ 349525 w 826822"/>
              <a:gd name="connsiteY143" fmla="*/ 1407164 h 3671652"/>
              <a:gd name="connsiteX144" fmla="*/ 339632 w 826822"/>
              <a:gd name="connsiteY144" fmla="*/ 1398920 h 3671652"/>
              <a:gd name="connsiteX145" fmla="*/ 82435 w 826822"/>
              <a:gd name="connsiteY145" fmla="*/ 959542 h 3671652"/>
              <a:gd name="connsiteX146" fmla="*/ 339633 w 826822"/>
              <a:gd name="connsiteY146" fmla="*/ 505326 h 3671652"/>
              <a:gd name="connsiteX147" fmla="*/ 347877 w 826822"/>
              <a:gd name="connsiteY147" fmla="*/ 495433 h 3671652"/>
              <a:gd name="connsiteX148" fmla="*/ 356119 w 826822"/>
              <a:gd name="connsiteY148" fmla="*/ 485541 h 3671652"/>
              <a:gd name="connsiteX149" fmla="*/ 372606 w 826822"/>
              <a:gd name="connsiteY149" fmla="*/ 467406 h 3671652"/>
              <a:gd name="connsiteX150" fmla="*/ 436905 w 826822"/>
              <a:gd name="connsiteY150" fmla="*/ 394038 h 3671652"/>
              <a:gd name="connsiteX151" fmla="*/ 445149 w 826822"/>
              <a:gd name="connsiteY151" fmla="*/ 384146 h 3671652"/>
              <a:gd name="connsiteX152" fmla="*/ 453392 w 826822"/>
              <a:gd name="connsiteY152" fmla="*/ 374254 h 3671652"/>
              <a:gd name="connsiteX153" fmla="*/ 74191 w 826822"/>
              <a:gd name="connsiteY153" fmla="*/ 0 h 3671652"/>
              <a:gd name="connsiteX154" fmla="*/ 217628 w 826822"/>
              <a:gd name="connsiteY154" fmla="*/ 0 h 3671652"/>
              <a:gd name="connsiteX155" fmla="*/ 244008 w 826822"/>
              <a:gd name="connsiteY155" fmla="*/ 185478 h 3671652"/>
              <a:gd name="connsiteX156" fmla="*/ 416297 w 826822"/>
              <a:gd name="connsiteY156" fmla="*/ 375903 h 3671652"/>
              <a:gd name="connsiteX157" fmla="*/ 349524 w 826822"/>
              <a:gd name="connsiteY157" fmla="*/ 452567 h 3671652"/>
              <a:gd name="connsiteX158" fmla="*/ 336334 w 826822"/>
              <a:gd name="connsiteY158" fmla="*/ 468230 h 3671652"/>
              <a:gd name="connsiteX159" fmla="*/ 136842 w 826822"/>
              <a:gd name="connsiteY159" fmla="*/ 248953 h 3671652"/>
              <a:gd name="connsiteX160" fmla="*/ 74191 w 826822"/>
              <a:gd name="connsiteY160" fmla="*/ 0 h 367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</a:cxnLst>
            <a:rect l="l" t="t" r="r" b="b"/>
            <a:pathLst>
              <a:path w="826822" h="3671652">
                <a:moveTo>
                  <a:pt x="189536" y="3340572"/>
                </a:moveTo>
                <a:cubicBezTo>
                  <a:pt x="225202" y="3306414"/>
                  <a:pt x="263586" y="3272872"/>
                  <a:pt x="302537" y="3239692"/>
                </a:cubicBezTo>
                <a:cubicBezTo>
                  <a:pt x="324793" y="3258652"/>
                  <a:pt x="347876" y="3277612"/>
                  <a:pt x="371781" y="3296572"/>
                </a:cubicBezTo>
                <a:cubicBezTo>
                  <a:pt x="380025" y="3303991"/>
                  <a:pt x="389093" y="3310586"/>
                  <a:pt x="397337" y="3318005"/>
                </a:cubicBezTo>
                <a:cubicBezTo>
                  <a:pt x="254723" y="3440010"/>
                  <a:pt x="129423" y="3556243"/>
                  <a:pt x="129423" y="3671652"/>
                </a:cubicBezTo>
                <a:lnTo>
                  <a:pt x="1" y="3671652"/>
                </a:lnTo>
                <a:cubicBezTo>
                  <a:pt x="1" y="3551090"/>
                  <a:pt x="82538" y="3443050"/>
                  <a:pt x="189536" y="3340572"/>
                </a:cubicBezTo>
                <a:close/>
                <a:moveTo>
                  <a:pt x="135194" y="2801963"/>
                </a:moveTo>
                <a:cubicBezTo>
                  <a:pt x="140139" y="2825046"/>
                  <a:pt x="149208" y="2848127"/>
                  <a:pt x="161573" y="2871208"/>
                </a:cubicBezTo>
                <a:cubicBezTo>
                  <a:pt x="171465" y="2890170"/>
                  <a:pt x="184654" y="2909953"/>
                  <a:pt x="198669" y="2928913"/>
                </a:cubicBezTo>
                <a:cubicBezTo>
                  <a:pt x="201967" y="2933859"/>
                  <a:pt x="206088" y="2938805"/>
                  <a:pt x="210209" y="2943752"/>
                </a:cubicBezTo>
                <a:lnTo>
                  <a:pt x="614141" y="2943752"/>
                </a:lnTo>
                <a:cubicBezTo>
                  <a:pt x="617438" y="2938805"/>
                  <a:pt x="621560" y="2933859"/>
                  <a:pt x="624857" y="2928913"/>
                </a:cubicBezTo>
                <a:cubicBezTo>
                  <a:pt x="638871" y="2909953"/>
                  <a:pt x="650412" y="2890993"/>
                  <a:pt x="659479" y="2871208"/>
                </a:cubicBezTo>
                <a:cubicBezTo>
                  <a:pt x="670196" y="2848127"/>
                  <a:pt x="678439" y="2825045"/>
                  <a:pt x="683386" y="2801964"/>
                </a:cubicBezTo>
                <a:close/>
                <a:moveTo>
                  <a:pt x="190425" y="2599174"/>
                </a:moveTo>
                <a:cubicBezTo>
                  <a:pt x="178885" y="2614836"/>
                  <a:pt x="168168" y="2631323"/>
                  <a:pt x="159100" y="2647810"/>
                </a:cubicBezTo>
                <a:cubicBezTo>
                  <a:pt x="144261" y="2674190"/>
                  <a:pt x="135194" y="2702217"/>
                  <a:pt x="131072" y="2730245"/>
                </a:cubicBezTo>
                <a:cubicBezTo>
                  <a:pt x="131072" y="2733543"/>
                  <a:pt x="130248" y="2736839"/>
                  <a:pt x="130248" y="2740137"/>
                </a:cubicBezTo>
                <a:lnTo>
                  <a:pt x="684211" y="2740137"/>
                </a:lnTo>
                <a:cubicBezTo>
                  <a:pt x="683386" y="2736839"/>
                  <a:pt x="683386" y="2733543"/>
                  <a:pt x="682562" y="2730245"/>
                </a:cubicBezTo>
                <a:cubicBezTo>
                  <a:pt x="676791" y="2703042"/>
                  <a:pt x="666075" y="2675014"/>
                  <a:pt x="651237" y="2647810"/>
                </a:cubicBezTo>
                <a:cubicBezTo>
                  <a:pt x="642169" y="2631323"/>
                  <a:pt x="631452" y="2615660"/>
                  <a:pt x="619911" y="2599173"/>
                </a:cubicBezTo>
                <a:close/>
                <a:moveTo>
                  <a:pt x="212682" y="1004057"/>
                </a:moveTo>
                <a:cubicBezTo>
                  <a:pt x="215980" y="1029612"/>
                  <a:pt x="221750" y="1054343"/>
                  <a:pt x="230818" y="1078248"/>
                </a:cubicBezTo>
                <a:cubicBezTo>
                  <a:pt x="238238" y="1098033"/>
                  <a:pt x="248129" y="1117818"/>
                  <a:pt x="258846" y="1135953"/>
                </a:cubicBezTo>
                <a:cubicBezTo>
                  <a:pt x="259671" y="1136777"/>
                  <a:pt x="259671" y="1136777"/>
                  <a:pt x="260494" y="1137602"/>
                </a:cubicBezTo>
                <a:lnTo>
                  <a:pt x="646290" y="1137602"/>
                </a:lnTo>
                <a:cubicBezTo>
                  <a:pt x="646290" y="1136777"/>
                  <a:pt x="647115" y="1136777"/>
                  <a:pt x="647115" y="1135953"/>
                </a:cubicBezTo>
                <a:cubicBezTo>
                  <a:pt x="657831" y="1117818"/>
                  <a:pt x="667723" y="1098033"/>
                  <a:pt x="675143" y="1078248"/>
                </a:cubicBezTo>
                <a:cubicBezTo>
                  <a:pt x="684211" y="1055167"/>
                  <a:pt x="690805" y="1029612"/>
                  <a:pt x="694103" y="1004057"/>
                </a:cubicBezTo>
                <a:close/>
                <a:moveTo>
                  <a:pt x="259670" y="811159"/>
                </a:moveTo>
                <a:cubicBezTo>
                  <a:pt x="253075" y="823525"/>
                  <a:pt x="246481" y="835065"/>
                  <a:pt x="240710" y="846607"/>
                </a:cubicBezTo>
                <a:cubicBezTo>
                  <a:pt x="226696" y="874635"/>
                  <a:pt x="216804" y="902662"/>
                  <a:pt x="212683" y="929041"/>
                </a:cubicBezTo>
                <a:cubicBezTo>
                  <a:pt x="211858" y="934812"/>
                  <a:pt x="211034" y="940582"/>
                  <a:pt x="210210" y="945528"/>
                </a:cubicBezTo>
                <a:lnTo>
                  <a:pt x="696576" y="945528"/>
                </a:lnTo>
                <a:cubicBezTo>
                  <a:pt x="696576" y="939758"/>
                  <a:pt x="695752" y="934811"/>
                  <a:pt x="694927" y="929041"/>
                </a:cubicBezTo>
                <a:cubicBezTo>
                  <a:pt x="690805" y="901838"/>
                  <a:pt x="681737" y="873810"/>
                  <a:pt x="669372" y="846606"/>
                </a:cubicBezTo>
                <a:cubicBezTo>
                  <a:pt x="664426" y="834241"/>
                  <a:pt x="657832" y="822700"/>
                  <a:pt x="651236" y="811159"/>
                </a:cubicBezTo>
                <a:close/>
                <a:moveTo>
                  <a:pt x="520365" y="292702"/>
                </a:moveTo>
                <a:lnTo>
                  <a:pt x="610158" y="382495"/>
                </a:lnTo>
                <a:lnTo>
                  <a:pt x="540773" y="463284"/>
                </a:lnTo>
                <a:cubicBezTo>
                  <a:pt x="538300" y="466581"/>
                  <a:pt x="535004" y="469878"/>
                  <a:pt x="532529" y="473176"/>
                </a:cubicBezTo>
                <a:cubicBezTo>
                  <a:pt x="530057" y="476473"/>
                  <a:pt x="526760" y="479771"/>
                  <a:pt x="524287" y="483068"/>
                </a:cubicBezTo>
                <a:cubicBezTo>
                  <a:pt x="506975" y="502852"/>
                  <a:pt x="489664" y="522637"/>
                  <a:pt x="472353" y="542421"/>
                </a:cubicBezTo>
                <a:cubicBezTo>
                  <a:pt x="462460" y="553137"/>
                  <a:pt x="452569" y="563854"/>
                  <a:pt x="443500" y="574571"/>
                </a:cubicBezTo>
                <a:cubicBezTo>
                  <a:pt x="441027" y="577869"/>
                  <a:pt x="437730" y="581166"/>
                  <a:pt x="435257" y="584463"/>
                </a:cubicBezTo>
                <a:cubicBezTo>
                  <a:pt x="432783" y="587761"/>
                  <a:pt x="429486" y="591058"/>
                  <a:pt x="427013" y="594355"/>
                </a:cubicBezTo>
                <a:cubicBezTo>
                  <a:pt x="378377" y="649587"/>
                  <a:pt x="333862" y="703994"/>
                  <a:pt x="296766" y="755928"/>
                </a:cubicBezTo>
                <a:lnTo>
                  <a:pt x="613316" y="755928"/>
                </a:lnTo>
                <a:cubicBezTo>
                  <a:pt x="572099" y="701520"/>
                  <a:pt x="520165" y="647938"/>
                  <a:pt x="464109" y="592707"/>
                </a:cubicBezTo>
                <a:cubicBezTo>
                  <a:pt x="474826" y="581165"/>
                  <a:pt x="484718" y="568801"/>
                  <a:pt x="495435" y="557259"/>
                </a:cubicBezTo>
                <a:cubicBezTo>
                  <a:pt x="511922" y="538299"/>
                  <a:pt x="528408" y="519340"/>
                  <a:pt x="544895" y="500379"/>
                </a:cubicBezTo>
                <a:cubicBezTo>
                  <a:pt x="695752" y="646289"/>
                  <a:pt x="826823" y="789726"/>
                  <a:pt x="826822" y="962839"/>
                </a:cubicBezTo>
                <a:cubicBezTo>
                  <a:pt x="826823" y="1153264"/>
                  <a:pt x="708941" y="1288458"/>
                  <a:pt x="573748" y="1403042"/>
                </a:cubicBezTo>
                <a:cubicBezTo>
                  <a:pt x="554787" y="1387380"/>
                  <a:pt x="536651" y="1372542"/>
                  <a:pt x="517692" y="1357703"/>
                </a:cubicBezTo>
                <a:cubicBezTo>
                  <a:pt x="504502" y="1346987"/>
                  <a:pt x="490489" y="1336270"/>
                  <a:pt x="477299" y="1325553"/>
                </a:cubicBezTo>
                <a:cubicBezTo>
                  <a:pt x="525111" y="1285160"/>
                  <a:pt x="570450" y="1242294"/>
                  <a:pt x="606721" y="1196955"/>
                </a:cubicBezTo>
                <a:lnTo>
                  <a:pt x="302536" y="1196955"/>
                </a:lnTo>
                <a:cubicBezTo>
                  <a:pt x="340457" y="1242294"/>
                  <a:pt x="387445" y="1284336"/>
                  <a:pt x="436905" y="1325554"/>
                </a:cubicBezTo>
                <a:cubicBezTo>
                  <a:pt x="440203" y="1328026"/>
                  <a:pt x="443500" y="1331324"/>
                  <a:pt x="446798" y="1333796"/>
                </a:cubicBezTo>
                <a:cubicBezTo>
                  <a:pt x="450095" y="1336271"/>
                  <a:pt x="453392" y="1339567"/>
                  <a:pt x="456690" y="1342040"/>
                </a:cubicBezTo>
                <a:cubicBezTo>
                  <a:pt x="470704" y="1352757"/>
                  <a:pt x="484718" y="1364297"/>
                  <a:pt x="498732" y="1375838"/>
                </a:cubicBezTo>
                <a:cubicBezTo>
                  <a:pt x="516867" y="1390677"/>
                  <a:pt x="535003" y="1404691"/>
                  <a:pt x="553139" y="1419529"/>
                </a:cubicBezTo>
                <a:cubicBezTo>
                  <a:pt x="556436" y="1422002"/>
                  <a:pt x="559733" y="1425299"/>
                  <a:pt x="563031" y="1427773"/>
                </a:cubicBezTo>
                <a:cubicBezTo>
                  <a:pt x="566328" y="1430245"/>
                  <a:pt x="569626" y="1433543"/>
                  <a:pt x="572924" y="1436016"/>
                </a:cubicBezTo>
                <a:cubicBezTo>
                  <a:pt x="670197" y="1517627"/>
                  <a:pt x="759226" y="1606656"/>
                  <a:pt x="796322" y="1723714"/>
                </a:cubicBezTo>
                <a:lnTo>
                  <a:pt x="659479" y="1723714"/>
                </a:lnTo>
                <a:cubicBezTo>
                  <a:pt x="655358" y="1713822"/>
                  <a:pt x="650412" y="1703930"/>
                  <a:pt x="644642" y="1694037"/>
                </a:cubicBezTo>
                <a:lnTo>
                  <a:pt x="235764" y="1694037"/>
                </a:lnTo>
                <a:cubicBezTo>
                  <a:pt x="228345" y="1705579"/>
                  <a:pt x="220926" y="1716295"/>
                  <a:pt x="215155" y="1727836"/>
                </a:cubicBezTo>
                <a:cubicBezTo>
                  <a:pt x="201967" y="1754215"/>
                  <a:pt x="193723" y="1781419"/>
                  <a:pt x="193722" y="1810271"/>
                </a:cubicBezTo>
                <a:cubicBezTo>
                  <a:pt x="193723" y="1816041"/>
                  <a:pt x="194547" y="1822636"/>
                  <a:pt x="194546" y="1828407"/>
                </a:cubicBezTo>
                <a:lnTo>
                  <a:pt x="471528" y="1828406"/>
                </a:lnTo>
                <a:lnTo>
                  <a:pt x="471529" y="1886111"/>
                </a:lnTo>
                <a:lnTo>
                  <a:pt x="201966" y="1886111"/>
                </a:lnTo>
                <a:cubicBezTo>
                  <a:pt x="206912" y="1907544"/>
                  <a:pt x="214331" y="1928977"/>
                  <a:pt x="222574" y="1950411"/>
                </a:cubicBezTo>
                <a:cubicBezTo>
                  <a:pt x="229994" y="1970195"/>
                  <a:pt x="239885" y="1989155"/>
                  <a:pt x="250602" y="2008115"/>
                </a:cubicBezTo>
                <a:cubicBezTo>
                  <a:pt x="253076" y="2011412"/>
                  <a:pt x="255549" y="2015534"/>
                  <a:pt x="258021" y="2019656"/>
                </a:cubicBezTo>
                <a:lnTo>
                  <a:pt x="626506" y="2019656"/>
                </a:lnTo>
                <a:cubicBezTo>
                  <a:pt x="628979" y="2016358"/>
                  <a:pt x="631452" y="2012236"/>
                  <a:pt x="633925" y="2008115"/>
                </a:cubicBezTo>
                <a:cubicBezTo>
                  <a:pt x="638046" y="2000696"/>
                  <a:pt x="642168" y="1994101"/>
                  <a:pt x="646290" y="1986682"/>
                </a:cubicBezTo>
                <a:lnTo>
                  <a:pt x="786429" y="1986682"/>
                </a:lnTo>
                <a:cubicBezTo>
                  <a:pt x="739442" y="2103739"/>
                  <a:pt x="640520" y="2202661"/>
                  <a:pt x="535003" y="2291691"/>
                </a:cubicBezTo>
                <a:cubicBezTo>
                  <a:pt x="531705" y="2294164"/>
                  <a:pt x="528408" y="2297462"/>
                  <a:pt x="525111" y="2299934"/>
                </a:cubicBezTo>
                <a:cubicBezTo>
                  <a:pt x="521813" y="2302408"/>
                  <a:pt x="518516" y="2305705"/>
                  <a:pt x="515219" y="2308178"/>
                </a:cubicBezTo>
                <a:cubicBezTo>
                  <a:pt x="488016" y="2330435"/>
                  <a:pt x="460812" y="2351868"/>
                  <a:pt x="434432" y="2373302"/>
                </a:cubicBezTo>
                <a:cubicBezTo>
                  <a:pt x="428662" y="2377424"/>
                  <a:pt x="423716" y="2381546"/>
                  <a:pt x="418770" y="2385667"/>
                </a:cubicBezTo>
                <a:cubicBezTo>
                  <a:pt x="414648" y="2388140"/>
                  <a:pt x="411351" y="2391437"/>
                  <a:pt x="408053" y="2393910"/>
                </a:cubicBezTo>
                <a:cubicBezTo>
                  <a:pt x="404756" y="2397208"/>
                  <a:pt x="401458" y="2399681"/>
                  <a:pt x="397337" y="2401329"/>
                </a:cubicBezTo>
                <a:cubicBezTo>
                  <a:pt x="341281" y="2447493"/>
                  <a:pt x="287698" y="2492008"/>
                  <a:pt x="243183" y="2537347"/>
                </a:cubicBezTo>
                <a:lnTo>
                  <a:pt x="571274" y="2537346"/>
                </a:lnTo>
                <a:cubicBezTo>
                  <a:pt x="532529" y="2492832"/>
                  <a:pt x="486367" y="2448317"/>
                  <a:pt x="438554" y="2402978"/>
                </a:cubicBezTo>
                <a:cubicBezTo>
                  <a:pt x="443500" y="2399681"/>
                  <a:pt x="448446" y="2395559"/>
                  <a:pt x="453392" y="2391437"/>
                </a:cubicBezTo>
                <a:cubicBezTo>
                  <a:pt x="479772" y="2370004"/>
                  <a:pt x="506975" y="2347747"/>
                  <a:pt x="534179" y="2325489"/>
                </a:cubicBezTo>
                <a:cubicBezTo>
                  <a:pt x="680913" y="2465629"/>
                  <a:pt x="815282" y="2599173"/>
                  <a:pt x="815282" y="2764044"/>
                </a:cubicBezTo>
                <a:cubicBezTo>
                  <a:pt x="815282" y="2930562"/>
                  <a:pt x="682561" y="3070702"/>
                  <a:pt x="531706" y="3202597"/>
                </a:cubicBezTo>
                <a:cubicBezTo>
                  <a:pt x="520165" y="3192705"/>
                  <a:pt x="508624" y="3183637"/>
                  <a:pt x="497083" y="3173745"/>
                </a:cubicBezTo>
                <a:cubicBezTo>
                  <a:pt x="477299" y="3157258"/>
                  <a:pt x="456690" y="3140771"/>
                  <a:pt x="436906" y="3124284"/>
                </a:cubicBezTo>
                <a:cubicBezTo>
                  <a:pt x="482245" y="3084715"/>
                  <a:pt x="525111" y="3044322"/>
                  <a:pt x="563031" y="3003929"/>
                </a:cubicBezTo>
                <a:lnTo>
                  <a:pt x="264616" y="3003929"/>
                </a:lnTo>
                <a:cubicBezTo>
                  <a:pt x="304185" y="3044322"/>
                  <a:pt x="349524" y="3084715"/>
                  <a:pt x="396512" y="3124284"/>
                </a:cubicBezTo>
                <a:cubicBezTo>
                  <a:pt x="399810" y="3126757"/>
                  <a:pt x="403107" y="3130055"/>
                  <a:pt x="406404" y="3132528"/>
                </a:cubicBezTo>
                <a:cubicBezTo>
                  <a:pt x="409702" y="3135000"/>
                  <a:pt x="412999" y="3138298"/>
                  <a:pt x="416297" y="3140771"/>
                </a:cubicBezTo>
                <a:cubicBezTo>
                  <a:pt x="436081" y="3158082"/>
                  <a:pt x="456690" y="3175393"/>
                  <a:pt x="477298" y="3191881"/>
                </a:cubicBezTo>
                <a:cubicBezTo>
                  <a:pt x="488840" y="3200949"/>
                  <a:pt x="499556" y="3210841"/>
                  <a:pt x="511097" y="3219909"/>
                </a:cubicBezTo>
                <a:cubicBezTo>
                  <a:pt x="514394" y="3222382"/>
                  <a:pt x="517691" y="3225679"/>
                  <a:pt x="520989" y="3228152"/>
                </a:cubicBezTo>
                <a:cubicBezTo>
                  <a:pt x="524287" y="3230626"/>
                  <a:pt x="527584" y="3233922"/>
                  <a:pt x="530881" y="3236396"/>
                </a:cubicBezTo>
                <a:cubicBezTo>
                  <a:pt x="571068" y="3269989"/>
                  <a:pt x="610585" y="3303890"/>
                  <a:pt x="647256" y="3338345"/>
                </a:cubicBezTo>
                <a:lnTo>
                  <a:pt x="655663" y="3347259"/>
                </a:lnTo>
                <a:lnTo>
                  <a:pt x="568132" y="3434790"/>
                </a:lnTo>
                <a:lnTo>
                  <a:pt x="539395" y="3405697"/>
                </a:lnTo>
                <a:cubicBezTo>
                  <a:pt x="506820" y="3375866"/>
                  <a:pt x="471734" y="3346034"/>
                  <a:pt x="436081" y="3316357"/>
                </a:cubicBezTo>
                <a:cubicBezTo>
                  <a:pt x="432784" y="3313884"/>
                  <a:pt x="429487" y="3310587"/>
                  <a:pt x="426189" y="3308114"/>
                </a:cubicBezTo>
                <a:cubicBezTo>
                  <a:pt x="422891" y="3305641"/>
                  <a:pt x="419594" y="3302344"/>
                  <a:pt x="416297" y="3299871"/>
                </a:cubicBezTo>
                <a:cubicBezTo>
                  <a:pt x="407229" y="3292451"/>
                  <a:pt x="398161" y="3285032"/>
                  <a:pt x="389093" y="3277613"/>
                </a:cubicBezTo>
                <a:cubicBezTo>
                  <a:pt x="366836" y="3259478"/>
                  <a:pt x="343753" y="3240518"/>
                  <a:pt x="321497" y="3221557"/>
                </a:cubicBezTo>
                <a:cubicBezTo>
                  <a:pt x="318199" y="3219084"/>
                  <a:pt x="314902" y="3215787"/>
                  <a:pt x="311604" y="3213314"/>
                </a:cubicBezTo>
                <a:cubicBezTo>
                  <a:pt x="308307" y="3210841"/>
                  <a:pt x="305009" y="3207543"/>
                  <a:pt x="301712" y="3205071"/>
                </a:cubicBezTo>
                <a:cubicBezTo>
                  <a:pt x="141788" y="3069053"/>
                  <a:pt x="0" y="2926440"/>
                  <a:pt x="0" y="2756624"/>
                </a:cubicBezTo>
                <a:cubicBezTo>
                  <a:pt x="1" y="2580213"/>
                  <a:pt x="151681" y="2445020"/>
                  <a:pt x="311604" y="2314772"/>
                </a:cubicBezTo>
                <a:cubicBezTo>
                  <a:pt x="314902" y="2312300"/>
                  <a:pt x="318199" y="2309002"/>
                  <a:pt x="321496" y="2306529"/>
                </a:cubicBezTo>
                <a:cubicBezTo>
                  <a:pt x="324794" y="2304056"/>
                  <a:pt x="328091" y="2300759"/>
                  <a:pt x="331389" y="2298285"/>
                </a:cubicBezTo>
                <a:cubicBezTo>
                  <a:pt x="337159" y="2293340"/>
                  <a:pt x="342930" y="2289218"/>
                  <a:pt x="348700" y="2284272"/>
                </a:cubicBezTo>
                <a:cubicBezTo>
                  <a:pt x="375079" y="2263663"/>
                  <a:pt x="402282" y="2242230"/>
                  <a:pt x="427838" y="2220797"/>
                </a:cubicBezTo>
                <a:cubicBezTo>
                  <a:pt x="431135" y="2218324"/>
                  <a:pt x="434432" y="2215027"/>
                  <a:pt x="437730" y="2212553"/>
                </a:cubicBezTo>
                <a:cubicBezTo>
                  <a:pt x="441027" y="2210081"/>
                  <a:pt x="444325" y="2206783"/>
                  <a:pt x="447622" y="2204310"/>
                </a:cubicBezTo>
                <a:cubicBezTo>
                  <a:pt x="497083" y="2162268"/>
                  <a:pt x="544071" y="2119402"/>
                  <a:pt x="582815" y="2074887"/>
                </a:cubicBezTo>
                <a:lnTo>
                  <a:pt x="297591" y="2074887"/>
                </a:lnTo>
                <a:cubicBezTo>
                  <a:pt x="329740" y="2118578"/>
                  <a:pt x="368485" y="2161444"/>
                  <a:pt x="408878" y="2202661"/>
                </a:cubicBezTo>
                <a:cubicBezTo>
                  <a:pt x="382499" y="2224094"/>
                  <a:pt x="356119" y="2244703"/>
                  <a:pt x="329740" y="2266136"/>
                </a:cubicBezTo>
                <a:cubicBezTo>
                  <a:pt x="323970" y="2271082"/>
                  <a:pt x="318199" y="2275204"/>
                  <a:pt x="312429" y="2280150"/>
                </a:cubicBezTo>
                <a:cubicBezTo>
                  <a:pt x="181357" y="2146606"/>
                  <a:pt x="64300" y="1994925"/>
                  <a:pt x="64300" y="1806974"/>
                </a:cubicBezTo>
                <a:cubicBezTo>
                  <a:pt x="64300" y="1651996"/>
                  <a:pt x="192898" y="1543181"/>
                  <a:pt x="337159" y="1431070"/>
                </a:cubicBezTo>
                <a:cubicBezTo>
                  <a:pt x="356119" y="1446733"/>
                  <a:pt x="375079" y="1462395"/>
                  <a:pt x="394039" y="1477234"/>
                </a:cubicBezTo>
                <a:cubicBezTo>
                  <a:pt x="408053" y="1487950"/>
                  <a:pt x="421243" y="1498667"/>
                  <a:pt x="434432" y="1509383"/>
                </a:cubicBezTo>
                <a:cubicBezTo>
                  <a:pt x="379201" y="1552250"/>
                  <a:pt x="328091" y="1592642"/>
                  <a:pt x="286874" y="1633036"/>
                </a:cubicBezTo>
                <a:lnTo>
                  <a:pt x="605897" y="1633036"/>
                </a:lnTo>
                <a:cubicBezTo>
                  <a:pt x="570450" y="1590994"/>
                  <a:pt x="525935" y="1550601"/>
                  <a:pt x="477298" y="1510208"/>
                </a:cubicBezTo>
                <a:cubicBezTo>
                  <a:pt x="474001" y="1507734"/>
                  <a:pt x="470704" y="1504437"/>
                  <a:pt x="467407" y="1501964"/>
                </a:cubicBezTo>
                <a:cubicBezTo>
                  <a:pt x="463285" y="1499491"/>
                  <a:pt x="459987" y="1496194"/>
                  <a:pt x="456690" y="1493721"/>
                </a:cubicBezTo>
                <a:cubicBezTo>
                  <a:pt x="442676" y="1482179"/>
                  <a:pt x="428662" y="1470639"/>
                  <a:pt x="413824" y="1459098"/>
                </a:cubicBezTo>
                <a:cubicBezTo>
                  <a:pt x="395688" y="1445084"/>
                  <a:pt x="377552" y="1430246"/>
                  <a:pt x="359417" y="1415408"/>
                </a:cubicBezTo>
                <a:cubicBezTo>
                  <a:pt x="356119" y="1412935"/>
                  <a:pt x="352822" y="1409637"/>
                  <a:pt x="349525" y="1407164"/>
                </a:cubicBezTo>
                <a:cubicBezTo>
                  <a:pt x="346228" y="1404691"/>
                  <a:pt x="342930" y="1401393"/>
                  <a:pt x="339632" y="1398920"/>
                </a:cubicBezTo>
                <a:cubicBezTo>
                  <a:pt x="207736" y="1288458"/>
                  <a:pt x="82435" y="1157386"/>
                  <a:pt x="82435" y="959542"/>
                </a:cubicBezTo>
                <a:cubicBezTo>
                  <a:pt x="82435" y="810335"/>
                  <a:pt x="203614" y="661952"/>
                  <a:pt x="339633" y="505326"/>
                </a:cubicBezTo>
                <a:cubicBezTo>
                  <a:pt x="342105" y="502028"/>
                  <a:pt x="344578" y="498731"/>
                  <a:pt x="347877" y="495433"/>
                </a:cubicBezTo>
                <a:cubicBezTo>
                  <a:pt x="350349" y="492136"/>
                  <a:pt x="352822" y="488839"/>
                  <a:pt x="356119" y="485541"/>
                </a:cubicBezTo>
                <a:cubicBezTo>
                  <a:pt x="361890" y="479771"/>
                  <a:pt x="366836" y="474000"/>
                  <a:pt x="372606" y="467406"/>
                </a:cubicBezTo>
                <a:cubicBezTo>
                  <a:pt x="394039" y="443499"/>
                  <a:pt x="415472" y="418768"/>
                  <a:pt x="436905" y="394038"/>
                </a:cubicBezTo>
                <a:cubicBezTo>
                  <a:pt x="439379" y="390741"/>
                  <a:pt x="442676" y="387443"/>
                  <a:pt x="445149" y="384146"/>
                </a:cubicBezTo>
                <a:cubicBezTo>
                  <a:pt x="447622" y="380849"/>
                  <a:pt x="450920" y="377551"/>
                  <a:pt x="453392" y="374254"/>
                </a:cubicBezTo>
                <a:close/>
                <a:moveTo>
                  <a:pt x="74191" y="0"/>
                </a:moveTo>
                <a:lnTo>
                  <a:pt x="217628" y="0"/>
                </a:lnTo>
                <a:cubicBezTo>
                  <a:pt x="211033" y="62650"/>
                  <a:pt x="217628" y="125300"/>
                  <a:pt x="244008" y="185478"/>
                </a:cubicBezTo>
                <a:cubicBezTo>
                  <a:pt x="276157" y="258846"/>
                  <a:pt x="352821" y="314077"/>
                  <a:pt x="416297" y="375903"/>
                </a:cubicBezTo>
                <a:cubicBezTo>
                  <a:pt x="394038" y="401458"/>
                  <a:pt x="371781" y="427013"/>
                  <a:pt x="349524" y="452567"/>
                </a:cubicBezTo>
                <a:cubicBezTo>
                  <a:pt x="345402" y="457514"/>
                  <a:pt x="340456" y="463284"/>
                  <a:pt x="336334" y="468230"/>
                </a:cubicBezTo>
                <a:cubicBezTo>
                  <a:pt x="264616" y="398985"/>
                  <a:pt x="182181" y="333037"/>
                  <a:pt x="136842" y="248953"/>
                </a:cubicBezTo>
                <a:cubicBezTo>
                  <a:pt x="90678" y="163221"/>
                  <a:pt x="73367" y="79138"/>
                  <a:pt x="74191" y="0"/>
                </a:cubicBezTo>
                <a:close/>
              </a:path>
            </a:pathLst>
          </a:custGeom>
          <a:solidFill>
            <a:schemeClr val="accent3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5ADFF98-A988-4C56-849B-E56B01758860}"/>
              </a:ext>
            </a:extLst>
          </p:cNvPr>
          <p:cNvSpPr/>
          <p:nvPr userDrawn="1"/>
        </p:nvSpPr>
        <p:spPr>
          <a:xfrm rot="2700000">
            <a:off x="1031037" y="-1094186"/>
            <a:ext cx="1169612" cy="5100012"/>
          </a:xfrm>
          <a:custGeom>
            <a:avLst/>
            <a:gdLst>
              <a:gd name="connsiteX0" fmla="*/ 324707 w 1169612"/>
              <a:gd name="connsiteY0" fmla="*/ 4587477 h 5100012"/>
              <a:gd name="connsiteX1" fmla="*/ 420418 w 1169612"/>
              <a:gd name="connsiteY1" fmla="*/ 4502032 h 5100012"/>
              <a:gd name="connsiteX2" fmla="*/ 516645 w 1169612"/>
              <a:gd name="connsiteY2" fmla="*/ 4581075 h 5100012"/>
              <a:gd name="connsiteX3" fmla="*/ 552157 w 1169612"/>
              <a:gd name="connsiteY3" fmla="*/ 4610860 h 5100012"/>
              <a:gd name="connsiteX4" fmla="*/ 444014 w 1169612"/>
              <a:gd name="connsiteY4" fmla="*/ 4706784 h 5100012"/>
              <a:gd name="connsiteX5" fmla="*/ 187871 w 1169612"/>
              <a:gd name="connsiteY5" fmla="*/ 3893742 h 5100012"/>
              <a:gd name="connsiteX6" fmla="*/ 224529 w 1169612"/>
              <a:gd name="connsiteY6" fmla="*/ 3989969 h 5100012"/>
              <a:gd name="connsiteX7" fmla="*/ 276079 w 1169612"/>
              <a:gd name="connsiteY7" fmla="*/ 4070158 h 5100012"/>
              <a:gd name="connsiteX8" fmla="*/ 292116 w 1169612"/>
              <a:gd name="connsiteY8" fmla="*/ 4090778 h 5100012"/>
              <a:gd name="connsiteX9" fmla="*/ 853439 w 1169612"/>
              <a:gd name="connsiteY9" fmla="*/ 4090778 h 5100012"/>
              <a:gd name="connsiteX10" fmla="*/ 868331 w 1169612"/>
              <a:gd name="connsiteY10" fmla="*/ 4070158 h 5100012"/>
              <a:gd name="connsiteX11" fmla="*/ 916444 w 1169612"/>
              <a:gd name="connsiteY11" fmla="*/ 3989969 h 5100012"/>
              <a:gd name="connsiteX12" fmla="*/ 949666 w 1169612"/>
              <a:gd name="connsiteY12" fmla="*/ 3893742 h 5100012"/>
              <a:gd name="connsiteX13" fmla="*/ 264623 w 1169612"/>
              <a:gd name="connsiteY13" fmla="*/ 3611936 h 5100012"/>
              <a:gd name="connsiteX14" fmla="*/ 221092 w 1169612"/>
              <a:gd name="connsiteY14" fmla="*/ 3679523 h 5100012"/>
              <a:gd name="connsiteX15" fmla="*/ 182143 w 1169612"/>
              <a:gd name="connsiteY15" fmla="*/ 3794079 h 5100012"/>
              <a:gd name="connsiteX16" fmla="*/ 180998 w 1169612"/>
              <a:gd name="connsiteY16" fmla="*/ 3807826 h 5100012"/>
              <a:gd name="connsiteX17" fmla="*/ 950811 w 1169612"/>
              <a:gd name="connsiteY17" fmla="*/ 3807826 h 5100012"/>
              <a:gd name="connsiteX18" fmla="*/ 948519 w 1169612"/>
              <a:gd name="connsiteY18" fmla="*/ 3794079 h 5100012"/>
              <a:gd name="connsiteX19" fmla="*/ 904989 w 1169612"/>
              <a:gd name="connsiteY19" fmla="*/ 3679523 h 5100012"/>
              <a:gd name="connsiteX20" fmla="*/ 861458 w 1169612"/>
              <a:gd name="connsiteY20" fmla="*/ 3611936 h 5100012"/>
              <a:gd name="connsiteX21" fmla="*/ 295554 w 1169612"/>
              <a:gd name="connsiteY21" fmla="*/ 1395287 h 5100012"/>
              <a:gd name="connsiteX22" fmla="*/ 320755 w 1169612"/>
              <a:gd name="connsiteY22" fmla="*/ 1498387 h 5100012"/>
              <a:gd name="connsiteX23" fmla="*/ 359704 w 1169612"/>
              <a:gd name="connsiteY23" fmla="*/ 1578575 h 5100012"/>
              <a:gd name="connsiteX24" fmla="*/ 361995 w 1169612"/>
              <a:gd name="connsiteY24" fmla="*/ 1580867 h 5100012"/>
              <a:gd name="connsiteX25" fmla="*/ 898115 w 1169612"/>
              <a:gd name="connsiteY25" fmla="*/ 1580867 h 5100012"/>
              <a:gd name="connsiteX26" fmla="*/ 899261 w 1169612"/>
              <a:gd name="connsiteY26" fmla="*/ 1578575 h 5100012"/>
              <a:gd name="connsiteX27" fmla="*/ 938210 w 1169612"/>
              <a:gd name="connsiteY27" fmla="*/ 1498387 h 5100012"/>
              <a:gd name="connsiteX28" fmla="*/ 964558 w 1169612"/>
              <a:gd name="connsiteY28" fmla="*/ 1395287 h 5100012"/>
              <a:gd name="connsiteX29" fmla="*/ 360850 w 1169612"/>
              <a:gd name="connsiteY29" fmla="*/ 1127227 h 5100012"/>
              <a:gd name="connsiteX30" fmla="*/ 334502 w 1169612"/>
              <a:gd name="connsiteY30" fmla="*/ 1176486 h 5100012"/>
              <a:gd name="connsiteX31" fmla="*/ 295554 w 1169612"/>
              <a:gd name="connsiteY31" fmla="*/ 1291041 h 5100012"/>
              <a:gd name="connsiteX32" fmla="*/ 292116 w 1169612"/>
              <a:gd name="connsiteY32" fmla="*/ 1313952 h 5100012"/>
              <a:gd name="connsiteX33" fmla="*/ 967994 w 1169612"/>
              <a:gd name="connsiteY33" fmla="*/ 1313952 h 5100012"/>
              <a:gd name="connsiteX34" fmla="*/ 965703 w 1169612"/>
              <a:gd name="connsiteY34" fmla="*/ 1291041 h 5100012"/>
              <a:gd name="connsiteX35" fmla="*/ 930191 w 1169612"/>
              <a:gd name="connsiteY35" fmla="*/ 1176486 h 5100012"/>
              <a:gd name="connsiteX36" fmla="*/ 904989 w 1169612"/>
              <a:gd name="connsiteY36" fmla="*/ 1127227 h 5100012"/>
              <a:gd name="connsiteX37" fmla="*/ 842523 w 1169612"/>
              <a:gd name="connsiteY37" fmla="*/ 233449 h 5100012"/>
              <a:gd name="connsiteX38" fmla="*/ 1075972 w 1169612"/>
              <a:gd name="connsiteY38" fmla="*/ 0 h 5100012"/>
              <a:gd name="connsiteX39" fmla="*/ 1087132 w 1169612"/>
              <a:gd name="connsiteY39" fmla="*/ 0 h 5100012"/>
              <a:gd name="connsiteX40" fmla="*/ 981741 w 1169612"/>
              <a:gd name="connsiteY40" fmla="*/ 347104 h 5100012"/>
              <a:gd name="connsiteX41" fmla="*/ 751484 w 1169612"/>
              <a:gd name="connsiteY41" fmla="*/ 643802 h 5100012"/>
              <a:gd name="connsiteX42" fmla="*/ 740028 w 1169612"/>
              <a:gd name="connsiteY42" fmla="*/ 657549 h 5100012"/>
              <a:gd name="connsiteX43" fmla="*/ 728573 w 1169612"/>
              <a:gd name="connsiteY43" fmla="*/ 671296 h 5100012"/>
              <a:gd name="connsiteX44" fmla="*/ 656403 w 1169612"/>
              <a:gd name="connsiteY44" fmla="*/ 753775 h 5100012"/>
              <a:gd name="connsiteX45" fmla="*/ 616308 w 1169612"/>
              <a:gd name="connsiteY45" fmla="*/ 798452 h 5100012"/>
              <a:gd name="connsiteX46" fmla="*/ 604853 w 1169612"/>
              <a:gd name="connsiteY46" fmla="*/ 812199 h 5100012"/>
              <a:gd name="connsiteX47" fmla="*/ 593398 w 1169612"/>
              <a:gd name="connsiteY47" fmla="*/ 825946 h 5100012"/>
              <a:gd name="connsiteX48" fmla="*/ 412400 w 1169612"/>
              <a:gd name="connsiteY48" fmla="*/ 1050475 h 5100012"/>
              <a:gd name="connsiteX49" fmla="*/ 852293 w 1169612"/>
              <a:gd name="connsiteY49" fmla="*/ 1050475 h 5100012"/>
              <a:gd name="connsiteX50" fmla="*/ 644947 w 1169612"/>
              <a:gd name="connsiteY50" fmla="*/ 823655 h 5100012"/>
              <a:gd name="connsiteX51" fmla="*/ 688479 w 1169612"/>
              <a:gd name="connsiteY51" fmla="*/ 774396 h 5100012"/>
              <a:gd name="connsiteX52" fmla="*/ 757212 w 1169612"/>
              <a:gd name="connsiteY52" fmla="*/ 695352 h 5100012"/>
              <a:gd name="connsiteX53" fmla="*/ 1148992 w 1169612"/>
              <a:gd name="connsiteY53" fmla="*/ 1338008 h 5100012"/>
              <a:gd name="connsiteX54" fmla="*/ 797306 w 1169612"/>
              <a:gd name="connsiteY54" fmla="*/ 1949735 h 5100012"/>
              <a:gd name="connsiteX55" fmla="*/ 719408 w 1169612"/>
              <a:gd name="connsiteY55" fmla="*/ 1886730 h 5100012"/>
              <a:gd name="connsiteX56" fmla="*/ 663276 w 1169612"/>
              <a:gd name="connsiteY56" fmla="*/ 1842053 h 5100012"/>
              <a:gd name="connsiteX57" fmla="*/ 843128 w 1169612"/>
              <a:gd name="connsiteY57" fmla="*/ 1663347 h 5100012"/>
              <a:gd name="connsiteX58" fmla="*/ 420419 w 1169612"/>
              <a:gd name="connsiteY58" fmla="*/ 1663347 h 5100012"/>
              <a:gd name="connsiteX59" fmla="*/ 607144 w 1169612"/>
              <a:gd name="connsiteY59" fmla="*/ 1842053 h 5100012"/>
              <a:gd name="connsiteX60" fmla="*/ 620891 w 1169612"/>
              <a:gd name="connsiteY60" fmla="*/ 1853508 h 5100012"/>
              <a:gd name="connsiteX61" fmla="*/ 634638 w 1169612"/>
              <a:gd name="connsiteY61" fmla="*/ 1864964 h 5100012"/>
              <a:gd name="connsiteX62" fmla="*/ 693061 w 1169612"/>
              <a:gd name="connsiteY62" fmla="*/ 1911932 h 5100012"/>
              <a:gd name="connsiteX63" fmla="*/ 768667 w 1169612"/>
              <a:gd name="connsiteY63" fmla="*/ 1972646 h 5100012"/>
              <a:gd name="connsiteX64" fmla="*/ 782414 w 1169612"/>
              <a:gd name="connsiteY64" fmla="*/ 1984102 h 5100012"/>
              <a:gd name="connsiteX65" fmla="*/ 796161 w 1169612"/>
              <a:gd name="connsiteY65" fmla="*/ 1995558 h 5100012"/>
              <a:gd name="connsiteX66" fmla="*/ 1106606 w 1169612"/>
              <a:gd name="connsiteY66" fmla="*/ 2395356 h 5100012"/>
              <a:gd name="connsiteX67" fmla="*/ 916444 w 1169612"/>
              <a:gd name="connsiteY67" fmla="*/ 2395356 h 5100012"/>
              <a:gd name="connsiteX68" fmla="*/ 895824 w 1169612"/>
              <a:gd name="connsiteY68" fmla="*/ 2354116 h 5100012"/>
              <a:gd name="connsiteX69" fmla="*/ 327629 w 1169612"/>
              <a:gd name="connsiteY69" fmla="*/ 2354116 h 5100012"/>
              <a:gd name="connsiteX70" fmla="*/ 298990 w 1169612"/>
              <a:gd name="connsiteY70" fmla="*/ 2401084 h 5100012"/>
              <a:gd name="connsiteX71" fmla="*/ 269206 w 1169612"/>
              <a:gd name="connsiteY71" fmla="*/ 2515639 h 5100012"/>
              <a:gd name="connsiteX72" fmla="*/ 270351 w 1169612"/>
              <a:gd name="connsiteY72" fmla="*/ 2540842 h 5100012"/>
              <a:gd name="connsiteX73" fmla="*/ 655258 w 1169612"/>
              <a:gd name="connsiteY73" fmla="*/ 2540842 h 5100012"/>
              <a:gd name="connsiteX74" fmla="*/ 655258 w 1169612"/>
              <a:gd name="connsiteY74" fmla="*/ 2621031 h 5100012"/>
              <a:gd name="connsiteX75" fmla="*/ 280661 w 1169612"/>
              <a:gd name="connsiteY75" fmla="*/ 2621031 h 5100012"/>
              <a:gd name="connsiteX76" fmla="*/ 309300 w 1169612"/>
              <a:gd name="connsiteY76" fmla="*/ 2710384 h 5100012"/>
              <a:gd name="connsiteX77" fmla="*/ 348249 w 1169612"/>
              <a:gd name="connsiteY77" fmla="*/ 2790573 h 5100012"/>
              <a:gd name="connsiteX78" fmla="*/ 358559 w 1169612"/>
              <a:gd name="connsiteY78" fmla="*/ 2806611 h 5100012"/>
              <a:gd name="connsiteX79" fmla="*/ 870622 w 1169612"/>
              <a:gd name="connsiteY79" fmla="*/ 2806611 h 5100012"/>
              <a:gd name="connsiteX80" fmla="*/ 880932 w 1169612"/>
              <a:gd name="connsiteY80" fmla="*/ 2790573 h 5100012"/>
              <a:gd name="connsiteX81" fmla="*/ 898115 w 1169612"/>
              <a:gd name="connsiteY81" fmla="*/ 2760788 h 5100012"/>
              <a:gd name="connsiteX82" fmla="*/ 1092859 w 1169612"/>
              <a:gd name="connsiteY82" fmla="*/ 2760788 h 5100012"/>
              <a:gd name="connsiteX83" fmla="*/ 743466 w 1169612"/>
              <a:gd name="connsiteY83" fmla="*/ 3184644 h 5100012"/>
              <a:gd name="connsiteX84" fmla="*/ 729719 w 1169612"/>
              <a:gd name="connsiteY84" fmla="*/ 3196099 h 5100012"/>
              <a:gd name="connsiteX85" fmla="*/ 715972 w 1169612"/>
              <a:gd name="connsiteY85" fmla="*/ 3207555 h 5100012"/>
              <a:gd name="connsiteX86" fmla="*/ 603708 w 1169612"/>
              <a:gd name="connsiteY86" fmla="*/ 3298054 h 5100012"/>
              <a:gd name="connsiteX87" fmla="*/ 581942 w 1169612"/>
              <a:gd name="connsiteY87" fmla="*/ 3315237 h 5100012"/>
              <a:gd name="connsiteX88" fmla="*/ 567050 w 1169612"/>
              <a:gd name="connsiteY88" fmla="*/ 3326692 h 5100012"/>
              <a:gd name="connsiteX89" fmla="*/ 552158 w 1169612"/>
              <a:gd name="connsiteY89" fmla="*/ 3337003 h 5100012"/>
              <a:gd name="connsiteX90" fmla="*/ 337939 w 1169612"/>
              <a:gd name="connsiteY90" fmla="*/ 3526019 h 5100012"/>
              <a:gd name="connsiteX91" fmla="*/ 793870 w 1169612"/>
              <a:gd name="connsiteY91" fmla="*/ 3526019 h 5100012"/>
              <a:gd name="connsiteX92" fmla="*/ 609435 w 1169612"/>
              <a:gd name="connsiteY92" fmla="*/ 3339294 h 5100012"/>
              <a:gd name="connsiteX93" fmla="*/ 630055 w 1169612"/>
              <a:gd name="connsiteY93" fmla="*/ 3323256 h 5100012"/>
              <a:gd name="connsiteX94" fmla="*/ 742320 w 1169612"/>
              <a:gd name="connsiteY94" fmla="*/ 3231611 h 5100012"/>
              <a:gd name="connsiteX95" fmla="*/ 1132954 w 1169612"/>
              <a:gd name="connsiteY95" fmla="*/ 3841047 h 5100012"/>
              <a:gd name="connsiteX96" fmla="*/ 738883 w 1169612"/>
              <a:gd name="connsiteY96" fmla="*/ 4450482 h 5100012"/>
              <a:gd name="connsiteX97" fmla="*/ 690770 w 1169612"/>
              <a:gd name="connsiteY97" fmla="*/ 4410387 h 5100012"/>
              <a:gd name="connsiteX98" fmla="*/ 607144 w 1169612"/>
              <a:gd name="connsiteY98" fmla="*/ 4341654 h 5100012"/>
              <a:gd name="connsiteX99" fmla="*/ 782414 w 1169612"/>
              <a:gd name="connsiteY99" fmla="*/ 4174403 h 5100012"/>
              <a:gd name="connsiteX100" fmla="*/ 367723 w 1169612"/>
              <a:gd name="connsiteY100" fmla="*/ 4174403 h 5100012"/>
              <a:gd name="connsiteX101" fmla="*/ 551012 w 1169612"/>
              <a:gd name="connsiteY101" fmla="*/ 4341654 h 5100012"/>
              <a:gd name="connsiteX102" fmla="*/ 564759 w 1169612"/>
              <a:gd name="connsiteY102" fmla="*/ 4353110 h 5100012"/>
              <a:gd name="connsiteX103" fmla="*/ 578506 w 1169612"/>
              <a:gd name="connsiteY103" fmla="*/ 4364566 h 5100012"/>
              <a:gd name="connsiteX104" fmla="*/ 663276 w 1169612"/>
              <a:gd name="connsiteY104" fmla="*/ 4435590 h 5100012"/>
              <a:gd name="connsiteX105" fmla="*/ 710244 w 1169612"/>
              <a:gd name="connsiteY105" fmla="*/ 4474539 h 5100012"/>
              <a:gd name="connsiteX106" fmla="*/ 723991 w 1169612"/>
              <a:gd name="connsiteY106" fmla="*/ 4485994 h 5100012"/>
              <a:gd name="connsiteX107" fmla="*/ 737738 w 1169612"/>
              <a:gd name="connsiteY107" fmla="*/ 4497450 h 5100012"/>
              <a:gd name="connsiteX108" fmla="*/ 1169612 w 1169612"/>
              <a:gd name="connsiteY108" fmla="*/ 5100012 h 5100012"/>
              <a:gd name="connsiteX109" fmla="*/ 989759 w 1169612"/>
              <a:gd name="connsiteY109" fmla="*/ 5100012 h 5100012"/>
              <a:gd name="connsiteX110" fmla="*/ 605999 w 1169612"/>
              <a:gd name="connsiteY110" fmla="*/ 4608568 h 5100012"/>
              <a:gd name="connsiteX111" fmla="*/ 592252 w 1169612"/>
              <a:gd name="connsiteY111" fmla="*/ 4597113 h 5100012"/>
              <a:gd name="connsiteX112" fmla="*/ 578506 w 1169612"/>
              <a:gd name="connsiteY112" fmla="*/ 4585658 h 5100012"/>
              <a:gd name="connsiteX113" fmla="*/ 540702 w 1169612"/>
              <a:gd name="connsiteY113" fmla="*/ 4554727 h 5100012"/>
              <a:gd name="connsiteX114" fmla="*/ 446767 w 1169612"/>
              <a:gd name="connsiteY114" fmla="*/ 4476830 h 5100012"/>
              <a:gd name="connsiteX115" fmla="*/ 433020 w 1169612"/>
              <a:gd name="connsiteY115" fmla="*/ 4465374 h 5100012"/>
              <a:gd name="connsiteX116" fmla="*/ 419274 w 1169612"/>
              <a:gd name="connsiteY116" fmla="*/ 4453919 h 5100012"/>
              <a:gd name="connsiteX117" fmla="*/ 0 w 1169612"/>
              <a:gd name="connsiteY117" fmla="*/ 3830736 h 5100012"/>
              <a:gd name="connsiteX118" fmla="*/ 433020 w 1169612"/>
              <a:gd name="connsiteY118" fmla="*/ 3216719 h 5100012"/>
              <a:gd name="connsiteX119" fmla="*/ 446767 w 1169612"/>
              <a:gd name="connsiteY119" fmla="*/ 3205264 h 5100012"/>
              <a:gd name="connsiteX120" fmla="*/ 460513 w 1169612"/>
              <a:gd name="connsiteY120" fmla="*/ 3193808 h 5100012"/>
              <a:gd name="connsiteX121" fmla="*/ 484570 w 1169612"/>
              <a:gd name="connsiteY121" fmla="*/ 3174334 h 5100012"/>
              <a:gd name="connsiteX122" fmla="*/ 594543 w 1169612"/>
              <a:gd name="connsiteY122" fmla="*/ 3086126 h 5100012"/>
              <a:gd name="connsiteX123" fmla="*/ 608290 w 1169612"/>
              <a:gd name="connsiteY123" fmla="*/ 3074670 h 5100012"/>
              <a:gd name="connsiteX124" fmla="*/ 622036 w 1169612"/>
              <a:gd name="connsiteY124" fmla="*/ 3063215 h 5100012"/>
              <a:gd name="connsiteX125" fmla="*/ 809907 w 1169612"/>
              <a:gd name="connsiteY125" fmla="*/ 2883363 h 5100012"/>
              <a:gd name="connsiteX126" fmla="*/ 413546 w 1169612"/>
              <a:gd name="connsiteY126" fmla="*/ 2883363 h 5100012"/>
              <a:gd name="connsiteX127" fmla="*/ 568195 w 1169612"/>
              <a:gd name="connsiteY127" fmla="*/ 3060924 h 5100012"/>
              <a:gd name="connsiteX128" fmla="*/ 458222 w 1169612"/>
              <a:gd name="connsiteY128" fmla="*/ 3149131 h 5100012"/>
              <a:gd name="connsiteX129" fmla="*/ 434166 w 1169612"/>
              <a:gd name="connsiteY129" fmla="*/ 3168606 h 5100012"/>
              <a:gd name="connsiteX130" fmla="*/ 89354 w 1169612"/>
              <a:gd name="connsiteY130" fmla="*/ 2511058 h 5100012"/>
              <a:gd name="connsiteX131" fmla="*/ 468532 w 1169612"/>
              <a:gd name="connsiteY131" fmla="*/ 1988684 h 5100012"/>
              <a:gd name="connsiteX132" fmla="*/ 547575 w 1169612"/>
              <a:gd name="connsiteY132" fmla="*/ 2052835 h 5100012"/>
              <a:gd name="connsiteX133" fmla="*/ 603708 w 1169612"/>
              <a:gd name="connsiteY133" fmla="*/ 2097512 h 5100012"/>
              <a:gd name="connsiteX134" fmla="*/ 398654 w 1169612"/>
              <a:gd name="connsiteY134" fmla="*/ 2269346 h 5100012"/>
              <a:gd name="connsiteX135" fmla="*/ 841983 w 1169612"/>
              <a:gd name="connsiteY135" fmla="*/ 2269346 h 5100012"/>
              <a:gd name="connsiteX136" fmla="*/ 663276 w 1169612"/>
              <a:gd name="connsiteY136" fmla="*/ 2098658 h 5100012"/>
              <a:gd name="connsiteX137" fmla="*/ 649530 w 1169612"/>
              <a:gd name="connsiteY137" fmla="*/ 2087202 h 5100012"/>
              <a:gd name="connsiteX138" fmla="*/ 634638 w 1169612"/>
              <a:gd name="connsiteY138" fmla="*/ 2075746 h 5100012"/>
              <a:gd name="connsiteX139" fmla="*/ 575069 w 1169612"/>
              <a:gd name="connsiteY139" fmla="*/ 2027633 h 5100012"/>
              <a:gd name="connsiteX140" fmla="*/ 499462 w 1169612"/>
              <a:gd name="connsiteY140" fmla="*/ 1966919 h 5100012"/>
              <a:gd name="connsiteX141" fmla="*/ 485715 w 1169612"/>
              <a:gd name="connsiteY141" fmla="*/ 1955463 h 5100012"/>
              <a:gd name="connsiteX142" fmla="*/ 471969 w 1169612"/>
              <a:gd name="connsiteY142" fmla="*/ 1944007 h 5100012"/>
              <a:gd name="connsiteX143" fmla="*/ 114555 w 1169612"/>
              <a:gd name="connsiteY143" fmla="*/ 1333427 h 5100012"/>
              <a:gd name="connsiteX144" fmla="*/ 471969 w 1169612"/>
              <a:gd name="connsiteY144" fmla="*/ 702226 h 5100012"/>
              <a:gd name="connsiteX145" fmla="*/ 483424 w 1169612"/>
              <a:gd name="connsiteY145" fmla="*/ 688479 h 5100012"/>
              <a:gd name="connsiteX146" fmla="*/ 494880 w 1169612"/>
              <a:gd name="connsiteY146" fmla="*/ 674732 h 5100012"/>
              <a:gd name="connsiteX147" fmla="*/ 517791 w 1169612"/>
              <a:gd name="connsiteY147" fmla="*/ 649530 h 5100012"/>
              <a:gd name="connsiteX148" fmla="*/ 607144 w 1169612"/>
              <a:gd name="connsiteY148" fmla="*/ 547576 h 5100012"/>
              <a:gd name="connsiteX149" fmla="*/ 618600 w 1169612"/>
              <a:gd name="connsiteY149" fmla="*/ 533829 h 5100012"/>
              <a:gd name="connsiteX150" fmla="*/ 630055 w 1169612"/>
              <a:gd name="connsiteY150" fmla="*/ 520082 h 5100012"/>
              <a:gd name="connsiteX151" fmla="*/ 829382 w 1169612"/>
              <a:gd name="connsiteY151" fmla="*/ 261187 h 5100012"/>
              <a:gd name="connsiteX152" fmla="*/ 445671 w 1169612"/>
              <a:gd name="connsiteY152" fmla="*/ 630301 h 5100012"/>
              <a:gd name="connsiteX153" fmla="*/ 565571 w 1169612"/>
              <a:gd name="connsiteY153" fmla="*/ 510401 h 5100012"/>
              <a:gd name="connsiteX154" fmla="*/ 578506 w 1169612"/>
              <a:gd name="connsiteY154" fmla="*/ 522373 h 5100012"/>
              <a:gd name="connsiteX155" fmla="*/ 485715 w 1169612"/>
              <a:gd name="connsiteY155" fmla="*/ 628910 h 5100012"/>
              <a:gd name="connsiteX156" fmla="*/ 467386 w 1169612"/>
              <a:gd name="connsiteY156" fmla="*/ 650675 h 5100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1169612" h="5100012">
                <a:moveTo>
                  <a:pt x="324707" y="4587477"/>
                </a:moveTo>
                <a:lnTo>
                  <a:pt x="420418" y="4502032"/>
                </a:lnTo>
                <a:cubicBezTo>
                  <a:pt x="451349" y="4528379"/>
                  <a:pt x="483424" y="4554727"/>
                  <a:pt x="516645" y="4581075"/>
                </a:cubicBezTo>
                <a:cubicBezTo>
                  <a:pt x="528101" y="4591385"/>
                  <a:pt x="540702" y="4600550"/>
                  <a:pt x="552157" y="4610860"/>
                </a:cubicBezTo>
                <a:lnTo>
                  <a:pt x="444014" y="4706784"/>
                </a:lnTo>
                <a:close/>
                <a:moveTo>
                  <a:pt x="187871" y="3893742"/>
                </a:moveTo>
                <a:cubicBezTo>
                  <a:pt x="194744" y="3925818"/>
                  <a:pt x="207346" y="3957894"/>
                  <a:pt x="224529" y="3989969"/>
                </a:cubicBezTo>
                <a:cubicBezTo>
                  <a:pt x="238275" y="4016317"/>
                  <a:pt x="256604" y="4043810"/>
                  <a:pt x="276079" y="4070158"/>
                </a:cubicBezTo>
                <a:cubicBezTo>
                  <a:pt x="280661" y="4077031"/>
                  <a:pt x="286389" y="4083904"/>
                  <a:pt x="292116" y="4090778"/>
                </a:cubicBezTo>
                <a:lnTo>
                  <a:pt x="853439" y="4090778"/>
                </a:lnTo>
                <a:cubicBezTo>
                  <a:pt x="858021" y="4083904"/>
                  <a:pt x="863749" y="4077031"/>
                  <a:pt x="868331" y="4070158"/>
                </a:cubicBezTo>
                <a:cubicBezTo>
                  <a:pt x="887806" y="4043810"/>
                  <a:pt x="903843" y="4017462"/>
                  <a:pt x="916444" y="3989969"/>
                </a:cubicBezTo>
                <a:cubicBezTo>
                  <a:pt x="931337" y="3957894"/>
                  <a:pt x="942792" y="3925818"/>
                  <a:pt x="949666" y="3893742"/>
                </a:cubicBezTo>
                <a:close/>
                <a:moveTo>
                  <a:pt x="264623" y="3611936"/>
                </a:moveTo>
                <a:cubicBezTo>
                  <a:pt x="248586" y="3633702"/>
                  <a:pt x="233694" y="3656613"/>
                  <a:pt x="221092" y="3679523"/>
                </a:cubicBezTo>
                <a:cubicBezTo>
                  <a:pt x="200472" y="3716182"/>
                  <a:pt x="187871" y="3755130"/>
                  <a:pt x="182143" y="3794079"/>
                </a:cubicBezTo>
                <a:cubicBezTo>
                  <a:pt x="182143" y="3798662"/>
                  <a:pt x="180998" y="3803243"/>
                  <a:pt x="180998" y="3807826"/>
                </a:cubicBezTo>
                <a:lnTo>
                  <a:pt x="950811" y="3807826"/>
                </a:lnTo>
                <a:cubicBezTo>
                  <a:pt x="949666" y="3803243"/>
                  <a:pt x="949666" y="3798662"/>
                  <a:pt x="948519" y="3794079"/>
                </a:cubicBezTo>
                <a:cubicBezTo>
                  <a:pt x="940501" y="3756276"/>
                  <a:pt x="925609" y="3717327"/>
                  <a:pt x="904989" y="3679523"/>
                </a:cubicBezTo>
                <a:cubicBezTo>
                  <a:pt x="892387" y="3656613"/>
                  <a:pt x="877495" y="3634847"/>
                  <a:pt x="861458" y="3611936"/>
                </a:cubicBezTo>
                <a:close/>
                <a:moveTo>
                  <a:pt x="295554" y="1395287"/>
                </a:moveTo>
                <a:cubicBezTo>
                  <a:pt x="300135" y="1430799"/>
                  <a:pt x="308154" y="1465166"/>
                  <a:pt x="320755" y="1498387"/>
                </a:cubicBezTo>
                <a:cubicBezTo>
                  <a:pt x="331066" y="1525880"/>
                  <a:pt x="344812" y="1553373"/>
                  <a:pt x="359704" y="1578575"/>
                </a:cubicBezTo>
                <a:cubicBezTo>
                  <a:pt x="360850" y="1579721"/>
                  <a:pt x="360850" y="1579721"/>
                  <a:pt x="361995" y="1580867"/>
                </a:cubicBezTo>
                <a:lnTo>
                  <a:pt x="898115" y="1580867"/>
                </a:lnTo>
                <a:cubicBezTo>
                  <a:pt x="898115" y="1579721"/>
                  <a:pt x="899261" y="1579721"/>
                  <a:pt x="899261" y="1578575"/>
                </a:cubicBezTo>
                <a:cubicBezTo>
                  <a:pt x="914153" y="1553374"/>
                  <a:pt x="927899" y="1525880"/>
                  <a:pt x="938210" y="1498387"/>
                </a:cubicBezTo>
                <a:cubicBezTo>
                  <a:pt x="950811" y="1466311"/>
                  <a:pt x="959975" y="1430799"/>
                  <a:pt x="964558" y="1395287"/>
                </a:cubicBezTo>
                <a:close/>
                <a:moveTo>
                  <a:pt x="360850" y="1127227"/>
                </a:moveTo>
                <a:cubicBezTo>
                  <a:pt x="351686" y="1144410"/>
                  <a:pt x="342521" y="1160448"/>
                  <a:pt x="334502" y="1176486"/>
                </a:cubicBezTo>
                <a:cubicBezTo>
                  <a:pt x="315028" y="1215434"/>
                  <a:pt x="301281" y="1254383"/>
                  <a:pt x="295554" y="1291041"/>
                </a:cubicBezTo>
                <a:cubicBezTo>
                  <a:pt x="294408" y="1299060"/>
                  <a:pt x="293262" y="1307079"/>
                  <a:pt x="292116" y="1313952"/>
                </a:cubicBezTo>
                <a:lnTo>
                  <a:pt x="967994" y="1313952"/>
                </a:lnTo>
                <a:cubicBezTo>
                  <a:pt x="967994" y="1305934"/>
                  <a:pt x="966849" y="1299060"/>
                  <a:pt x="965703" y="1291041"/>
                </a:cubicBezTo>
                <a:cubicBezTo>
                  <a:pt x="959975" y="1253238"/>
                  <a:pt x="947374" y="1214289"/>
                  <a:pt x="930191" y="1176486"/>
                </a:cubicBezTo>
                <a:cubicBezTo>
                  <a:pt x="923318" y="1159302"/>
                  <a:pt x="914153" y="1143264"/>
                  <a:pt x="904989" y="1127227"/>
                </a:cubicBezTo>
                <a:close/>
                <a:moveTo>
                  <a:pt x="842523" y="233449"/>
                </a:moveTo>
                <a:lnTo>
                  <a:pt x="1075972" y="0"/>
                </a:lnTo>
                <a:lnTo>
                  <a:pt x="1087132" y="0"/>
                </a:lnTo>
                <a:cubicBezTo>
                  <a:pt x="1080259" y="107683"/>
                  <a:pt x="1049328" y="222238"/>
                  <a:pt x="981741" y="347104"/>
                </a:cubicBezTo>
                <a:cubicBezTo>
                  <a:pt x="922172" y="453640"/>
                  <a:pt x="833964" y="548722"/>
                  <a:pt x="751484" y="643802"/>
                </a:cubicBezTo>
                <a:cubicBezTo>
                  <a:pt x="748047" y="648384"/>
                  <a:pt x="743466" y="652967"/>
                  <a:pt x="740028" y="657549"/>
                </a:cubicBezTo>
                <a:cubicBezTo>
                  <a:pt x="736592" y="662131"/>
                  <a:pt x="732010" y="666714"/>
                  <a:pt x="728573" y="671296"/>
                </a:cubicBezTo>
                <a:cubicBezTo>
                  <a:pt x="704516" y="698789"/>
                  <a:pt x="680460" y="726283"/>
                  <a:pt x="656403" y="753775"/>
                </a:cubicBezTo>
                <a:cubicBezTo>
                  <a:pt x="642656" y="768668"/>
                  <a:pt x="628910" y="783560"/>
                  <a:pt x="616308" y="798452"/>
                </a:cubicBezTo>
                <a:cubicBezTo>
                  <a:pt x="612872" y="803035"/>
                  <a:pt x="608290" y="807616"/>
                  <a:pt x="604853" y="812199"/>
                </a:cubicBezTo>
                <a:cubicBezTo>
                  <a:pt x="601416" y="816781"/>
                  <a:pt x="596834" y="821363"/>
                  <a:pt x="593398" y="825946"/>
                </a:cubicBezTo>
                <a:cubicBezTo>
                  <a:pt x="525810" y="902698"/>
                  <a:pt x="463950" y="978304"/>
                  <a:pt x="412400" y="1050475"/>
                </a:cubicBezTo>
                <a:lnTo>
                  <a:pt x="852293" y="1050475"/>
                </a:lnTo>
                <a:cubicBezTo>
                  <a:pt x="795015" y="974868"/>
                  <a:pt x="722846" y="900407"/>
                  <a:pt x="644947" y="823655"/>
                </a:cubicBezTo>
                <a:cubicBezTo>
                  <a:pt x="659840" y="807616"/>
                  <a:pt x="673586" y="790434"/>
                  <a:pt x="688479" y="774396"/>
                </a:cubicBezTo>
                <a:cubicBezTo>
                  <a:pt x="711390" y="748048"/>
                  <a:pt x="734301" y="721700"/>
                  <a:pt x="757212" y="695352"/>
                </a:cubicBezTo>
                <a:cubicBezTo>
                  <a:pt x="966849" y="898115"/>
                  <a:pt x="1148992" y="1097442"/>
                  <a:pt x="1148992" y="1338008"/>
                </a:cubicBezTo>
                <a:cubicBezTo>
                  <a:pt x="1148992" y="1602632"/>
                  <a:pt x="985178" y="1790503"/>
                  <a:pt x="797306" y="1949735"/>
                </a:cubicBezTo>
                <a:cubicBezTo>
                  <a:pt x="770959" y="1927970"/>
                  <a:pt x="745756" y="1907350"/>
                  <a:pt x="719408" y="1886730"/>
                </a:cubicBezTo>
                <a:cubicBezTo>
                  <a:pt x="701080" y="1871838"/>
                  <a:pt x="681606" y="1856946"/>
                  <a:pt x="663276" y="1842053"/>
                </a:cubicBezTo>
                <a:cubicBezTo>
                  <a:pt x="729719" y="1785921"/>
                  <a:pt x="792724" y="1726352"/>
                  <a:pt x="843128" y="1663347"/>
                </a:cubicBezTo>
                <a:lnTo>
                  <a:pt x="420419" y="1663347"/>
                </a:lnTo>
                <a:cubicBezTo>
                  <a:pt x="473114" y="1726352"/>
                  <a:pt x="538411" y="1784775"/>
                  <a:pt x="607144" y="1842053"/>
                </a:cubicBezTo>
                <a:cubicBezTo>
                  <a:pt x="611727" y="1845490"/>
                  <a:pt x="616308" y="1850072"/>
                  <a:pt x="620891" y="1853508"/>
                </a:cubicBezTo>
                <a:cubicBezTo>
                  <a:pt x="625474" y="1856946"/>
                  <a:pt x="630055" y="1861527"/>
                  <a:pt x="634638" y="1864964"/>
                </a:cubicBezTo>
                <a:cubicBezTo>
                  <a:pt x="654112" y="1879856"/>
                  <a:pt x="673586" y="1895894"/>
                  <a:pt x="693061" y="1911932"/>
                </a:cubicBezTo>
                <a:cubicBezTo>
                  <a:pt x="718263" y="1932552"/>
                  <a:pt x="743466" y="1952026"/>
                  <a:pt x="768667" y="1972646"/>
                </a:cubicBezTo>
                <a:cubicBezTo>
                  <a:pt x="773250" y="1976083"/>
                  <a:pt x="777832" y="1980665"/>
                  <a:pt x="782414" y="1984102"/>
                </a:cubicBezTo>
                <a:cubicBezTo>
                  <a:pt x="786996" y="1987539"/>
                  <a:pt x="791579" y="1992120"/>
                  <a:pt x="796161" y="1995558"/>
                </a:cubicBezTo>
                <a:cubicBezTo>
                  <a:pt x="931337" y="2108967"/>
                  <a:pt x="1055056" y="2232687"/>
                  <a:pt x="1106606" y="2395356"/>
                </a:cubicBezTo>
                <a:lnTo>
                  <a:pt x="916444" y="2395356"/>
                </a:lnTo>
                <a:cubicBezTo>
                  <a:pt x="910716" y="2381610"/>
                  <a:pt x="903843" y="2367863"/>
                  <a:pt x="895824" y="2354116"/>
                </a:cubicBezTo>
                <a:lnTo>
                  <a:pt x="327629" y="2354116"/>
                </a:lnTo>
                <a:cubicBezTo>
                  <a:pt x="317319" y="2370154"/>
                  <a:pt x="307008" y="2385046"/>
                  <a:pt x="298990" y="2401084"/>
                </a:cubicBezTo>
                <a:cubicBezTo>
                  <a:pt x="280661" y="2437742"/>
                  <a:pt x="269206" y="2475545"/>
                  <a:pt x="269206" y="2515639"/>
                </a:cubicBezTo>
                <a:cubicBezTo>
                  <a:pt x="269206" y="2523658"/>
                  <a:pt x="270351" y="2532823"/>
                  <a:pt x="270351" y="2540842"/>
                </a:cubicBezTo>
                <a:lnTo>
                  <a:pt x="655258" y="2540842"/>
                </a:lnTo>
                <a:lnTo>
                  <a:pt x="655258" y="2621031"/>
                </a:lnTo>
                <a:lnTo>
                  <a:pt x="280661" y="2621031"/>
                </a:lnTo>
                <a:cubicBezTo>
                  <a:pt x="287534" y="2650815"/>
                  <a:pt x="297844" y="2680599"/>
                  <a:pt x="309300" y="2710384"/>
                </a:cubicBezTo>
                <a:cubicBezTo>
                  <a:pt x="319610" y="2737877"/>
                  <a:pt x="333356" y="2764225"/>
                  <a:pt x="348249" y="2790573"/>
                </a:cubicBezTo>
                <a:cubicBezTo>
                  <a:pt x="351686" y="2795155"/>
                  <a:pt x="355122" y="2800883"/>
                  <a:pt x="358559" y="2806611"/>
                </a:cubicBezTo>
                <a:lnTo>
                  <a:pt x="870622" y="2806611"/>
                </a:lnTo>
                <a:cubicBezTo>
                  <a:pt x="874058" y="2802028"/>
                  <a:pt x="877495" y="2796300"/>
                  <a:pt x="880932" y="2790573"/>
                </a:cubicBezTo>
                <a:cubicBezTo>
                  <a:pt x="886659" y="2780263"/>
                  <a:pt x="892387" y="2771098"/>
                  <a:pt x="898115" y="2760788"/>
                </a:cubicBezTo>
                <a:lnTo>
                  <a:pt x="1092859" y="2760788"/>
                </a:lnTo>
                <a:cubicBezTo>
                  <a:pt x="1027563" y="2923457"/>
                  <a:pt x="890096" y="3060924"/>
                  <a:pt x="743466" y="3184644"/>
                </a:cubicBezTo>
                <a:cubicBezTo>
                  <a:pt x="738883" y="3188080"/>
                  <a:pt x="734301" y="3192663"/>
                  <a:pt x="729719" y="3196099"/>
                </a:cubicBezTo>
                <a:cubicBezTo>
                  <a:pt x="725136" y="3199536"/>
                  <a:pt x="720554" y="3204118"/>
                  <a:pt x="715972" y="3207555"/>
                </a:cubicBezTo>
                <a:cubicBezTo>
                  <a:pt x="678169" y="3238485"/>
                  <a:pt x="640366" y="3268269"/>
                  <a:pt x="603708" y="3298054"/>
                </a:cubicBezTo>
                <a:cubicBezTo>
                  <a:pt x="595689" y="3303782"/>
                  <a:pt x="588815" y="3309510"/>
                  <a:pt x="581942" y="3315237"/>
                </a:cubicBezTo>
                <a:cubicBezTo>
                  <a:pt x="576214" y="3318674"/>
                  <a:pt x="571632" y="3323256"/>
                  <a:pt x="567050" y="3326692"/>
                </a:cubicBezTo>
                <a:cubicBezTo>
                  <a:pt x="562467" y="3331275"/>
                  <a:pt x="557886" y="3334711"/>
                  <a:pt x="552158" y="3337003"/>
                </a:cubicBezTo>
                <a:cubicBezTo>
                  <a:pt x="474260" y="3401154"/>
                  <a:pt x="399799" y="3463014"/>
                  <a:pt x="337939" y="3526019"/>
                </a:cubicBezTo>
                <a:lnTo>
                  <a:pt x="793870" y="3526019"/>
                </a:lnTo>
                <a:cubicBezTo>
                  <a:pt x="740028" y="3464159"/>
                  <a:pt x="675878" y="3402299"/>
                  <a:pt x="609435" y="3339294"/>
                </a:cubicBezTo>
                <a:cubicBezTo>
                  <a:pt x="616308" y="3334711"/>
                  <a:pt x="623182" y="3328983"/>
                  <a:pt x="630055" y="3323256"/>
                </a:cubicBezTo>
                <a:cubicBezTo>
                  <a:pt x="666713" y="3293471"/>
                  <a:pt x="704516" y="3262542"/>
                  <a:pt x="742320" y="3231611"/>
                </a:cubicBezTo>
                <a:cubicBezTo>
                  <a:pt x="946228" y="3426356"/>
                  <a:pt x="1132954" y="3611936"/>
                  <a:pt x="1132954" y="3841047"/>
                </a:cubicBezTo>
                <a:cubicBezTo>
                  <a:pt x="1132954" y="4072449"/>
                  <a:pt x="948519" y="4267193"/>
                  <a:pt x="738883" y="4450482"/>
                </a:cubicBezTo>
                <a:cubicBezTo>
                  <a:pt x="722846" y="4436735"/>
                  <a:pt x="706807" y="4424134"/>
                  <a:pt x="690770" y="4410387"/>
                </a:cubicBezTo>
                <a:cubicBezTo>
                  <a:pt x="663276" y="4387477"/>
                  <a:pt x="634638" y="4364566"/>
                  <a:pt x="607144" y="4341654"/>
                </a:cubicBezTo>
                <a:cubicBezTo>
                  <a:pt x="670150" y="4286667"/>
                  <a:pt x="729719" y="4230535"/>
                  <a:pt x="782414" y="4174403"/>
                </a:cubicBezTo>
                <a:lnTo>
                  <a:pt x="367723" y="4174403"/>
                </a:lnTo>
                <a:cubicBezTo>
                  <a:pt x="422710" y="4230535"/>
                  <a:pt x="485715" y="4286667"/>
                  <a:pt x="551012" y="4341654"/>
                </a:cubicBezTo>
                <a:cubicBezTo>
                  <a:pt x="555594" y="4345091"/>
                  <a:pt x="560176" y="4349673"/>
                  <a:pt x="564759" y="4353110"/>
                </a:cubicBezTo>
                <a:cubicBezTo>
                  <a:pt x="569341" y="4356547"/>
                  <a:pt x="573923" y="4361129"/>
                  <a:pt x="578506" y="4364566"/>
                </a:cubicBezTo>
                <a:cubicBezTo>
                  <a:pt x="605999" y="4388622"/>
                  <a:pt x="634638" y="4412679"/>
                  <a:pt x="663276" y="4435590"/>
                </a:cubicBezTo>
                <a:cubicBezTo>
                  <a:pt x="679314" y="4448191"/>
                  <a:pt x="694206" y="4461938"/>
                  <a:pt x="710244" y="4474539"/>
                </a:cubicBezTo>
                <a:cubicBezTo>
                  <a:pt x="714826" y="4477975"/>
                  <a:pt x="719408" y="4482558"/>
                  <a:pt x="723991" y="4485994"/>
                </a:cubicBezTo>
                <a:cubicBezTo>
                  <a:pt x="728573" y="4489431"/>
                  <a:pt x="733155" y="4494013"/>
                  <a:pt x="737738" y="4497450"/>
                </a:cubicBezTo>
                <a:cubicBezTo>
                  <a:pt x="961121" y="4684175"/>
                  <a:pt x="1169612" y="4877774"/>
                  <a:pt x="1169612" y="5100012"/>
                </a:cubicBezTo>
                <a:lnTo>
                  <a:pt x="989759" y="5100012"/>
                </a:lnTo>
                <a:cubicBezTo>
                  <a:pt x="989759" y="4941925"/>
                  <a:pt x="804179" y="4773529"/>
                  <a:pt x="605999" y="4608568"/>
                </a:cubicBezTo>
                <a:cubicBezTo>
                  <a:pt x="601416" y="4605132"/>
                  <a:pt x="596834" y="4600550"/>
                  <a:pt x="592252" y="4597113"/>
                </a:cubicBezTo>
                <a:cubicBezTo>
                  <a:pt x="587670" y="4593676"/>
                  <a:pt x="583087" y="4589094"/>
                  <a:pt x="578506" y="4585658"/>
                </a:cubicBezTo>
                <a:cubicBezTo>
                  <a:pt x="565904" y="4575347"/>
                  <a:pt x="553303" y="4565038"/>
                  <a:pt x="540702" y="4554727"/>
                </a:cubicBezTo>
                <a:cubicBezTo>
                  <a:pt x="509772" y="4529526"/>
                  <a:pt x="477696" y="4503178"/>
                  <a:pt x="446767" y="4476830"/>
                </a:cubicBezTo>
                <a:cubicBezTo>
                  <a:pt x="442184" y="4473393"/>
                  <a:pt x="437602" y="4468811"/>
                  <a:pt x="433020" y="4465374"/>
                </a:cubicBezTo>
                <a:cubicBezTo>
                  <a:pt x="428438" y="4461938"/>
                  <a:pt x="423855" y="4457355"/>
                  <a:pt x="419274" y="4453919"/>
                </a:cubicBezTo>
                <a:cubicBezTo>
                  <a:pt x="197035" y="4264902"/>
                  <a:pt x="0" y="4066721"/>
                  <a:pt x="0" y="3830736"/>
                </a:cubicBezTo>
                <a:cubicBezTo>
                  <a:pt x="0" y="3585588"/>
                  <a:pt x="210782" y="3397717"/>
                  <a:pt x="433020" y="3216719"/>
                </a:cubicBezTo>
                <a:cubicBezTo>
                  <a:pt x="437602" y="3213283"/>
                  <a:pt x="442184" y="3208701"/>
                  <a:pt x="446767" y="3205264"/>
                </a:cubicBezTo>
                <a:cubicBezTo>
                  <a:pt x="451349" y="3201827"/>
                  <a:pt x="455931" y="3197245"/>
                  <a:pt x="460513" y="3193808"/>
                </a:cubicBezTo>
                <a:cubicBezTo>
                  <a:pt x="468532" y="3186935"/>
                  <a:pt x="476551" y="3181207"/>
                  <a:pt x="484570" y="3174334"/>
                </a:cubicBezTo>
                <a:cubicBezTo>
                  <a:pt x="521227" y="3145695"/>
                  <a:pt x="559031" y="3115910"/>
                  <a:pt x="594543" y="3086126"/>
                </a:cubicBezTo>
                <a:cubicBezTo>
                  <a:pt x="599126" y="3082690"/>
                  <a:pt x="603707" y="3078107"/>
                  <a:pt x="608290" y="3074670"/>
                </a:cubicBezTo>
                <a:cubicBezTo>
                  <a:pt x="612872" y="3071234"/>
                  <a:pt x="617454" y="3066651"/>
                  <a:pt x="622036" y="3063215"/>
                </a:cubicBezTo>
                <a:cubicBezTo>
                  <a:pt x="690770" y="3004791"/>
                  <a:pt x="756067" y="2945223"/>
                  <a:pt x="809907" y="2883363"/>
                </a:cubicBezTo>
                <a:lnTo>
                  <a:pt x="413546" y="2883363"/>
                </a:lnTo>
                <a:cubicBezTo>
                  <a:pt x="458222" y="2944077"/>
                  <a:pt x="512063" y="3003646"/>
                  <a:pt x="568195" y="3060924"/>
                </a:cubicBezTo>
                <a:cubicBezTo>
                  <a:pt x="531538" y="3090708"/>
                  <a:pt x="494880" y="3119347"/>
                  <a:pt x="458222" y="3149131"/>
                </a:cubicBezTo>
                <a:cubicBezTo>
                  <a:pt x="450203" y="3156005"/>
                  <a:pt x="442184" y="3161733"/>
                  <a:pt x="434166" y="3168606"/>
                </a:cubicBezTo>
                <a:cubicBezTo>
                  <a:pt x="252022" y="2983026"/>
                  <a:pt x="89354" y="2772244"/>
                  <a:pt x="89354" y="2511058"/>
                </a:cubicBezTo>
                <a:cubicBezTo>
                  <a:pt x="89354" y="2295692"/>
                  <a:pt x="268060" y="2144479"/>
                  <a:pt x="468532" y="1988684"/>
                </a:cubicBezTo>
                <a:cubicBezTo>
                  <a:pt x="494880" y="2010450"/>
                  <a:pt x="521228" y="2032215"/>
                  <a:pt x="547575" y="2052835"/>
                </a:cubicBezTo>
                <a:cubicBezTo>
                  <a:pt x="567050" y="2067727"/>
                  <a:pt x="585379" y="2082619"/>
                  <a:pt x="603708" y="2097512"/>
                </a:cubicBezTo>
                <a:cubicBezTo>
                  <a:pt x="526955" y="2157081"/>
                  <a:pt x="455931" y="2213213"/>
                  <a:pt x="398654" y="2269346"/>
                </a:cubicBezTo>
                <a:lnTo>
                  <a:pt x="841983" y="2269346"/>
                </a:lnTo>
                <a:cubicBezTo>
                  <a:pt x="792724" y="2210922"/>
                  <a:pt x="730864" y="2154790"/>
                  <a:pt x="663276" y="2098658"/>
                </a:cubicBezTo>
                <a:cubicBezTo>
                  <a:pt x="658694" y="2095220"/>
                  <a:pt x="654112" y="2090639"/>
                  <a:pt x="649530" y="2087202"/>
                </a:cubicBezTo>
                <a:cubicBezTo>
                  <a:pt x="643802" y="2083765"/>
                  <a:pt x="639220" y="2079183"/>
                  <a:pt x="634638" y="2075746"/>
                </a:cubicBezTo>
                <a:cubicBezTo>
                  <a:pt x="615163" y="2059708"/>
                  <a:pt x="595689" y="2043671"/>
                  <a:pt x="575069" y="2027633"/>
                </a:cubicBezTo>
                <a:cubicBezTo>
                  <a:pt x="549867" y="2008159"/>
                  <a:pt x="524664" y="1987539"/>
                  <a:pt x="499462" y="1966919"/>
                </a:cubicBezTo>
                <a:cubicBezTo>
                  <a:pt x="494880" y="1963482"/>
                  <a:pt x="490298" y="1958900"/>
                  <a:pt x="485715" y="1955463"/>
                </a:cubicBezTo>
                <a:cubicBezTo>
                  <a:pt x="481133" y="1952026"/>
                  <a:pt x="476551" y="1947444"/>
                  <a:pt x="471969" y="1944007"/>
                </a:cubicBezTo>
                <a:cubicBezTo>
                  <a:pt x="288680" y="1790503"/>
                  <a:pt x="114555" y="1608360"/>
                  <a:pt x="114555" y="1333427"/>
                </a:cubicBezTo>
                <a:cubicBezTo>
                  <a:pt x="114555" y="1126082"/>
                  <a:pt x="282952" y="919881"/>
                  <a:pt x="471969" y="702226"/>
                </a:cubicBezTo>
                <a:cubicBezTo>
                  <a:pt x="475406" y="697643"/>
                  <a:pt x="478842" y="693062"/>
                  <a:pt x="483424" y="688479"/>
                </a:cubicBezTo>
                <a:cubicBezTo>
                  <a:pt x="486861" y="683897"/>
                  <a:pt x="490298" y="679315"/>
                  <a:pt x="494880" y="674732"/>
                </a:cubicBezTo>
                <a:cubicBezTo>
                  <a:pt x="502899" y="666714"/>
                  <a:pt x="509772" y="658695"/>
                  <a:pt x="517791" y="649530"/>
                </a:cubicBezTo>
                <a:cubicBezTo>
                  <a:pt x="547575" y="616309"/>
                  <a:pt x="577360" y="581942"/>
                  <a:pt x="607144" y="547576"/>
                </a:cubicBezTo>
                <a:cubicBezTo>
                  <a:pt x="610581" y="542994"/>
                  <a:pt x="615163" y="538411"/>
                  <a:pt x="618600" y="533829"/>
                </a:cubicBezTo>
                <a:cubicBezTo>
                  <a:pt x="622036" y="529247"/>
                  <a:pt x="626619" y="524664"/>
                  <a:pt x="630055" y="520082"/>
                </a:cubicBezTo>
                <a:cubicBezTo>
                  <a:pt x="702226" y="435311"/>
                  <a:pt x="772104" y="349395"/>
                  <a:pt x="829382" y="261187"/>
                </a:cubicBezTo>
                <a:close/>
                <a:moveTo>
                  <a:pt x="445671" y="630301"/>
                </a:moveTo>
                <a:lnTo>
                  <a:pt x="565571" y="510401"/>
                </a:lnTo>
                <a:lnTo>
                  <a:pt x="578506" y="522373"/>
                </a:lnTo>
                <a:cubicBezTo>
                  <a:pt x="547575" y="557885"/>
                  <a:pt x="516646" y="593398"/>
                  <a:pt x="485715" y="628910"/>
                </a:cubicBezTo>
                <a:cubicBezTo>
                  <a:pt x="479988" y="635783"/>
                  <a:pt x="473114" y="643802"/>
                  <a:pt x="467386" y="650675"/>
                </a:cubicBezTo>
                <a:close/>
              </a:path>
            </a:pathLst>
          </a:custGeom>
          <a:solidFill>
            <a:schemeClr val="accent2">
              <a:alpha val="24000"/>
            </a:schemeClr>
          </a:solidFill>
          <a:ln w="1538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511F6DB-9A36-400C-8FF0-D5DE61D5908E}"/>
              </a:ext>
            </a:extLst>
          </p:cNvPr>
          <p:cNvSpPr/>
          <p:nvPr userDrawn="1"/>
        </p:nvSpPr>
        <p:spPr>
          <a:xfrm rot="2613694">
            <a:off x="6204537" y="1338587"/>
            <a:ext cx="1719555" cy="1405706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B8405EAC-939C-4C4A-A652-22978EC323B2}"/>
              </a:ext>
            </a:extLst>
          </p:cNvPr>
          <p:cNvSpPr/>
          <p:nvPr userDrawn="1"/>
        </p:nvSpPr>
        <p:spPr>
          <a:xfrm rot="5400000">
            <a:off x="10559005" y="1597448"/>
            <a:ext cx="1161448" cy="949463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3"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F3D761A-CEA6-4A9C-BC05-657BD6ED734C}"/>
              </a:ext>
            </a:extLst>
          </p:cNvPr>
          <p:cNvSpPr/>
          <p:nvPr userDrawn="1"/>
        </p:nvSpPr>
        <p:spPr>
          <a:xfrm rot="8257828">
            <a:off x="273192" y="259361"/>
            <a:ext cx="749315" cy="612551"/>
          </a:xfrm>
          <a:custGeom>
            <a:avLst/>
            <a:gdLst>
              <a:gd name="connsiteX0" fmla="*/ 52475 w 1719555"/>
              <a:gd name="connsiteY0" fmla="*/ 813979 h 1405706"/>
              <a:gd name="connsiteX1" fmla="*/ 291536 w 1719555"/>
              <a:gd name="connsiteY1" fmla="*/ 819982 h 1405706"/>
              <a:gd name="connsiteX2" fmla="*/ 318965 w 1719555"/>
              <a:gd name="connsiteY2" fmla="*/ 863510 h 1405706"/>
              <a:gd name="connsiteX3" fmla="*/ 857854 w 1719555"/>
              <a:gd name="connsiteY3" fmla="*/ 733566 h 1405706"/>
              <a:gd name="connsiteX4" fmla="*/ 855489 w 1719555"/>
              <a:gd name="connsiteY4" fmla="*/ 718840 h 1405706"/>
              <a:gd name="connsiteX5" fmla="*/ 907882 w 1719555"/>
              <a:gd name="connsiteY5" fmla="*/ 601700 h 1405706"/>
              <a:gd name="connsiteX6" fmla="*/ 965573 w 1719555"/>
              <a:gd name="connsiteY6" fmla="*/ 565628 h 1405706"/>
              <a:gd name="connsiteX7" fmla="*/ 996656 w 1719555"/>
              <a:gd name="connsiteY7" fmla="*/ 560634 h 1405706"/>
              <a:gd name="connsiteX8" fmla="*/ 996656 w 1719555"/>
              <a:gd name="connsiteY8" fmla="*/ 256405 h 1405706"/>
              <a:gd name="connsiteX9" fmla="*/ 978974 w 1719555"/>
              <a:gd name="connsiteY9" fmla="*/ 252372 h 1405706"/>
              <a:gd name="connsiteX10" fmla="*/ 936774 w 1719555"/>
              <a:gd name="connsiteY10" fmla="*/ 222720 h 1405706"/>
              <a:gd name="connsiteX11" fmla="*/ 941456 w 1719555"/>
              <a:gd name="connsiteY11" fmla="*/ 36260 h 1405706"/>
              <a:gd name="connsiteX12" fmla="*/ 1127917 w 1719555"/>
              <a:gd name="connsiteY12" fmla="*/ 40942 h 1405706"/>
              <a:gd name="connsiteX13" fmla="*/ 1123235 w 1719555"/>
              <a:gd name="connsiteY13" fmla="*/ 227403 h 1405706"/>
              <a:gd name="connsiteX14" fmla="*/ 1078238 w 1719555"/>
              <a:gd name="connsiteY14" fmla="*/ 255538 h 1405706"/>
              <a:gd name="connsiteX15" fmla="*/ 1062287 w 1719555"/>
              <a:gd name="connsiteY15" fmla="*/ 258100 h 1405706"/>
              <a:gd name="connsiteX16" fmla="*/ 1062287 w 1719555"/>
              <a:gd name="connsiteY16" fmla="*/ 562718 h 1405706"/>
              <a:gd name="connsiteX17" fmla="*/ 1092840 w 1719555"/>
              <a:gd name="connsiteY17" fmla="*/ 569686 h 1405706"/>
              <a:gd name="connsiteX18" fmla="*/ 1146944 w 1719555"/>
              <a:gd name="connsiteY18" fmla="*/ 607703 h 1405706"/>
              <a:gd name="connsiteX19" fmla="*/ 1178958 w 1719555"/>
              <a:gd name="connsiteY19" fmla="*/ 792660 h 1405706"/>
              <a:gd name="connsiteX20" fmla="*/ 1173343 w 1719555"/>
              <a:gd name="connsiteY20" fmla="*/ 800652 h 1405706"/>
              <a:gd name="connsiteX21" fmla="*/ 1348619 w 1719555"/>
              <a:gd name="connsiteY21" fmla="*/ 984958 h 1405706"/>
              <a:gd name="connsiteX22" fmla="*/ 1403195 w 1719555"/>
              <a:gd name="connsiteY22" fmla="*/ 950833 h 1405706"/>
              <a:gd name="connsiteX23" fmla="*/ 1655010 w 1719555"/>
              <a:gd name="connsiteY23" fmla="*/ 1009249 h 1405706"/>
              <a:gd name="connsiteX24" fmla="*/ 1646675 w 1719555"/>
              <a:gd name="connsiteY24" fmla="*/ 1341161 h 1405706"/>
              <a:gd name="connsiteX25" fmla="*/ 1314763 w 1719555"/>
              <a:gd name="connsiteY25" fmla="*/ 1332826 h 1405706"/>
              <a:gd name="connsiteX26" fmla="*/ 1270316 w 1719555"/>
              <a:gd name="connsiteY26" fmla="*/ 1076033 h 1405706"/>
              <a:gd name="connsiteX27" fmla="*/ 1281801 w 1719555"/>
              <a:gd name="connsiteY27" fmla="*/ 1059688 h 1405706"/>
              <a:gd name="connsiteX28" fmla="*/ 1102291 w 1719555"/>
              <a:gd name="connsiteY28" fmla="*/ 870932 h 1405706"/>
              <a:gd name="connsiteX29" fmla="*/ 1083251 w 1719555"/>
              <a:gd name="connsiteY29" fmla="*/ 882837 h 1405706"/>
              <a:gd name="connsiteX30" fmla="*/ 901879 w 1719555"/>
              <a:gd name="connsiteY30" fmla="*/ 840761 h 1405706"/>
              <a:gd name="connsiteX31" fmla="*/ 897651 w 1719555"/>
              <a:gd name="connsiteY31" fmla="*/ 833999 h 1405706"/>
              <a:gd name="connsiteX32" fmla="*/ 331408 w 1719555"/>
              <a:gd name="connsiteY32" fmla="*/ 970539 h 1405706"/>
              <a:gd name="connsiteX33" fmla="*/ 324456 w 1719555"/>
              <a:gd name="connsiteY33" fmla="*/ 1003237 h 1405706"/>
              <a:gd name="connsiteX34" fmla="*/ 285534 w 1719555"/>
              <a:gd name="connsiteY34" fmla="*/ 1059044 h 1405706"/>
              <a:gd name="connsiteX35" fmla="*/ 46471 w 1719555"/>
              <a:gd name="connsiteY35" fmla="*/ 1053041 h 1405706"/>
              <a:gd name="connsiteX36" fmla="*/ 52475 w 1719555"/>
              <a:gd name="connsiteY36" fmla="*/ 813979 h 140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1719555" h="1405706">
                <a:moveTo>
                  <a:pt x="52475" y="813979"/>
                </a:moveTo>
                <a:cubicBezTo>
                  <a:pt x="118453" y="751232"/>
                  <a:pt x="225801" y="750861"/>
                  <a:pt x="291536" y="819982"/>
                </a:cubicBezTo>
                <a:lnTo>
                  <a:pt x="318965" y="863510"/>
                </a:lnTo>
                <a:lnTo>
                  <a:pt x="857854" y="733566"/>
                </a:lnTo>
                <a:lnTo>
                  <a:pt x="855489" y="718840"/>
                </a:lnTo>
                <a:cubicBezTo>
                  <a:pt x="856959" y="675558"/>
                  <a:pt x="874893" y="633073"/>
                  <a:pt x="907882" y="601700"/>
                </a:cubicBezTo>
                <a:cubicBezTo>
                  <a:pt x="925163" y="585267"/>
                  <a:pt x="944823" y="573301"/>
                  <a:pt x="965573" y="565628"/>
                </a:cubicBezTo>
                <a:lnTo>
                  <a:pt x="996656" y="560634"/>
                </a:lnTo>
                <a:lnTo>
                  <a:pt x="996656" y="256405"/>
                </a:lnTo>
                <a:lnTo>
                  <a:pt x="978974" y="252372"/>
                </a:lnTo>
                <a:cubicBezTo>
                  <a:pt x="963411" y="245515"/>
                  <a:pt x="949009" y="235586"/>
                  <a:pt x="936774" y="222720"/>
                </a:cubicBezTo>
                <a:cubicBezTo>
                  <a:pt x="885504" y="168808"/>
                  <a:pt x="889995" y="85201"/>
                  <a:pt x="941456" y="36260"/>
                </a:cubicBezTo>
                <a:cubicBezTo>
                  <a:pt x="995369" y="-15011"/>
                  <a:pt x="1078976" y="-10519"/>
                  <a:pt x="1127917" y="40942"/>
                </a:cubicBezTo>
                <a:cubicBezTo>
                  <a:pt x="1179188" y="94855"/>
                  <a:pt x="1174696" y="178462"/>
                  <a:pt x="1123235" y="227403"/>
                </a:cubicBezTo>
                <a:cubicBezTo>
                  <a:pt x="1109757" y="240220"/>
                  <a:pt x="1094423" y="249553"/>
                  <a:pt x="1078238" y="255538"/>
                </a:cubicBezTo>
                <a:lnTo>
                  <a:pt x="1062287" y="258100"/>
                </a:lnTo>
                <a:lnTo>
                  <a:pt x="1062287" y="562718"/>
                </a:lnTo>
                <a:lnTo>
                  <a:pt x="1092840" y="569686"/>
                </a:lnTo>
                <a:cubicBezTo>
                  <a:pt x="1112793" y="578477"/>
                  <a:pt x="1131258" y="591208"/>
                  <a:pt x="1146944" y="607703"/>
                </a:cubicBezTo>
                <a:cubicBezTo>
                  <a:pt x="1196246" y="659544"/>
                  <a:pt x="1205331" y="732801"/>
                  <a:pt x="1178958" y="792660"/>
                </a:cubicBezTo>
                <a:lnTo>
                  <a:pt x="1173343" y="800652"/>
                </a:lnTo>
                <a:lnTo>
                  <a:pt x="1348619" y="984958"/>
                </a:lnTo>
                <a:lnTo>
                  <a:pt x="1403195" y="950833"/>
                </a:lnTo>
                <a:cubicBezTo>
                  <a:pt x="1489623" y="918872"/>
                  <a:pt x="1589672" y="940546"/>
                  <a:pt x="1655010" y="1009249"/>
                </a:cubicBezTo>
                <a:cubicBezTo>
                  <a:pt x="1746276" y="1105216"/>
                  <a:pt x="1738280" y="1254044"/>
                  <a:pt x="1646675" y="1341161"/>
                </a:cubicBezTo>
                <a:cubicBezTo>
                  <a:pt x="1550708" y="1432426"/>
                  <a:pt x="1401881" y="1424431"/>
                  <a:pt x="1314763" y="1332826"/>
                </a:cubicBezTo>
                <a:cubicBezTo>
                  <a:pt x="1246314" y="1260851"/>
                  <a:pt x="1233700" y="1159142"/>
                  <a:pt x="1270316" y="1076033"/>
                </a:cubicBezTo>
                <a:lnTo>
                  <a:pt x="1281801" y="1059688"/>
                </a:lnTo>
                <a:lnTo>
                  <a:pt x="1102291" y="870932"/>
                </a:lnTo>
                <a:lnTo>
                  <a:pt x="1083251" y="882837"/>
                </a:lnTo>
                <a:cubicBezTo>
                  <a:pt x="1021001" y="905857"/>
                  <a:pt x="948940" y="890246"/>
                  <a:pt x="901879" y="840761"/>
                </a:cubicBezTo>
                <a:lnTo>
                  <a:pt x="897651" y="833999"/>
                </a:lnTo>
                <a:lnTo>
                  <a:pt x="331408" y="970539"/>
                </a:lnTo>
                <a:lnTo>
                  <a:pt x="324456" y="1003237"/>
                </a:lnTo>
                <a:cubicBezTo>
                  <a:pt x="315751" y="1023576"/>
                  <a:pt x="302814" y="1042610"/>
                  <a:pt x="285534" y="1059044"/>
                </a:cubicBezTo>
                <a:cubicBezTo>
                  <a:pt x="219554" y="1121791"/>
                  <a:pt x="112206" y="1122162"/>
                  <a:pt x="46471" y="1053041"/>
                </a:cubicBezTo>
                <a:cubicBezTo>
                  <a:pt x="-16275" y="987062"/>
                  <a:pt x="-16647" y="879714"/>
                  <a:pt x="52475" y="813979"/>
                </a:cubicBezTo>
                <a:close/>
              </a:path>
            </a:pathLst>
          </a:custGeom>
          <a:solidFill>
            <a:schemeClr val="accent2">
              <a:alpha val="1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C1260B8-53BA-47D3-87D6-323C933B255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87620" y="2316387"/>
            <a:ext cx="1816765" cy="2225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5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0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968208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09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6AE611C2-19EC-4180-B746-B8E5A871E71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0" y="0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1A7D8-3817-4D41-B0AC-6F6407DDD54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7968208" y="4365104"/>
            <a:ext cx="4223792" cy="249289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107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132057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7677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9736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409218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2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5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85" y="1276659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50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30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8986015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5875FE7-E5ED-4E41-9EB7-B5DE447AD05E}"/>
              </a:ext>
            </a:extLst>
          </p:cNvPr>
          <p:cNvSpPr>
            <a:spLocks/>
          </p:cNvSpPr>
          <p:nvPr userDrawn="1"/>
        </p:nvSpPr>
        <p:spPr bwMode="auto">
          <a:xfrm>
            <a:off x="2" y="2596"/>
            <a:ext cx="11682484" cy="6855404"/>
          </a:xfrm>
          <a:custGeom>
            <a:avLst/>
            <a:gdLst>
              <a:gd name="connsiteX0" fmla="*/ 135716 w 11682484"/>
              <a:gd name="connsiteY0" fmla="*/ 0 h 6855404"/>
              <a:gd name="connsiteX1" fmla="*/ 1583140 w 11682484"/>
              <a:gd name="connsiteY1" fmla="*/ 1348532 h 6855404"/>
              <a:gd name="connsiteX2" fmla="*/ 11682484 w 11682484"/>
              <a:gd name="connsiteY2" fmla="*/ 4114823 h 6855404"/>
              <a:gd name="connsiteX3" fmla="*/ 11682484 w 11682484"/>
              <a:gd name="connsiteY3" fmla="*/ 6855404 h 6855404"/>
              <a:gd name="connsiteX4" fmla="*/ 9707328 w 11682484"/>
              <a:gd name="connsiteY4" fmla="*/ 6855404 h 6855404"/>
              <a:gd name="connsiteX5" fmla="*/ 9569988 w 11682484"/>
              <a:gd name="connsiteY5" fmla="*/ 6685097 h 6855404"/>
              <a:gd name="connsiteX6" fmla="*/ 5598025 w 11682484"/>
              <a:gd name="connsiteY6" fmla="*/ 3691219 h 6855404"/>
              <a:gd name="connsiteX7" fmla="*/ 2821856 w 11682484"/>
              <a:gd name="connsiteY7" fmla="*/ 3599026 h 6855404"/>
              <a:gd name="connsiteX8" fmla="*/ 63756 w 11682484"/>
              <a:gd name="connsiteY8" fmla="*/ 6602507 h 6855404"/>
              <a:gd name="connsiteX9" fmla="*/ 3589 w 11682484"/>
              <a:gd name="connsiteY9" fmla="*/ 6855404 h 6855404"/>
              <a:gd name="connsiteX10" fmla="*/ 0 w 11682484"/>
              <a:gd name="connsiteY10" fmla="*/ 6855404 h 6855404"/>
              <a:gd name="connsiteX11" fmla="*/ 0 w 11682484"/>
              <a:gd name="connsiteY11" fmla="*/ 5728147 h 6855404"/>
              <a:gd name="connsiteX12" fmla="*/ 0 w 11682484"/>
              <a:gd name="connsiteY12" fmla="*/ 1967486 h 6855404"/>
              <a:gd name="connsiteX13" fmla="*/ 0 w 11682484"/>
              <a:gd name="connsiteY13" fmla="*/ 825147 h 6855404"/>
              <a:gd name="connsiteX14" fmla="*/ 1 w 11682484"/>
              <a:gd name="connsiteY14" fmla="*/ 825147 h 6855404"/>
              <a:gd name="connsiteX15" fmla="*/ 1 w 11682484"/>
              <a:gd name="connsiteY15" fmla="*/ 479227 h 6855404"/>
              <a:gd name="connsiteX16" fmla="*/ 1 w 11682484"/>
              <a:gd name="connsiteY16" fmla="*/ 346491 h 6855404"/>
              <a:gd name="connsiteX17" fmla="*/ 2 w 11682484"/>
              <a:gd name="connsiteY17" fmla="*/ 346491 h 6855404"/>
              <a:gd name="connsiteX18" fmla="*/ 2 w 11682484"/>
              <a:gd name="connsiteY18" fmla="*/ 571 h 6855404"/>
              <a:gd name="connsiteX19" fmla="*/ 127322 w 11682484"/>
              <a:gd name="connsiteY19" fmla="*/ 31 h 685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1682484" h="6855404">
                <a:moveTo>
                  <a:pt x="135716" y="0"/>
                </a:moveTo>
                <a:lnTo>
                  <a:pt x="1583140" y="1348532"/>
                </a:lnTo>
                <a:lnTo>
                  <a:pt x="11682484" y="4114823"/>
                </a:lnTo>
                <a:lnTo>
                  <a:pt x="11682484" y="6855404"/>
                </a:lnTo>
                <a:lnTo>
                  <a:pt x="9707328" y="6855404"/>
                </a:lnTo>
                <a:lnTo>
                  <a:pt x="9569988" y="6685097"/>
                </a:lnTo>
                <a:cubicBezTo>
                  <a:pt x="8411292" y="5293196"/>
                  <a:pt x="7168522" y="4300079"/>
                  <a:pt x="5598025" y="3691219"/>
                </a:cubicBezTo>
                <a:cubicBezTo>
                  <a:pt x="4810593" y="3386702"/>
                  <a:pt x="3628101" y="3319652"/>
                  <a:pt x="2821856" y="3599026"/>
                </a:cubicBezTo>
                <a:cubicBezTo>
                  <a:pt x="1476436" y="4020704"/>
                  <a:pt x="428633" y="5267408"/>
                  <a:pt x="63756" y="6602507"/>
                </a:cubicBezTo>
                <a:lnTo>
                  <a:pt x="3589" y="6855404"/>
                </a:lnTo>
                <a:lnTo>
                  <a:pt x="0" y="6855404"/>
                </a:lnTo>
                <a:lnTo>
                  <a:pt x="0" y="5728147"/>
                </a:lnTo>
                <a:lnTo>
                  <a:pt x="0" y="1967486"/>
                </a:lnTo>
                <a:lnTo>
                  <a:pt x="0" y="825147"/>
                </a:lnTo>
                <a:lnTo>
                  <a:pt x="1" y="825147"/>
                </a:lnTo>
                <a:lnTo>
                  <a:pt x="1" y="479227"/>
                </a:lnTo>
                <a:lnTo>
                  <a:pt x="1" y="346491"/>
                </a:lnTo>
                <a:lnTo>
                  <a:pt x="2" y="346491"/>
                </a:lnTo>
                <a:lnTo>
                  <a:pt x="2" y="571"/>
                </a:lnTo>
                <a:cubicBezTo>
                  <a:pt x="2" y="571"/>
                  <a:pt x="46193" y="353"/>
                  <a:pt x="127322" y="3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218F5CF-15FE-4EEB-9CE3-3FBB4D1D799E}"/>
              </a:ext>
            </a:extLst>
          </p:cNvPr>
          <p:cNvSpPr>
            <a:spLocks/>
          </p:cNvSpPr>
          <p:nvPr userDrawn="1"/>
        </p:nvSpPr>
        <p:spPr bwMode="auto">
          <a:xfrm rot="213804">
            <a:off x="-19170" y="109604"/>
            <a:ext cx="12075996" cy="2051564"/>
          </a:xfrm>
          <a:custGeom>
            <a:avLst/>
            <a:gdLst>
              <a:gd name="connsiteX0" fmla="*/ 1 w 12075996"/>
              <a:gd name="connsiteY0" fmla="*/ 264203 h 2051564"/>
              <a:gd name="connsiteX1" fmla="*/ 4242639 w 12075996"/>
              <a:gd name="connsiteY1" fmla="*/ 0 h 2051564"/>
              <a:gd name="connsiteX2" fmla="*/ 4506096 w 12075996"/>
              <a:gd name="connsiteY2" fmla="*/ 105217 h 2051564"/>
              <a:gd name="connsiteX3" fmla="*/ 7760587 w 12075996"/>
              <a:gd name="connsiteY3" fmla="*/ 1449725 h 2051564"/>
              <a:gd name="connsiteX4" fmla="*/ 12023712 w 12075996"/>
              <a:gd name="connsiteY4" fmla="*/ 181916 h 2051564"/>
              <a:gd name="connsiteX5" fmla="*/ 12075996 w 12075996"/>
              <a:gd name="connsiteY5" fmla="*/ 38560 h 2051564"/>
              <a:gd name="connsiteX6" fmla="*/ 12075996 w 12075996"/>
              <a:gd name="connsiteY6" fmla="*/ 49656 h 2051564"/>
              <a:gd name="connsiteX7" fmla="*/ 12034949 w 12075996"/>
              <a:gd name="connsiteY7" fmla="*/ 192180 h 2051564"/>
              <a:gd name="connsiteX8" fmla="*/ 7869859 w 12075996"/>
              <a:gd name="connsiteY8" fmla="*/ 1752181 h 2051564"/>
              <a:gd name="connsiteX9" fmla="*/ 3235820 w 12075996"/>
              <a:gd name="connsiteY9" fmla="*/ 242456 h 2051564"/>
              <a:gd name="connsiteX10" fmla="*/ 1558466 w 12075996"/>
              <a:gd name="connsiteY10" fmla="*/ 338976 h 2051564"/>
              <a:gd name="connsiteX11" fmla="*/ 220 w 12075996"/>
              <a:gd name="connsiteY11" fmla="*/ 450295 h 2051564"/>
              <a:gd name="connsiteX12" fmla="*/ 881 w 12075996"/>
              <a:gd name="connsiteY12" fmla="*/ 459818 h 2051564"/>
              <a:gd name="connsiteX13" fmla="*/ 0 w 12075996"/>
              <a:gd name="connsiteY13" fmla="*/ 459516 h 2051564"/>
              <a:gd name="connsiteX14" fmla="*/ 0 w 12075996"/>
              <a:gd name="connsiteY14" fmla="*/ 429248 h 2051564"/>
              <a:gd name="connsiteX15" fmla="*/ 1 w 12075996"/>
              <a:gd name="connsiteY15" fmla="*/ 429248 h 2051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2075996" h="2051564">
                <a:moveTo>
                  <a:pt x="1" y="264203"/>
                </a:moveTo>
                <a:lnTo>
                  <a:pt x="4242639" y="0"/>
                </a:lnTo>
                <a:lnTo>
                  <a:pt x="4506096" y="105217"/>
                </a:lnTo>
                <a:cubicBezTo>
                  <a:pt x="5593744" y="542784"/>
                  <a:pt x="6923737" y="1110296"/>
                  <a:pt x="7760587" y="1449725"/>
                </a:cubicBezTo>
                <a:cubicBezTo>
                  <a:pt x="10618004" y="2616266"/>
                  <a:pt x="11666948" y="1084938"/>
                  <a:pt x="12023712" y="181916"/>
                </a:cubicBezTo>
                <a:lnTo>
                  <a:pt x="12075996" y="38560"/>
                </a:lnTo>
                <a:lnTo>
                  <a:pt x="12075996" y="49656"/>
                </a:lnTo>
                <a:lnTo>
                  <a:pt x="12034949" y="192180"/>
                </a:lnTo>
                <a:cubicBezTo>
                  <a:pt x="11741579" y="1117741"/>
                  <a:pt x="10801203" y="2718034"/>
                  <a:pt x="7869859" y="1752181"/>
                </a:cubicBezTo>
                <a:cubicBezTo>
                  <a:pt x="6621354" y="1343948"/>
                  <a:pt x="4298591" y="526574"/>
                  <a:pt x="3235820" y="242456"/>
                </a:cubicBezTo>
                <a:cubicBezTo>
                  <a:pt x="3156415" y="232591"/>
                  <a:pt x="2347516" y="284550"/>
                  <a:pt x="1558466" y="338976"/>
                </a:cubicBezTo>
                <a:cubicBezTo>
                  <a:pt x="769418" y="393403"/>
                  <a:pt x="220" y="450295"/>
                  <a:pt x="220" y="450295"/>
                </a:cubicBezTo>
                <a:lnTo>
                  <a:pt x="881" y="459818"/>
                </a:lnTo>
                <a:lnTo>
                  <a:pt x="0" y="459516"/>
                </a:lnTo>
                <a:lnTo>
                  <a:pt x="0" y="429248"/>
                </a:lnTo>
                <a:lnTo>
                  <a:pt x="1" y="42924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15AE85-5663-49FF-822D-A9BCC638FE7E}"/>
              </a:ext>
            </a:extLst>
          </p:cNvPr>
          <p:cNvSpPr>
            <a:spLocks/>
          </p:cNvSpPr>
          <p:nvPr userDrawn="1"/>
        </p:nvSpPr>
        <p:spPr bwMode="auto">
          <a:xfrm>
            <a:off x="-3" y="0"/>
            <a:ext cx="12192003" cy="6858000"/>
          </a:xfrm>
          <a:custGeom>
            <a:avLst/>
            <a:gdLst>
              <a:gd name="connsiteX0" fmla="*/ 1562216 w 12192002"/>
              <a:gd name="connsiteY0" fmla="*/ 24 h 6847230"/>
              <a:gd name="connsiteX1" fmla="*/ 3242227 w 12192002"/>
              <a:gd name="connsiteY1" fmla="*/ 19898 h 6847230"/>
              <a:gd name="connsiteX2" fmla="*/ 7760587 w 12192002"/>
              <a:gd name="connsiteY2" fmla="*/ 1846920 h 6847230"/>
              <a:gd name="connsiteX3" fmla="*/ 12192002 w 12192002"/>
              <a:gd name="connsiteY3" fmla="*/ 3162 h 6847230"/>
              <a:gd name="connsiteX4" fmla="*/ 12192002 w 12192002"/>
              <a:gd name="connsiteY4" fmla="*/ 1143708 h 6847230"/>
              <a:gd name="connsiteX5" fmla="*/ 12192002 w 12192002"/>
              <a:gd name="connsiteY5" fmla="*/ 6847230 h 6847230"/>
              <a:gd name="connsiteX6" fmla="*/ 10130702 w 12192002"/>
              <a:gd name="connsiteY6" fmla="*/ 6847230 h 6847230"/>
              <a:gd name="connsiteX7" fmla="*/ 9987372 w 12192002"/>
              <a:gd name="connsiteY7" fmla="*/ 6677190 h 6847230"/>
              <a:gd name="connsiteX8" fmla="*/ 5842176 w 12192002"/>
              <a:gd name="connsiteY8" fmla="*/ 3688014 h 6847230"/>
              <a:gd name="connsiteX9" fmla="*/ 2944928 w 12192002"/>
              <a:gd name="connsiteY9" fmla="*/ 3595966 h 6847230"/>
              <a:gd name="connsiteX10" fmla="*/ 66537 w 12192002"/>
              <a:gd name="connsiteY10" fmla="*/ 6594730 h 6847230"/>
              <a:gd name="connsiteX11" fmla="*/ 3745 w 12192002"/>
              <a:gd name="connsiteY11" fmla="*/ 6847230 h 6847230"/>
              <a:gd name="connsiteX12" fmla="*/ 0 w 12192002"/>
              <a:gd name="connsiteY12" fmla="*/ 6847230 h 6847230"/>
              <a:gd name="connsiteX13" fmla="*/ 0 w 12192002"/>
              <a:gd name="connsiteY13" fmla="*/ 5721743 h 6847230"/>
              <a:gd name="connsiteX14" fmla="*/ 0 w 12192002"/>
              <a:gd name="connsiteY14" fmla="*/ 1966988 h 6847230"/>
              <a:gd name="connsiteX15" fmla="*/ 0 w 12192002"/>
              <a:gd name="connsiteY15" fmla="*/ 826443 h 6847230"/>
              <a:gd name="connsiteX16" fmla="*/ 1 w 12192002"/>
              <a:gd name="connsiteY16" fmla="*/ 826443 h 6847230"/>
              <a:gd name="connsiteX17" fmla="*/ 1 w 12192002"/>
              <a:gd name="connsiteY17" fmla="*/ 481066 h 6847230"/>
              <a:gd name="connsiteX18" fmla="*/ 1 w 12192002"/>
              <a:gd name="connsiteY18" fmla="*/ 348539 h 6847230"/>
              <a:gd name="connsiteX19" fmla="*/ 2 w 12192002"/>
              <a:gd name="connsiteY19" fmla="*/ 348539 h 6847230"/>
              <a:gd name="connsiteX20" fmla="*/ 2 w 12192002"/>
              <a:gd name="connsiteY20" fmla="*/ 3162 h 6847230"/>
              <a:gd name="connsiteX21" fmla="*/ 1562216 w 12192002"/>
              <a:gd name="connsiteY21" fmla="*/ 24 h 6847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2192002" h="6847230">
                <a:moveTo>
                  <a:pt x="1562216" y="24"/>
                </a:moveTo>
                <a:cubicBezTo>
                  <a:pt x="2353140" y="373"/>
                  <a:pt x="3163696" y="4557"/>
                  <a:pt x="3242227" y="19898"/>
                </a:cubicBezTo>
                <a:cubicBezTo>
                  <a:pt x="4282770" y="376934"/>
                  <a:pt x="6543351" y="1353205"/>
                  <a:pt x="7760587" y="1846920"/>
                </a:cubicBezTo>
                <a:cubicBezTo>
                  <a:pt x="11661915" y="3439636"/>
                  <a:pt x="12192002" y="3162"/>
                  <a:pt x="12192002" y="3162"/>
                </a:cubicBezTo>
                <a:lnTo>
                  <a:pt x="12192002" y="1143708"/>
                </a:lnTo>
                <a:lnTo>
                  <a:pt x="12192002" y="6847230"/>
                </a:lnTo>
                <a:lnTo>
                  <a:pt x="10130702" y="6847230"/>
                </a:lnTo>
                <a:lnTo>
                  <a:pt x="9987372" y="6677190"/>
                </a:lnTo>
                <a:cubicBezTo>
                  <a:pt x="8778141" y="5287475"/>
                  <a:pt x="7481169" y="4295918"/>
                  <a:pt x="5842176" y="3688014"/>
                </a:cubicBezTo>
                <a:cubicBezTo>
                  <a:pt x="5020401" y="3383975"/>
                  <a:pt x="3786336" y="3317031"/>
                  <a:pt x="2944928" y="3595966"/>
                </a:cubicBezTo>
                <a:cubicBezTo>
                  <a:pt x="1540829" y="4016982"/>
                  <a:pt x="447327" y="5261728"/>
                  <a:pt x="66537" y="6594730"/>
                </a:cubicBezTo>
                <a:lnTo>
                  <a:pt x="3745" y="6847230"/>
                </a:lnTo>
                <a:lnTo>
                  <a:pt x="0" y="6847230"/>
                </a:lnTo>
                <a:lnTo>
                  <a:pt x="0" y="5721743"/>
                </a:lnTo>
                <a:lnTo>
                  <a:pt x="0" y="1966988"/>
                </a:lnTo>
                <a:lnTo>
                  <a:pt x="0" y="826443"/>
                </a:lnTo>
                <a:lnTo>
                  <a:pt x="1" y="826443"/>
                </a:lnTo>
                <a:lnTo>
                  <a:pt x="1" y="481066"/>
                </a:lnTo>
                <a:lnTo>
                  <a:pt x="1" y="348539"/>
                </a:lnTo>
                <a:lnTo>
                  <a:pt x="2" y="348539"/>
                </a:lnTo>
                <a:lnTo>
                  <a:pt x="2" y="3162"/>
                </a:lnTo>
                <a:cubicBezTo>
                  <a:pt x="2" y="3162"/>
                  <a:pt x="771293" y="-324"/>
                  <a:pt x="1562216" y="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BA38739-135D-4AF4-8B9D-F28B606324BD}"/>
              </a:ext>
            </a:extLst>
          </p:cNvPr>
          <p:cNvSpPr/>
          <p:nvPr userDrawn="1"/>
        </p:nvSpPr>
        <p:spPr>
          <a:xfrm>
            <a:off x="342403" y="0"/>
            <a:ext cx="1784313" cy="6858000"/>
          </a:xfrm>
          <a:custGeom>
            <a:avLst/>
            <a:gdLst>
              <a:gd name="connsiteX0" fmla="*/ 652884 w 1784313"/>
              <a:gd name="connsiteY0" fmla="*/ 6458598 h 6858000"/>
              <a:gd name="connsiteX1" fmla="*/ 802318 w 1784313"/>
              <a:gd name="connsiteY1" fmla="*/ 6581346 h 6858000"/>
              <a:gd name="connsiteX2" fmla="*/ 857467 w 1784313"/>
              <a:gd name="connsiteY2" fmla="*/ 6627600 h 6858000"/>
              <a:gd name="connsiteX3" fmla="*/ 637290 w 1784313"/>
              <a:gd name="connsiteY3" fmla="*/ 6822898 h 6858000"/>
              <a:gd name="connsiteX4" fmla="*/ 601533 w 1784313"/>
              <a:gd name="connsiteY4" fmla="*/ 6858000 h 6858000"/>
              <a:gd name="connsiteX5" fmla="*/ 238242 w 1784313"/>
              <a:gd name="connsiteY5" fmla="*/ 6858000 h 6858000"/>
              <a:gd name="connsiteX6" fmla="*/ 298552 w 1784313"/>
              <a:gd name="connsiteY6" fmla="*/ 6787944 h 6858000"/>
              <a:gd name="connsiteX7" fmla="*/ 652884 w 1784313"/>
              <a:gd name="connsiteY7" fmla="*/ 6458598 h 6858000"/>
              <a:gd name="connsiteX8" fmla="*/ 291752 w 1784313"/>
              <a:gd name="connsiteY8" fmla="*/ 5513960 h 6858000"/>
              <a:gd name="connsiteX9" fmla="*/ 348680 w 1784313"/>
              <a:gd name="connsiteY9" fmla="*/ 5663394 h 6858000"/>
              <a:gd name="connsiteX10" fmla="*/ 428733 w 1784313"/>
              <a:gd name="connsiteY10" fmla="*/ 5787923 h 6858000"/>
              <a:gd name="connsiteX11" fmla="*/ 455418 w 1784313"/>
              <a:gd name="connsiteY11" fmla="*/ 5819944 h 6858000"/>
              <a:gd name="connsiteX12" fmla="*/ 1327117 w 1784313"/>
              <a:gd name="connsiteY12" fmla="*/ 5819944 h 6858000"/>
              <a:gd name="connsiteX13" fmla="*/ 1350243 w 1784313"/>
              <a:gd name="connsiteY13" fmla="*/ 5787923 h 6858000"/>
              <a:gd name="connsiteX14" fmla="*/ 1424960 w 1784313"/>
              <a:gd name="connsiteY14" fmla="*/ 5663394 h 6858000"/>
              <a:gd name="connsiteX15" fmla="*/ 1474771 w 1784313"/>
              <a:gd name="connsiteY15" fmla="*/ 5513960 h 6858000"/>
              <a:gd name="connsiteX16" fmla="*/ 410943 w 1784313"/>
              <a:gd name="connsiteY16" fmla="*/ 5078112 h 6858000"/>
              <a:gd name="connsiteX17" fmla="*/ 343342 w 1784313"/>
              <a:gd name="connsiteY17" fmla="*/ 5183070 h 6858000"/>
              <a:gd name="connsiteX18" fmla="*/ 282856 w 1784313"/>
              <a:gd name="connsiteY18" fmla="*/ 5360968 h 6858000"/>
              <a:gd name="connsiteX19" fmla="*/ 281078 w 1784313"/>
              <a:gd name="connsiteY19" fmla="*/ 5382316 h 6858000"/>
              <a:gd name="connsiteX20" fmla="*/ 1476551 w 1784313"/>
              <a:gd name="connsiteY20" fmla="*/ 5382316 h 6858000"/>
              <a:gd name="connsiteX21" fmla="*/ 1472993 w 1784313"/>
              <a:gd name="connsiteY21" fmla="*/ 5360968 h 6858000"/>
              <a:gd name="connsiteX22" fmla="*/ 1405392 w 1784313"/>
              <a:gd name="connsiteY22" fmla="*/ 5183070 h 6858000"/>
              <a:gd name="connsiteX23" fmla="*/ 1337791 w 1784313"/>
              <a:gd name="connsiteY23" fmla="*/ 5078112 h 6858000"/>
              <a:gd name="connsiteX24" fmla="*/ 435849 w 1784313"/>
              <a:gd name="connsiteY24" fmla="*/ 3537517 h 6858000"/>
              <a:gd name="connsiteX25" fmla="*/ 480324 w 1784313"/>
              <a:gd name="connsiteY25" fmla="*/ 3676278 h 6858000"/>
              <a:gd name="connsiteX26" fmla="*/ 540809 w 1784313"/>
              <a:gd name="connsiteY26" fmla="*/ 3800806 h 6858000"/>
              <a:gd name="connsiteX27" fmla="*/ 556819 w 1784313"/>
              <a:gd name="connsiteY27" fmla="*/ 3825712 h 6858000"/>
              <a:gd name="connsiteX28" fmla="*/ 556819 w 1784313"/>
              <a:gd name="connsiteY28" fmla="*/ 3827490 h 6858000"/>
              <a:gd name="connsiteX29" fmla="*/ 1353801 w 1784313"/>
              <a:gd name="connsiteY29" fmla="*/ 3827490 h 6858000"/>
              <a:gd name="connsiteX30" fmla="*/ 1369813 w 1784313"/>
              <a:gd name="connsiteY30" fmla="*/ 3802584 h 6858000"/>
              <a:gd name="connsiteX31" fmla="*/ 1396497 w 1784313"/>
              <a:gd name="connsiteY31" fmla="*/ 3756331 h 6858000"/>
              <a:gd name="connsiteX32" fmla="*/ 1394718 w 1784313"/>
              <a:gd name="connsiteY32" fmla="*/ 3756331 h 6858000"/>
              <a:gd name="connsiteX33" fmla="*/ 1432076 w 1784313"/>
              <a:gd name="connsiteY33" fmla="*/ 3676277 h 6858000"/>
              <a:gd name="connsiteX34" fmla="*/ 1471213 w 1784313"/>
              <a:gd name="connsiteY34" fmla="*/ 3537517 h 6858000"/>
              <a:gd name="connsiteX35" fmla="*/ 1017575 w 1784313"/>
              <a:gd name="connsiteY35" fmla="*/ 3537517 h 6858000"/>
              <a:gd name="connsiteX36" fmla="*/ 1015795 w 1784313"/>
              <a:gd name="connsiteY36" fmla="*/ 3537517 h 6858000"/>
              <a:gd name="connsiteX37" fmla="*/ 508787 w 1784313"/>
              <a:gd name="connsiteY37" fmla="*/ 3121236 h 6858000"/>
              <a:gd name="connsiteX38" fmla="*/ 464312 w 1784313"/>
              <a:gd name="connsiteY38" fmla="*/ 3194174 h 6858000"/>
              <a:gd name="connsiteX39" fmla="*/ 418059 w 1784313"/>
              <a:gd name="connsiteY39" fmla="*/ 3372072 h 6858000"/>
              <a:gd name="connsiteX40" fmla="*/ 419839 w 1784313"/>
              <a:gd name="connsiteY40" fmla="*/ 3411209 h 6858000"/>
              <a:gd name="connsiteX41" fmla="*/ 1015795 w 1784313"/>
              <a:gd name="connsiteY41" fmla="*/ 3411209 h 6858000"/>
              <a:gd name="connsiteX42" fmla="*/ 1017575 w 1784313"/>
              <a:gd name="connsiteY42" fmla="*/ 3411209 h 6858000"/>
              <a:gd name="connsiteX43" fmla="*/ 1478329 w 1784313"/>
              <a:gd name="connsiteY43" fmla="*/ 3411209 h 6858000"/>
              <a:gd name="connsiteX44" fmla="*/ 1474772 w 1784313"/>
              <a:gd name="connsiteY44" fmla="*/ 3372071 h 6858000"/>
              <a:gd name="connsiteX45" fmla="*/ 1426740 w 1784313"/>
              <a:gd name="connsiteY45" fmla="*/ 3194174 h 6858000"/>
              <a:gd name="connsiteX46" fmla="*/ 1423182 w 1784313"/>
              <a:gd name="connsiteY46" fmla="*/ 3185280 h 6858000"/>
              <a:gd name="connsiteX47" fmla="*/ 1391161 w 1784313"/>
              <a:gd name="connsiteY47" fmla="*/ 3121237 h 6858000"/>
              <a:gd name="connsiteX48" fmla="*/ 458976 w 1784313"/>
              <a:gd name="connsiteY48" fmla="*/ 1634012 h 6858000"/>
              <a:gd name="connsiteX49" fmla="*/ 498114 w 1784313"/>
              <a:gd name="connsiteY49" fmla="*/ 1794120 h 6858000"/>
              <a:gd name="connsiteX50" fmla="*/ 558599 w 1784313"/>
              <a:gd name="connsiteY50" fmla="*/ 1918648 h 6858000"/>
              <a:gd name="connsiteX51" fmla="*/ 562157 w 1784313"/>
              <a:gd name="connsiteY51" fmla="*/ 1922206 h 6858000"/>
              <a:gd name="connsiteX52" fmla="*/ 1394718 w 1784313"/>
              <a:gd name="connsiteY52" fmla="*/ 1922206 h 6858000"/>
              <a:gd name="connsiteX53" fmla="*/ 1396497 w 1784313"/>
              <a:gd name="connsiteY53" fmla="*/ 1918648 h 6858000"/>
              <a:gd name="connsiteX54" fmla="*/ 1456982 w 1784313"/>
              <a:gd name="connsiteY54" fmla="*/ 1794120 h 6858000"/>
              <a:gd name="connsiteX55" fmla="*/ 1497899 w 1784313"/>
              <a:gd name="connsiteY55" fmla="*/ 1634012 h 6858000"/>
              <a:gd name="connsiteX56" fmla="*/ 560377 w 1784313"/>
              <a:gd name="connsiteY56" fmla="*/ 1217731 h 6858000"/>
              <a:gd name="connsiteX57" fmla="*/ 519461 w 1784313"/>
              <a:gd name="connsiteY57" fmla="*/ 1294226 h 6858000"/>
              <a:gd name="connsiteX58" fmla="*/ 458976 w 1784313"/>
              <a:gd name="connsiteY58" fmla="*/ 1472124 h 6858000"/>
              <a:gd name="connsiteX59" fmla="*/ 453638 w 1784313"/>
              <a:gd name="connsiteY59" fmla="*/ 1507703 h 6858000"/>
              <a:gd name="connsiteX60" fmla="*/ 1503235 w 1784313"/>
              <a:gd name="connsiteY60" fmla="*/ 1507703 h 6858000"/>
              <a:gd name="connsiteX61" fmla="*/ 1499677 w 1784313"/>
              <a:gd name="connsiteY61" fmla="*/ 1472124 h 6858000"/>
              <a:gd name="connsiteX62" fmla="*/ 1444530 w 1784313"/>
              <a:gd name="connsiteY62" fmla="*/ 1294226 h 6858000"/>
              <a:gd name="connsiteX63" fmla="*/ 1405392 w 1784313"/>
              <a:gd name="connsiteY63" fmla="*/ 1217731 h 6858000"/>
              <a:gd name="connsiteX64" fmla="*/ 1196463 w 1784313"/>
              <a:gd name="connsiteY64" fmla="*/ 0 h 6858000"/>
              <a:gd name="connsiteX65" fmla="*/ 1527579 w 1784313"/>
              <a:gd name="connsiteY65" fmla="*/ 0 h 6858000"/>
              <a:gd name="connsiteX66" fmla="*/ 1524583 w 1784313"/>
              <a:gd name="connsiteY66" fmla="*/ 6246 h 6858000"/>
              <a:gd name="connsiteX67" fmla="*/ 1167009 w 1784313"/>
              <a:gd name="connsiteY67" fmla="*/ 467002 h 6858000"/>
              <a:gd name="connsiteX68" fmla="*/ 1149220 w 1784313"/>
              <a:gd name="connsiteY68" fmla="*/ 488350 h 6858000"/>
              <a:gd name="connsiteX69" fmla="*/ 1131430 w 1784313"/>
              <a:gd name="connsiteY69" fmla="*/ 509698 h 6858000"/>
              <a:gd name="connsiteX70" fmla="*/ 1019353 w 1784313"/>
              <a:gd name="connsiteY70" fmla="*/ 637784 h 6858000"/>
              <a:gd name="connsiteX71" fmla="*/ 957090 w 1784313"/>
              <a:gd name="connsiteY71" fmla="*/ 707163 h 6858000"/>
              <a:gd name="connsiteX72" fmla="*/ 939300 w 1784313"/>
              <a:gd name="connsiteY72" fmla="*/ 728511 h 6858000"/>
              <a:gd name="connsiteX73" fmla="*/ 921511 w 1784313"/>
              <a:gd name="connsiteY73" fmla="*/ 749859 h 6858000"/>
              <a:gd name="connsiteX74" fmla="*/ 640432 w 1784313"/>
              <a:gd name="connsiteY74" fmla="*/ 1098538 h 6858000"/>
              <a:gd name="connsiteX75" fmla="*/ 1323559 w 1784313"/>
              <a:gd name="connsiteY75" fmla="*/ 1098538 h 6858000"/>
              <a:gd name="connsiteX76" fmla="*/ 1001563 w 1784313"/>
              <a:gd name="connsiteY76" fmla="*/ 746301 h 6858000"/>
              <a:gd name="connsiteX77" fmla="*/ 1069165 w 1784313"/>
              <a:gd name="connsiteY77" fmla="*/ 669806 h 6858000"/>
              <a:gd name="connsiteX78" fmla="*/ 1175903 w 1784313"/>
              <a:gd name="connsiteY78" fmla="*/ 547056 h 6858000"/>
              <a:gd name="connsiteX79" fmla="*/ 1784313 w 1784313"/>
              <a:gd name="connsiteY79" fmla="*/ 1545063 h 6858000"/>
              <a:gd name="connsiteX80" fmla="*/ 1238168 w 1784313"/>
              <a:gd name="connsiteY80" fmla="*/ 2495036 h 6858000"/>
              <a:gd name="connsiteX81" fmla="*/ 1117198 w 1784313"/>
              <a:gd name="connsiteY81" fmla="*/ 2397192 h 6858000"/>
              <a:gd name="connsiteX82" fmla="*/ 1030027 w 1784313"/>
              <a:gd name="connsiteY82" fmla="*/ 2327813 h 6858000"/>
              <a:gd name="connsiteX83" fmla="*/ 1309327 w 1784313"/>
              <a:gd name="connsiteY83" fmla="*/ 2050292 h 6858000"/>
              <a:gd name="connsiteX84" fmla="*/ 652884 w 1784313"/>
              <a:gd name="connsiteY84" fmla="*/ 2050292 h 6858000"/>
              <a:gd name="connsiteX85" fmla="*/ 942858 w 1784313"/>
              <a:gd name="connsiteY85" fmla="*/ 2327813 h 6858000"/>
              <a:gd name="connsiteX86" fmla="*/ 964206 w 1784313"/>
              <a:gd name="connsiteY86" fmla="*/ 2345603 h 6858000"/>
              <a:gd name="connsiteX87" fmla="*/ 985554 w 1784313"/>
              <a:gd name="connsiteY87" fmla="*/ 2363392 h 6858000"/>
              <a:gd name="connsiteX88" fmla="*/ 1076281 w 1784313"/>
              <a:gd name="connsiteY88" fmla="*/ 2436330 h 6858000"/>
              <a:gd name="connsiteX89" fmla="*/ 1193693 w 1784313"/>
              <a:gd name="connsiteY89" fmla="*/ 2530616 h 6858000"/>
              <a:gd name="connsiteX90" fmla="*/ 1215041 w 1784313"/>
              <a:gd name="connsiteY90" fmla="*/ 2548406 h 6858000"/>
              <a:gd name="connsiteX91" fmla="*/ 1236389 w 1784313"/>
              <a:gd name="connsiteY91" fmla="*/ 2566196 h 6858000"/>
              <a:gd name="connsiteX92" fmla="*/ 1718492 w 1784313"/>
              <a:gd name="connsiteY92" fmla="*/ 3187058 h 6858000"/>
              <a:gd name="connsiteX93" fmla="*/ 1716713 w 1784313"/>
              <a:gd name="connsiteY93" fmla="*/ 3187058 h 6858000"/>
              <a:gd name="connsiteX94" fmla="*/ 1755850 w 1784313"/>
              <a:gd name="connsiteY94" fmla="*/ 3445010 h 6858000"/>
              <a:gd name="connsiteX95" fmla="*/ 1693587 w 1784313"/>
              <a:gd name="connsiteY95" fmla="*/ 3756331 h 6858000"/>
              <a:gd name="connsiteX96" fmla="*/ 1695365 w 1784313"/>
              <a:gd name="connsiteY96" fmla="*/ 3756331 h 6858000"/>
              <a:gd name="connsiteX97" fmla="*/ 1152777 w 1784313"/>
              <a:gd name="connsiteY97" fmla="*/ 4414552 h 6858000"/>
              <a:gd name="connsiteX98" fmla="*/ 1131430 w 1784313"/>
              <a:gd name="connsiteY98" fmla="*/ 4432342 h 6858000"/>
              <a:gd name="connsiteX99" fmla="*/ 1110082 w 1784313"/>
              <a:gd name="connsiteY99" fmla="*/ 4450132 h 6858000"/>
              <a:gd name="connsiteX100" fmla="*/ 935742 w 1784313"/>
              <a:gd name="connsiteY100" fmla="*/ 4590672 h 6858000"/>
              <a:gd name="connsiteX101" fmla="*/ 901941 w 1784313"/>
              <a:gd name="connsiteY101" fmla="*/ 4617356 h 6858000"/>
              <a:gd name="connsiteX102" fmla="*/ 878815 w 1784313"/>
              <a:gd name="connsiteY102" fmla="*/ 4635145 h 6858000"/>
              <a:gd name="connsiteX103" fmla="*/ 857467 w 1784313"/>
              <a:gd name="connsiteY103" fmla="*/ 4652935 h 6858000"/>
              <a:gd name="connsiteX104" fmla="*/ 524797 w 1784313"/>
              <a:gd name="connsiteY104" fmla="*/ 4946467 h 6858000"/>
              <a:gd name="connsiteX105" fmla="*/ 1234610 w 1784313"/>
              <a:gd name="connsiteY105" fmla="*/ 4946467 h 6858000"/>
              <a:gd name="connsiteX106" fmla="*/ 948194 w 1784313"/>
              <a:gd name="connsiteY106" fmla="*/ 4656493 h 6858000"/>
              <a:gd name="connsiteX107" fmla="*/ 980216 w 1784313"/>
              <a:gd name="connsiteY107" fmla="*/ 4631587 h 6858000"/>
              <a:gd name="connsiteX108" fmla="*/ 1154556 w 1784313"/>
              <a:gd name="connsiteY108" fmla="*/ 4489269 h 6858000"/>
              <a:gd name="connsiteX109" fmla="*/ 1761188 w 1784313"/>
              <a:gd name="connsiteY109" fmla="*/ 5435685 h 6858000"/>
              <a:gd name="connsiteX110" fmla="*/ 1149220 w 1784313"/>
              <a:gd name="connsiteY110" fmla="*/ 6382101 h 6858000"/>
              <a:gd name="connsiteX111" fmla="*/ 1074503 w 1784313"/>
              <a:gd name="connsiteY111" fmla="*/ 6319838 h 6858000"/>
              <a:gd name="connsiteX112" fmla="*/ 944636 w 1784313"/>
              <a:gd name="connsiteY112" fmla="*/ 6213099 h 6858000"/>
              <a:gd name="connsiteX113" fmla="*/ 1216821 w 1784313"/>
              <a:gd name="connsiteY113" fmla="*/ 5953368 h 6858000"/>
              <a:gd name="connsiteX114" fmla="*/ 572831 w 1784313"/>
              <a:gd name="connsiteY114" fmla="*/ 5953368 h 6858000"/>
              <a:gd name="connsiteX115" fmla="*/ 857467 w 1784313"/>
              <a:gd name="connsiteY115" fmla="*/ 6213099 h 6858000"/>
              <a:gd name="connsiteX116" fmla="*/ 878815 w 1784313"/>
              <a:gd name="connsiteY116" fmla="*/ 6230889 h 6858000"/>
              <a:gd name="connsiteX117" fmla="*/ 900163 w 1784313"/>
              <a:gd name="connsiteY117" fmla="*/ 6248679 h 6858000"/>
              <a:gd name="connsiteX118" fmla="*/ 1031807 w 1784313"/>
              <a:gd name="connsiteY118" fmla="*/ 6358975 h 6858000"/>
              <a:gd name="connsiteX119" fmla="*/ 1104744 w 1784313"/>
              <a:gd name="connsiteY119" fmla="*/ 6419461 h 6858000"/>
              <a:gd name="connsiteX120" fmla="*/ 1126092 w 1784313"/>
              <a:gd name="connsiteY120" fmla="*/ 6437250 h 6858000"/>
              <a:gd name="connsiteX121" fmla="*/ 1147440 w 1784313"/>
              <a:gd name="connsiteY121" fmla="*/ 6455040 h 6858000"/>
              <a:gd name="connsiteX122" fmla="*/ 1456655 w 1784313"/>
              <a:gd name="connsiteY122" fmla="*/ 6730940 h 6858000"/>
              <a:gd name="connsiteX123" fmla="*/ 1574943 w 1784313"/>
              <a:gd name="connsiteY123" fmla="*/ 6858000 h 6858000"/>
              <a:gd name="connsiteX124" fmla="*/ 1205808 w 1784313"/>
              <a:gd name="connsiteY124" fmla="*/ 6858000 h 6858000"/>
              <a:gd name="connsiteX125" fmla="*/ 1110361 w 1784313"/>
              <a:gd name="connsiteY125" fmla="*/ 6768562 h 6858000"/>
              <a:gd name="connsiteX126" fmla="*/ 941078 w 1784313"/>
              <a:gd name="connsiteY126" fmla="*/ 6624042 h 6858000"/>
              <a:gd name="connsiteX127" fmla="*/ 919730 w 1784313"/>
              <a:gd name="connsiteY127" fmla="*/ 6606252 h 6858000"/>
              <a:gd name="connsiteX128" fmla="*/ 898383 w 1784313"/>
              <a:gd name="connsiteY128" fmla="*/ 6588462 h 6858000"/>
              <a:gd name="connsiteX129" fmla="*/ 839677 w 1784313"/>
              <a:gd name="connsiteY129" fmla="*/ 6540431 h 6858000"/>
              <a:gd name="connsiteX130" fmla="*/ 693801 w 1784313"/>
              <a:gd name="connsiteY130" fmla="*/ 6419461 h 6858000"/>
              <a:gd name="connsiteX131" fmla="*/ 672454 w 1784313"/>
              <a:gd name="connsiteY131" fmla="*/ 6401671 h 6858000"/>
              <a:gd name="connsiteX132" fmla="*/ 651106 w 1784313"/>
              <a:gd name="connsiteY132" fmla="*/ 6383881 h 6858000"/>
              <a:gd name="connsiteX133" fmla="*/ 0 w 1784313"/>
              <a:gd name="connsiteY133" fmla="*/ 5416117 h 6858000"/>
              <a:gd name="connsiteX134" fmla="*/ 672454 w 1784313"/>
              <a:gd name="connsiteY134" fmla="*/ 4462585 h 6858000"/>
              <a:gd name="connsiteX135" fmla="*/ 693801 w 1784313"/>
              <a:gd name="connsiteY135" fmla="*/ 4444796 h 6858000"/>
              <a:gd name="connsiteX136" fmla="*/ 715149 w 1784313"/>
              <a:gd name="connsiteY136" fmla="*/ 4427006 h 6858000"/>
              <a:gd name="connsiteX137" fmla="*/ 752506 w 1784313"/>
              <a:gd name="connsiteY137" fmla="*/ 4396762 h 6858000"/>
              <a:gd name="connsiteX138" fmla="*/ 923288 w 1784313"/>
              <a:gd name="connsiteY138" fmla="*/ 4259782 h 6858000"/>
              <a:gd name="connsiteX139" fmla="*/ 944636 w 1784313"/>
              <a:gd name="connsiteY139" fmla="*/ 4241992 h 6858000"/>
              <a:gd name="connsiteX140" fmla="*/ 965984 w 1784313"/>
              <a:gd name="connsiteY140" fmla="*/ 4224202 h 6858000"/>
              <a:gd name="connsiteX141" fmla="*/ 1257736 w 1784313"/>
              <a:gd name="connsiteY141" fmla="*/ 3944902 h 6858000"/>
              <a:gd name="connsiteX142" fmla="*/ 642210 w 1784313"/>
              <a:gd name="connsiteY142" fmla="*/ 3944902 h 6858000"/>
              <a:gd name="connsiteX143" fmla="*/ 882373 w 1784313"/>
              <a:gd name="connsiteY143" fmla="*/ 4220645 h 6858000"/>
              <a:gd name="connsiteX144" fmla="*/ 711591 w 1784313"/>
              <a:gd name="connsiteY144" fmla="*/ 4357625 h 6858000"/>
              <a:gd name="connsiteX145" fmla="*/ 674232 w 1784313"/>
              <a:gd name="connsiteY145" fmla="*/ 4387868 h 6858000"/>
              <a:gd name="connsiteX146" fmla="*/ 138760 w 1784313"/>
              <a:gd name="connsiteY146" fmla="*/ 3366735 h 6858000"/>
              <a:gd name="connsiteX147" fmla="*/ 727601 w 1784313"/>
              <a:gd name="connsiteY147" fmla="*/ 2555522 h 6858000"/>
              <a:gd name="connsiteX148" fmla="*/ 850351 w 1784313"/>
              <a:gd name="connsiteY148" fmla="*/ 2655145 h 6858000"/>
              <a:gd name="connsiteX149" fmla="*/ 937520 w 1784313"/>
              <a:gd name="connsiteY149" fmla="*/ 2724524 h 6858000"/>
              <a:gd name="connsiteX150" fmla="*/ 619084 w 1784313"/>
              <a:gd name="connsiteY150" fmla="*/ 2991370 h 6858000"/>
              <a:gd name="connsiteX151" fmla="*/ 1307548 w 1784313"/>
              <a:gd name="connsiteY151" fmla="*/ 2991370 h 6858000"/>
              <a:gd name="connsiteX152" fmla="*/ 1030027 w 1784313"/>
              <a:gd name="connsiteY152" fmla="*/ 2726303 h 6858000"/>
              <a:gd name="connsiteX153" fmla="*/ 1008679 w 1784313"/>
              <a:gd name="connsiteY153" fmla="*/ 2708514 h 6858000"/>
              <a:gd name="connsiteX154" fmla="*/ 985553 w 1784313"/>
              <a:gd name="connsiteY154" fmla="*/ 2690724 h 6858000"/>
              <a:gd name="connsiteX155" fmla="*/ 893047 w 1784313"/>
              <a:gd name="connsiteY155" fmla="*/ 2616007 h 6858000"/>
              <a:gd name="connsiteX156" fmla="*/ 775634 w 1784313"/>
              <a:gd name="connsiteY156" fmla="*/ 2521720 h 6858000"/>
              <a:gd name="connsiteX157" fmla="*/ 754286 w 1784313"/>
              <a:gd name="connsiteY157" fmla="*/ 2503931 h 6858000"/>
              <a:gd name="connsiteX158" fmla="*/ 732939 w 1784313"/>
              <a:gd name="connsiteY158" fmla="*/ 2486141 h 6858000"/>
              <a:gd name="connsiteX159" fmla="*/ 177898 w 1784313"/>
              <a:gd name="connsiteY159" fmla="*/ 1537947 h 6858000"/>
              <a:gd name="connsiteX160" fmla="*/ 732939 w 1784313"/>
              <a:gd name="connsiteY160" fmla="*/ 557729 h 6858000"/>
              <a:gd name="connsiteX161" fmla="*/ 750728 w 1784313"/>
              <a:gd name="connsiteY161" fmla="*/ 536382 h 6858000"/>
              <a:gd name="connsiteX162" fmla="*/ 768518 w 1784313"/>
              <a:gd name="connsiteY162" fmla="*/ 515034 h 6858000"/>
              <a:gd name="connsiteX163" fmla="*/ 804098 w 1784313"/>
              <a:gd name="connsiteY163" fmla="*/ 475896 h 6858000"/>
              <a:gd name="connsiteX164" fmla="*/ 942858 w 1784313"/>
              <a:gd name="connsiteY164" fmla="*/ 317568 h 6858000"/>
              <a:gd name="connsiteX165" fmla="*/ 960648 w 1784313"/>
              <a:gd name="connsiteY165" fmla="*/ 296221 h 6858000"/>
              <a:gd name="connsiteX166" fmla="*/ 978438 w 1784313"/>
              <a:gd name="connsiteY166" fmla="*/ 274873 h 6858000"/>
              <a:gd name="connsiteX167" fmla="*/ 1141881 w 1784313"/>
              <a:gd name="connsiteY167" fmla="*/ 75850 h 6858000"/>
              <a:gd name="connsiteX168" fmla="*/ 293257 w 1784313"/>
              <a:gd name="connsiteY168" fmla="*/ 0 h 6858000"/>
              <a:gd name="connsiteX169" fmla="*/ 612950 w 1784313"/>
              <a:gd name="connsiteY169" fmla="*/ 0 h 6858000"/>
              <a:gd name="connsiteX170" fmla="*/ 687130 w 1784313"/>
              <a:gd name="connsiteY170" fmla="*/ 82299 h 6858000"/>
              <a:gd name="connsiteX171" fmla="*/ 898384 w 1784313"/>
              <a:gd name="connsiteY171" fmla="*/ 278431 h 6858000"/>
              <a:gd name="connsiteX172" fmla="*/ 754286 w 1784313"/>
              <a:gd name="connsiteY172" fmla="*/ 443875 h 6858000"/>
              <a:gd name="connsiteX173" fmla="*/ 725823 w 1784313"/>
              <a:gd name="connsiteY173" fmla="*/ 477677 h 6858000"/>
              <a:gd name="connsiteX174" fmla="*/ 295310 w 1784313"/>
              <a:gd name="connsiteY174" fmla="*/ 446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</a:cxnLst>
            <a:rect l="l" t="t" r="r" b="b"/>
            <a:pathLst>
              <a:path w="1784313" h="6858000">
                <a:moveTo>
                  <a:pt x="652884" y="6458598"/>
                </a:moveTo>
                <a:cubicBezTo>
                  <a:pt x="700917" y="6499513"/>
                  <a:pt x="750728" y="6540431"/>
                  <a:pt x="802318" y="6581346"/>
                </a:cubicBezTo>
                <a:cubicBezTo>
                  <a:pt x="820108" y="6597358"/>
                  <a:pt x="839677" y="6611590"/>
                  <a:pt x="857467" y="6627600"/>
                </a:cubicBezTo>
                <a:cubicBezTo>
                  <a:pt x="780526" y="6693422"/>
                  <a:pt x="705920" y="6758466"/>
                  <a:pt x="637290" y="6822898"/>
                </a:cubicBezTo>
                <a:lnTo>
                  <a:pt x="601533" y="6858000"/>
                </a:lnTo>
                <a:lnTo>
                  <a:pt x="238242" y="6858000"/>
                </a:lnTo>
                <a:lnTo>
                  <a:pt x="298552" y="6787944"/>
                </a:lnTo>
                <a:cubicBezTo>
                  <a:pt x="403466" y="6675160"/>
                  <a:pt x="526799" y="6566004"/>
                  <a:pt x="652884" y="6458598"/>
                </a:cubicBezTo>
                <a:close/>
                <a:moveTo>
                  <a:pt x="291752" y="5513960"/>
                </a:moveTo>
                <a:cubicBezTo>
                  <a:pt x="302426" y="5563772"/>
                  <a:pt x="321994" y="5613583"/>
                  <a:pt x="348680" y="5663394"/>
                </a:cubicBezTo>
                <a:cubicBezTo>
                  <a:pt x="370027" y="5704312"/>
                  <a:pt x="398491" y="5747007"/>
                  <a:pt x="428733" y="5787923"/>
                </a:cubicBezTo>
                <a:cubicBezTo>
                  <a:pt x="435849" y="5798597"/>
                  <a:pt x="444744" y="5809270"/>
                  <a:pt x="455418" y="5819944"/>
                </a:cubicBezTo>
                <a:lnTo>
                  <a:pt x="1327117" y="5819944"/>
                </a:lnTo>
                <a:cubicBezTo>
                  <a:pt x="1334233" y="5809270"/>
                  <a:pt x="1343127" y="5798597"/>
                  <a:pt x="1350243" y="5787923"/>
                </a:cubicBezTo>
                <a:cubicBezTo>
                  <a:pt x="1380487" y="5747007"/>
                  <a:pt x="1405392" y="5706090"/>
                  <a:pt x="1424960" y="5663394"/>
                </a:cubicBezTo>
                <a:cubicBezTo>
                  <a:pt x="1448088" y="5613583"/>
                  <a:pt x="1465878" y="5563772"/>
                  <a:pt x="1474771" y="5513960"/>
                </a:cubicBezTo>
                <a:close/>
                <a:moveTo>
                  <a:pt x="410943" y="5078112"/>
                </a:moveTo>
                <a:cubicBezTo>
                  <a:pt x="386037" y="5111911"/>
                  <a:pt x="362911" y="5147491"/>
                  <a:pt x="343342" y="5183070"/>
                </a:cubicBezTo>
                <a:cubicBezTo>
                  <a:pt x="311320" y="5239998"/>
                  <a:pt x="291752" y="5300483"/>
                  <a:pt x="282856" y="5360968"/>
                </a:cubicBezTo>
                <a:cubicBezTo>
                  <a:pt x="281079" y="5368084"/>
                  <a:pt x="281079" y="5375200"/>
                  <a:pt x="281078" y="5382316"/>
                </a:cubicBezTo>
                <a:lnTo>
                  <a:pt x="1476551" y="5382316"/>
                </a:lnTo>
                <a:cubicBezTo>
                  <a:pt x="1474771" y="5375200"/>
                  <a:pt x="1474771" y="5368084"/>
                  <a:pt x="1472993" y="5360968"/>
                </a:cubicBezTo>
                <a:cubicBezTo>
                  <a:pt x="1460540" y="5302263"/>
                  <a:pt x="1437414" y="5241778"/>
                  <a:pt x="1405392" y="5183070"/>
                </a:cubicBezTo>
                <a:cubicBezTo>
                  <a:pt x="1385823" y="5147491"/>
                  <a:pt x="1362697" y="5113691"/>
                  <a:pt x="1337791" y="5078112"/>
                </a:cubicBezTo>
                <a:close/>
                <a:moveTo>
                  <a:pt x="435849" y="3537517"/>
                </a:moveTo>
                <a:cubicBezTo>
                  <a:pt x="446522" y="3583771"/>
                  <a:pt x="462534" y="3630024"/>
                  <a:pt x="480324" y="3676278"/>
                </a:cubicBezTo>
                <a:cubicBezTo>
                  <a:pt x="496334" y="3718973"/>
                  <a:pt x="517681" y="3759888"/>
                  <a:pt x="540809" y="3800806"/>
                </a:cubicBezTo>
                <a:cubicBezTo>
                  <a:pt x="546145" y="3807922"/>
                  <a:pt x="551483" y="3816816"/>
                  <a:pt x="556819" y="3825712"/>
                </a:cubicBezTo>
                <a:lnTo>
                  <a:pt x="556819" y="3827490"/>
                </a:lnTo>
                <a:lnTo>
                  <a:pt x="1353801" y="3827490"/>
                </a:lnTo>
                <a:cubicBezTo>
                  <a:pt x="1359139" y="3820374"/>
                  <a:pt x="1364475" y="3811480"/>
                  <a:pt x="1369813" y="3802584"/>
                </a:cubicBezTo>
                <a:cubicBezTo>
                  <a:pt x="1378707" y="3786574"/>
                  <a:pt x="1387603" y="3772342"/>
                  <a:pt x="1396497" y="3756331"/>
                </a:cubicBezTo>
                <a:lnTo>
                  <a:pt x="1394718" y="3756331"/>
                </a:lnTo>
                <a:cubicBezTo>
                  <a:pt x="1408950" y="3729647"/>
                  <a:pt x="1421402" y="3702961"/>
                  <a:pt x="1432076" y="3676277"/>
                </a:cubicBezTo>
                <a:cubicBezTo>
                  <a:pt x="1449866" y="3631802"/>
                  <a:pt x="1464098" y="3585549"/>
                  <a:pt x="1471213" y="3537517"/>
                </a:cubicBezTo>
                <a:lnTo>
                  <a:pt x="1017575" y="3537517"/>
                </a:lnTo>
                <a:lnTo>
                  <a:pt x="1015795" y="3537517"/>
                </a:lnTo>
                <a:close/>
                <a:moveTo>
                  <a:pt x="508787" y="3121236"/>
                </a:moveTo>
                <a:cubicBezTo>
                  <a:pt x="492776" y="3146142"/>
                  <a:pt x="476766" y="3169268"/>
                  <a:pt x="464312" y="3194174"/>
                </a:cubicBezTo>
                <a:cubicBezTo>
                  <a:pt x="435849" y="3251101"/>
                  <a:pt x="418059" y="3309808"/>
                  <a:pt x="418059" y="3372072"/>
                </a:cubicBezTo>
                <a:cubicBezTo>
                  <a:pt x="418059" y="3384526"/>
                  <a:pt x="418059" y="3398757"/>
                  <a:pt x="419839" y="3411209"/>
                </a:cubicBezTo>
                <a:lnTo>
                  <a:pt x="1015795" y="3411209"/>
                </a:lnTo>
                <a:lnTo>
                  <a:pt x="1017575" y="3411209"/>
                </a:lnTo>
                <a:lnTo>
                  <a:pt x="1478329" y="3411209"/>
                </a:lnTo>
                <a:cubicBezTo>
                  <a:pt x="1476551" y="3396977"/>
                  <a:pt x="1476551" y="3384525"/>
                  <a:pt x="1474772" y="3372071"/>
                </a:cubicBezTo>
                <a:cubicBezTo>
                  <a:pt x="1467656" y="3309808"/>
                  <a:pt x="1451646" y="3249323"/>
                  <a:pt x="1426740" y="3194174"/>
                </a:cubicBezTo>
                <a:cubicBezTo>
                  <a:pt x="1426740" y="3190616"/>
                  <a:pt x="1424960" y="3188838"/>
                  <a:pt x="1423182" y="3185280"/>
                </a:cubicBezTo>
                <a:cubicBezTo>
                  <a:pt x="1414286" y="3163932"/>
                  <a:pt x="1403612" y="3142584"/>
                  <a:pt x="1391161" y="3121237"/>
                </a:cubicBezTo>
                <a:close/>
                <a:moveTo>
                  <a:pt x="458976" y="1634012"/>
                </a:moveTo>
                <a:cubicBezTo>
                  <a:pt x="466092" y="1689159"/>
                  <a:pt x="478544" y="1742528"/>
                  <a:pt x="498114" y="1794120"/>
                </a:cubicBezTo>
                <a:cubicBezTo>
                  <a:pt x="514124" y="1836815"/>
                  <a:pt x="535471" y="1879510"/>
                  <a:pt x="558599" y="1918648"/>
                </a:cubicBezTo>
                <a:cubicBezTo>
                  <a:pt x="560377" y="1920426"/>
                  <a:pt x="560377" y="1920426"/>
                  <a:pt x="562157" y="1922206"/>
                </a:cubicBezTo>
                <a:lnTo>
                  <a:pt x="1394718" y="1922206"/>
                </a:lnTo>
                <a:cubicBezTo>
                  <a:pt x="1394719" y="1920426"/>
                  <a:pt x="1396497" y="1920426"/>
                  <a:pt x="1396497" y="1918648"/>
                </a:cubicBezTo>
                <a:cubicBezTo>
                  <a:pt x="1419624" y="1879510"/>
                  <a:pt x="1440972" y="1836815"/>
                  <a:pt x="1456982" y="1794120"/>
                </a:cubicBezTo>
                <a:cubicBezTo>
                  <a:pt x="1476551" y="1744308"/>
                  <a:pt x="1490783" y="1689159"/>
                  <a:pt x="1497899" y="1634012"/>
                </a:cubicBezTo>
                <a:close/>
                <a:moveTo>
                  <a:pt x="560377" y="1217731"/>
                </a:moveTo>
                <a:cubicBezTo>
                  <a:pt x="546145" y="1244415"/>
                  <a:pt x="531913" y="1269320"/>
                  <a:pt x="519461" y="1294226"/>
                </a:cubicBezTo>
                <a:cubicBezTo>
                  <a:pt x="489218" y="1354711"/>
                  <a:pt x="467870" y="1415197"/>
                  <a:pt x="458976" y="1472124"/>
                </a:cubicBezTo>
                <a:cubicBezTo>
                  <a:pt x="457196" y="1484577"/>
                  <a:pt x="455418" y="1497029"/>
                  <a:pt x="453638" y="1507703"/>
                </a:cubicBezTo>
                <a:lnTo>
                  <a:pt x="1503235" y="1507703"/>
                </a:lnTo>
                <a:cubicBezTo>
                  <a:pt x="1503235" y="1495251"/>
                  <a:pt x="1501457" y="1484577"/>
                  <a:pt x="1499677" y="1472124"/>
                </a:cubicBezTo>
                <a:cubicBezTo>
                  <a:pt x="1490783" y="1413418"/>
                  <a:pt x="1471214" y="1352933"/>
                  <a:pt x="1444530" y="1294226"/>
                </a:cubicBezTo>
                <a:cubicBezTo>
                  <a:pt x="1433856" y="1267542"/>
                  <a:pt x="1419624" y="1242637"/>
                  <a:pt x="1405392" y="1217731"/>
                </a:cubicBezTo>
                <a:close/>
                <a:moveTo>
                  <a:pt x="1196463" y="0"/>
                </a:moveTo>
                <a:lnTo>
                  <a:pt x="1527579" y="0"/>
                </a:lnTo>
                <a:lnTo>
                  <a:pt x="1524583" y="6246"/>
                </a:lnTo>
                <a:cubicBezTo>
                  <a:pt x="1432076" y="171692"/>
                  <a:pt x="1295096" y="319346"/>
                  <a:pt x="1167009" y="467002"/>
                </a:cubicBezTo>
                <a:cubicBezTo>
                  <a:pt x="1161671" y="474118"/>
                  <a:pt x="1154556" y="481234"/>
                  <a:pt x="1149220" y="488350"/>
                </a:cubicBezTo>
                <a:cubicBezTo>
                  <a:pt x="1143882" y="495466"/>
                  <a:pt x="1136766" y="502582"/>
                  <a:pt x="1131430" y="509698"/>
                </a:cubicBezTo>
                <a:cubicBezTo>
                  <a:pt x="1094070" y="552393"/>
                  <a:pt x="1056712" y="595089"/>
                  <a:pt x="1019353" y="637784"/>
                </a:cubicBezTo>
                <a:cubicBezTo>
                  <a:pt x="998005" y="660910"/>
                  <a:pt x="976658" y="684037"/>
                  <a:pt x="957090" y="707163"/>
                </a:cubicBezTo>
                <a:cubicBezTo>
                  <a:pt x="951752" y="714279"/>
                  <a:pt x="944636" y="721395"/>
                  <a:pt x="939300" y="728511"/>
                </a:cubicBezTo>
                <a:cubicBezTo>
                  <a:pt x="933962" y="735627"/>
                  <a:pt x="926846" y="742743"/>
                  <a:pt x="921511" y="749859"/>
                </a:cubicBezTo>
                <a:cubicBezTo>
                  <a:pt x="816550" y="869051"/>
                  <a:pt x="720485" y="986464"/>
                  <a:pt x="640432" y="1098538"/>
                </a:cubicBezTo>
                <a:lnTo>
                  <a:pt x="1323559" y="1098538"/>
                </a:lnTo>
                <a:cubicBezTo>
                  <a:pt x="1234610" y="981126"/>
                  <a:pt x="1122534" y="865493"/>
                  <a:pt x="1001563" y="746301"/>
                </a:cubicBezTo>
                <a:cubicBezTo>
                  <a:pt x="1024691" y="721395"/>
                  <a:pt x="1046039" y="694712"/>
                  <a:pt x="1069165" y="669806"/>
                </a:cubicBezTo>
                <a:cubicBezTo>
                  <a:pt x="1104744" y="628888"/>
                  <a:pt x="1140324" y="587973"/>
                  <a:pt x="1175903" y="547056"/>
                </a:cubicBezTo>
                <a:cubicBezTo>
                  <a:pt x="1501457" y="861935"/>
                  <a:pt x="1784314" y="1171477"/>
                  <a:pt x="1784313" y="1545063"/>
                </a:cubicBezTo>
                <a:cubicBezTo>
                  <a:pt x="1784314" y="1956006"/>
                  <a:pt x="1529921" y="2247758"/>
                  <a:pt x="1238168" y="2495036"/>
                </a:cubicBezTo>
                <a:cubicBezTo>
                  <a:pt x="1197251" y="2461235"/>
                  <a:pt x="1158114" y="2429214"/>
                  <a:pt x="1117198" y="2397192"/>
                </a:cubicBezTo>
                <a:cubicBezTo>
                  <a:pt x="1088734" y="2374066"/>
                  <a:pt x="1058491" y="2350939"/>
                  <a:pt x="1030027" y="2327813"/>
                </a:cubicBezTo>
                <a:cubicBezTo>
                  <a:pt x="1133208" y="2240642"/>
                  <a:pt x="1231052" y="2148135"/>
                  <a:pt x="1309327" y="2050292"/>
                </a:cubicBezTo>
                <a:lnTo>
                  <a:pt x="652884" y="2050292"/>
                </a:lnTo>
                <a:cubicBezTo>
                  <a:pt x="734717" y="2148135"/>
                  <a:pt x="836119" y="2238864"/>
                  <a:pt x="942858" y="2327813"/>
                </a:cubicBezTo>
                <a:cubicBezTo>
                  <a:pt x="949974" y="2333149"/>
                  <a:pt x="957090" y="2340265"/>
                  <a:pt x="964206" y="2345603"/>
                </a:cubicBezTo>
                <a:cubicBezTo>
                  <a:pt x="971322" y="2350938"/>
                  <a:pt x="978438" y="2358054"/>
                  <a:pt x="985554" y="2363392"/>
                </a:cubicBezTo>
                <a:cubicBezTo>
                  <a:pt x="1015795" y="2386518"/>
                  <a:pt x="1046039" y="2411424"/>
                  <a:pt x="1076281" y="2436330"/>
                </a:cubicBezTo>
                <a:cubicBezTo>
                  <a:pt x="1115418" y="2468351"/>
                  <a:pt x="1154555" y="2498595"/>
                  <a:pt x="1193693" y="2530616"/>
                </a:cubicBezTo>
                <a:cubicBezTo>
                  <a:pt x="1200809" y="2535952"/>
                  <a:pt x="1207925" y="2543068"/>
                  <a:pt x="1215041" y="2548406"/>
                </a:cubicBezTo>
                <a:cubicBezTo>
                  <a:pt x="1222157" y="2553742"/>
                  <a:pt x="1229272" y="2560858"/>
                  <a:pt x="1236389" y="2566196"/>
                </a:cubicBezTo>
                <a:cubicBezTo>
                  <a:pt x="1446308" y="2742313"/>
                  <a:pt x="1638437" y="2934443"/>
                  <a:pt x="1718492" y="3187058"/>
                </a:cubicBezTo>
                <a:lnTo>
                  <a:pt x="1716713" y="3187058"/>
                </a:lnTo>
                <a:cubicBezTo>
                  <a:pt x="1741618" y="3267113"/>
                  <a:pt x="1755850" y="3352504"/>
                  <a:pt x="1755850" y="3445010"/>
                </a:cubicBezTo>
                <a:cubicBezTo>
                  <a:pt x="1755850" y="3555307"/>
                  <a:pt x="1732724" y="3658488"/>
                  <a:pt x="1693587" y="3756331"/>
                </a:cubicBezTo>
                <a:lnTo>
                  <a:pt x="1695365" y="3756331"/>
                </a:lnTo>
                <a:cubicBezTo>
                  <a:pt x="1593964" y="4008945"/>
                  <a:pt x="1380487" y="4222423"/>
                  <a:pt x="1152777" y="4414552"/>
                </a:cubicBezTo>
                <a:cubicBezTo>
                  <a:pt x="1145661" y="4419890"/>
                  <a:pt x="1138546" y="4427006"/>
                  <a:pt x="1131430" y="4432342"/>
                </a:cubicBezTo>
                <a:cubicBezTo>
                  <a:pt x="1124314" y="4437680"/>
                  <a:pt x="1117198" y="4444796"/>
                  <a:pt x="1110082" y="4450132"/>
                </a:cubicBezTo>
                <a:cubicBezTo>
                  <a:pt x="1051375" y="4498165"/>
                  <a:pt x="992669" y="4544418"/>
                  <a:pt x="935742" y="4590672"/>
                </a:cubicBezTo>
                <a:cubicBezTo>
                  <a:pt x="923288" y="4599566"/>
                  <a:pt x="912615" y="4608462"/>
                  <a:pt x="901941" y="4617356"/>
                </a:cubicBezTo>
                <a:cubicBezTo>
                  <a:pt x="893047" y="4622693"/>
                  <a:pt x="885931" y="4629809"/>
                  <a:pt x="878815" y="4635145"/>
                </a:cubicBezTo>
                <a:cubicBezTo>
                  <a:pt x="871699" y="4640483"/>
                  <a:pt x="864583" y="4647599"/>
                  <a:pt x="857467" y="4652935"/>
                </a:cubicBezTo>
                <a:cubicBezTo>
                  <a:pt x="736497" y="4752558"/>
                  <a:pt x="620862" y="4848623"/>
                  <a:pt x="524797" y="4946467"/>
                </a:cubicBezTo>
                <a:lnTo>
                  <a:pt x="1234610" y="4946467"/>
                </a:lnTo>
                <a:cubicBezTo>
                  <a:pt x="1150997" y="4850403"/>
                  <a:pt x="1051375" y="4754338"/>
                  <a:pt x="948194" y="4656493"/>
                </a:cubicBezTo>
                <a:cubicBezTo>
                  <a:pt x="958868" y="4649377"/>
                  <a:pt x="969542" y="4640483"/>
                  <a:pt x="980216" y="4631587"/>
                </a:cubicBezTo>
                <a:cubicBezTo>
                  <a:pt x="1037143" y="4585334"/>
                  <a:pt x="1095850" y="4537303"/>
                  <a:pt x="1154556" y="4489269"/>
                </a:cubicBezTo>
                <a:cubicBezTo>
                  <a:pt x="1471214" y="4791695"/>
                  <a:pt x="1761188" y="5079890"/>
                  <a:pt x="1761188" y="5435685"/>
                </a:cubicBezTo>
                <a:cubicBezTo>
                  <a:pt x="1761188" y="5795039"/>
                  <a:pt x="1474772" y="6097465"/>
                  <a:pt x="1149220" y="6382101"/>
                </a:cubicBezTo>
                <a:cubicBezTo>
                  <a:pt x="1124314" y="6360753"/>
                  <a:pt x="1099408" y="6341186"/>
                  <a:pt x="1074503" y="6319838"/>
                </a:cubicBezTo>
                <a:cubicBezTo>
                  <a:pt x="1031807" y="6284258"/>
                  <a:pt x="987332" y="6248679"/>
                  <a:pt x="944636" y="6213099"/>
                </a:cubicBezTo>
                <a:cubicBezTo>
                  <a:pt x="1042481" y="6127708"/>
                  <a:pt x="1134988" y="6040537"/>
                  <a:pt x="1216821" y="5953368"/>
                </a:cubicBezTo>
                <a:lnTo>
                  <a:pt x="572831" y="5953368"/>
                </a:lnTo>
                <a:cubicBezTo>
                  <a:pt x="658222" y="6040537"/>
                  <a:pt x="756065" y="6127708"/>
                  <a:pt x="857467" y="6213099"/>
                </a:cubicBezTo>
                <a:cubicBezTo>
                  <a:pt x="864583" y="6218435"/>
                  <a:pt x="871699" y="6225551"/>
                  <a:pt x="878815" y="6230889"/>
                </a:cubicBezTo>
                <a:cubicBezTo>
                  <a:pt x="885931" y="6236225"/>
                  <a:pt x="893047" y="6243341"/>
                  <a:pt x="900163" y="6248679"/>
                </a:cubicBezTo>
                <a:cubicBezTo>
                  <a:pt x="942858" y="6286036"/>
                  <a:pt x="987332" y="6323396"/>
                  <a:pt x="1031807" y="6358975"/>
                </a:cubicBezTo>
                <a:cubicBezTo>
                  <a:pt x="1056713" y="6378543"/>
                  <a:pt x="1079839" y="6399891"/>
                  <a:pt x="1104744" y="6419461"/>
                </a:cubicBezTo>
                <a:cubicBezTo>
                  <a:pt x="1111860" y="6424797"/>
                  <a:pt x="1118976" y="6431912"/>
                  <a:pt x="1126092" y="6437250"/>
                </a:cubicBezTo>
                <a:cubicBezTo>
                  <a:pt x="1133208" y="6442586"/>
                  <a:pt x="1140324" y="6449702"/>
                  <a:pt x="1147440" y="6455040"/>
                </a:cubicBezTo>
                <a:cubicBezTo>
                  <a:pt x="1255847" y="6545657"/>
                  <a:pt x="1361995" y="6637316"/>
                  <a:pt x="1456655" y="6730940"/>
                </a:cubicBezTo>
                <a:lnTo>
                  <a:pt x="1574943" y="6858000"/>
                </a:lnTo>
                <a:lnTo>
                  <a:pt x="1205808" y="6858000"/>
                </a:lnTo>
                <a:lnTo>
                  <a:pt x="1110361" y="6768562"/>
                </a:lnTo>
                <a:cubicBezTo>
                  <a:pt x="1055802" y="6720295"/>
                  <a:pt x="998784" y="6672075"/>
                  <a:pt x="941078" y="6624042"/>
                </a:cubicBezTo>
                <a:cubicBezTo>
                  <a:pt x="933962" y="6618706"/>
                  <a:pt x="926846" y="6611590"/>
                  <a:pt x="919730" y="6606252"/>
                </a:cubicBezTo>
                <a:cubicBezTo>
                  <a:pt x="912615" y="6600916"/>
                  <a:pt x="905499" y="6593800"/>
                  <a:pt x="898383" y="6588462"/>
                </a:cubicBezTo>
                <a:cubicBezTo>
                  <a:pt x="878815" y="6572453"/>
                  <a:pt x="859245" y="6556441"/>
                  <a:pt x="839677" y="6540431"/>
                </a:cubicBezTo>
                <a:cubicBezTo>
                  <a:pt x="791644" y="6501294"/>
                  <a:pt x="741833" y="6460376"/>
                  <a:pt x="693801" y="6419461"/>
                </a:cubicBezTo>
                <a:cubicBezTo>
                  <a:pt x="686685" y="6414123"/>
                  <a:pt x="679569" y="6407007"/>
                  <a:pt x="672454" y="6401671"/>
                </a:cubicBezTo>
                <a:cubicBezTo>
                  <a:pt x="665338" y="6396333"/>
                  <a:pt x="658222" y="6389217"/>
                  <a:pt x="651106" y="6383881"/>
                </a:cubicBezTo>
                <a:cubicBezTo>
                  <a:pt x="305984" y="6090349"/>
                  <a:pt x="0" y="5782587"/>
                  <a:pt x="0" y="5416117"/>
                </a:cubicBezTo>
                <a:cubicBezTo>
                  <a:pt x="0" y="5035416"/>
                  <a:pt x="327332" y="4743664"/>
                  <a:pt x="672454" y="4462585"/>
                </a:cubicBezTo>
                <a:cubicBezTo>
                  <a:pt x="679570" y="4457248"/>
                  <a:pt x="686685" y="4450132"/>
                  <a:pt x="693801" y="4444796"/>
                </a:cubicBezTo>
                <a:cubicBezTo>
                  <a:pt x="700917" y="4439458"/>
                  <a:pt x="708033" y="4432342"/>
                  <a:pt x="715149" y="4427006"/>
                </a:cubicBezTo>
                <a:cubicBezTo>
                  <a:pt x="727601" y="4416332"/>
                  <a:pt x="740055" y="4407436"/>
                  <a:pt x="752506" y="4396762"/>
                </a:cubicBezTo>
                <a:cubicBezTo>
                  <a:pt x="809434" y="4352289"/>
                  <a:pt x="868141" y="4306035"/>
                  <a:pt x="923288" y="4259782"/>
                </a:cubicBezTo>
                <a:cubicBezTo>
                  <a:pt x="930404" y="4254444"/>
                  <a:pt x="937520" y="4247328"/>
                  <a:pt x="944636" y="4241992"/>
                </a:cubicBezTo>
                <a:cubicBezTo>
                  <a:pt x="951752" y="4236654"/>
                  <a:pt x="958868" y="4229538"/>
                  <a:pt x="965984" y="4224202"/>
                </a:cubicBezTo>
                <a:cubicBezTo>
                  <a:pt x="1072723" y="4133474"/>
                  <a:pt x="1174125" y="4040967"/>
                  <a:pt x="1257736" y="3944902"/>
                </a:cubicBezTo>
                <a:lnTo>
                  <a:pt x="642210" y="3944902"/>
                </a:lnTo>
                <a:cubicBezTo>
                  <a:pt x="711591" y="4039189"/>
                  <a:pt x="795202" y="4131696"/>
                  <a:pt x="882373" y="4220645"/>
                </a:cubicBezTo>
                <a:cubicBezTo>
                  <a:pt x="825445" y="4266898"/>
                  <a:pt x="768518" y="4311371"/>
                  <a:pt x="711591" y="4357625"/>
                </a:cubicBezTo>
                <a:cubicBezTo>
                  <a:pt x="699137" y="4368299"/>
                  <a:pt x="686685" y="4377195"/>
                  <a:pt x="674232" y="4387868"/>
                </a:cubicBezTo>
                <a:cubicBezTo>
                  <a:pt x="391375" y="4099674"/>
                  <a:pt x="138760" y="3772342"/>
                  <a:pt x="138760" y="3366735"/>
                </a:cubicBezTo>
                <a:cubicBezTo>
                  <a:pt x="138760" y="3032288"/>
                  <a:pt x="416281" y="2797463"/>
                  <a:pt x="727601" y="2555522"/>
                </a:cubicBezTo>
                <a:cubicBezTo>
                  <a:pt x="768518" y="2589321"/>
                  <a:pt x="809434" y="2623123"/>
                  <a:pt x="850351" y="2655145"/>
                </a:cubicBezTo>
                <a:cubicBezTo>
                  <a:pt x="880593" y="2678270"/>
                  <a:pt x="909057" y="2701398"/>
                  <a:pt x="937520" y="2724524"/>
                </a:cubicBezTo>
                <a:cubicBezTo>
                  <a:pt x="818330" y="2817031"/>
                  <a:pt x="708033" y="2904201"/>
                  <a:pt x="619084" y="2991370"/>
                </a:cubicBezTo>
                <a:lnTo>
                  <a:pt x="1307548" y="2991370"/>
                </a:lnTo>
                <a:cubicBezTo>
                  <a:pt x="1231053" y="2900643"/>
                  <a:pt x="1134988" y="2813473"/>
                  <a:pt x="1030027" y="2726303"/>
                </a:cubicBezTo>
                <a:cubicBezTo>
                  <a:pt x="1022911" y="2720966"/>
                  <a:pt x="1015795" y="2713850"/>
                  <a:pt x="1008679" y="2708514"/>
                </a:cubicBezTo>
                <a:cubicBezTo>
                  <a:pt x="999785" y="2703176"/>
                  <a:pt x="992669" y="2696060"/>
                  <a:pt x="985553" y="2690724"/>
                </a:cubicBezTo>
                <a:cubicBezTo>
                  <a:pt x="955310" y="2665818"/>
                  <a:pt x="925069" y="2640913"/>
                  <a:pt x="893047" y="2616007"/>
                </a:cubicBezTo>
                <a:cubicBezTo>
                  <a:pt x="853909" y="2585764"/>
                  <a:pt x="814772" y="2553742"/>
                  <a:pt x="775634" y="2521720"/>
                </a:cubicBezTo>
                <a:cubicBezTo>
                  <a:pt x="768518" y="2516384"/>
                  <a:pt x="761402" y="2509269"/>
                  <a:pt x="754286" y="2503931"/>
                </a:cubicBezTo>
                <a:cubicBezTo>
                  <a:pt x="747170" y="2498595"/>
                  <a:pt x="740055" y="2491479"/>
                  <a:pt x="732939" y="2486141"/>
                </a:cubicBezTo>
                <a:cubicBezTo>
                  <a:pt x="448302" y="2247758"/>
                  <a:pt x="177898" y="1964901"/>
                  <a:pt x="177898" y="1537947"/>
                </a:cubicBezTo>
                <a:cubicBezTo>
                  <a:pt x="177898" y="1215951"/>
                  <a:pt x="439406" y="895735"/>
                  <a:pt x="732939" y="557729"/>
                </a:cubicBezTo>
                <a:cubicBezTo>
                  <a:pt x="738275" y="550614"/>
                  <a:pt x="743613" y="543498"/>
                  <a:pt x="750728" y="536382"/>
                </a:cubicBezTo>
                <a:cubicBezTo>
                  <a:pt x="756064" y="529266"/>
                  <a:pt x="761402" y="522150"/>
                  <a:pt x="768518" y="515034"/>
                </a:cubicBezTo>
                <a:cubicBezTo>
                  <a:pt x="780970" y="502582"/>
                  <a:pt x="791644" y="490128"/>
                  <a:pt x="804098" y="475896"/>
                </a:cubicBezTo>
                <a:cubicBezTo>
                  <a:pt x="850351" y="424307"/>
                  <a:pt x="896605" y="370938"/>
                  <a:pt x="942858" y="317568"/>
                </a:cubicBezTo>
                <a:cubicBezTo>
                  <a:pt x="948194" y="310452"/>
                  <a:pt x="955310" y="303337"/>
                  <a:pt x="960648" y="296221"/>
                </a:cubicBezTo>
                <a:cubicBezTo>
                  <a:pt x="965984" y="289105"/>
                  <a:pt x="973100" y="281989"/>
                  <a:pt x="978438" y="274873"/>
                </a:cubicBezTo>
                <a:cubicBezTo>
                  <a:pt x="1034475" y="209051"/>
                  <a:pt x="1089623" y="142784"/>
                  <a:pt x="1141881" y="75850"/>
                </a:cubicBezTo>
                <a:close/>
                <a:moveTo>
                  <a:pt x="293257" y="0"/>
                </a:moveTo>
                <a:lnTo>
                  <a:pt x="612950" y="0"/>
                </a:lnTo>
                <a:lnTo>
                  <a:pt x="687130" y="82299"/>
                </a:lnTo>
                <a:cubicBezTo>
                  <a:pt x="754287" y="148566"/>
                  <a:pt x="829893" y="211719"/>
                  <a:pt x="898384" y="278431"/>
                </a:cubicBezTo>
                <a:cubicBezTo>
                  <a:pt x="850351" y="333579"/>
                  <a:pt x="802319" y="388728"/>
                  <a:pt x="754286" y="443875"/>
                </a:cubicBezTo>
                <a:cubicBezTo>
                  <a:pt x="745392" y="454549"/>
                  <a:pt x="734718" y="467003"/>
                  <a:pt x="725823" y="477677"/>
                </a:cubicBezTo>
                <a:cubicBezTo>
                  <a:pt x="571053" y="328243"/>
                  <a:pt x="393155" y="185925"/>
                  <a:pt x="295310" y="4469"/>
                </a:cubicBezTo>
                <a:close/>
              </a:path>
            </a:pathLst>
          </a:custGeom>
          <a:solidFill>
            <a:schemeClr val="accent4"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15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32" y="287260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6460069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5023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9429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744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80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75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2">
            <a:extLst>
              <a:ext uri="{FF2B5EF4-FFF2-40B4-BE49-F238E27FC236}">
                <a16:creationId xmlns:a16="http://schemas.microsoft.com/office/drawing/2014/main" id="{F3FFAF36-2C4B-400A-925A-732215955DA6}"/>
              </a:ext>
            </a:extLst>
          </p:cNvPr>
          <p:cNvSpPr/>
          <p:nvPr userDrawn="1"/>
        </p:nvSpPr>
        <p:spPr>
          <a:xfrm rot="19437896">
            <a:off x="1838787" y="2362240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9" name="Oval 2">
            <a:extLst>
              <a:ext uri="{FF2B5EF4-FFF2-40B4-BE49-F238E27FC236}">
                <a16:creationId xmlns:a16="http://schemas.microsoft.com/office/drawing/2014/main" id="{B378E988-CF50-42D9-BB8A-C7CC41B0FF82}"/>
              </a:ext>
            </a:extLst>
          </p:cNvPr>
          <p:cNvSpPr/>
          <p:nvPr userDrawn="1"/>
        </p:nvSpPr>
        <p:spPr>
          <a:xfrm rot="3709911">
            <a:off x="2854980" y="1774882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0" name="Oval 2">
            <a:extLst>
              <a:ext uri="{FF2B5EF4-FFF2-40B4-BE49-F238E27FC236}">
                <a16:creationId xmlns:a16="http://schemas.microsoft.com/office/drawing/2014/main" id="{882B12CC-1A46-4380-988F-674F427BDFAA}"/>
              </a:ext>
            </a:extLst>
          </p:cNvPr>
          <p:cNvSpPr/>
          <p:nvPr userDrawn="1"/>
        </p:nvSpPr>
        <p:spPr>
          <a:xfrm>
            <a:off x="1048873" y="497779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1" name="Oval 2">
            <a:extLst>
              <a:ext uri="{FF2B5EF4-FFF2-40B4-BE49-F238E27FC236}">
                <a16:creationId xmlns:a16="http://schemas.microsoft.com/office/drawing/2014/main" id="{9E0B5CE1-6191-492E-979D-03E880B959B9}"/>
              </a:ext>
            </a:extLst>
          </p:cNvPr>
          <p:cNvSpPr/>
          <p:nvPr userDrawn="1"/>
        </p:nvSpPr>
        <p:spPr>
          <a:xfrm rot="19437896">
            <a:off x="3270246" y="533348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2" name="Oval 2">
            <a:extLst>
              <a:ext uri="{FF2B5EF4-FFF2-40B4-BE49-F238E27FC236}">
                <a16:creationId xmlns:a16="http://schemas.microsoft.com/office/drawing/2014/main" id="{0A67EB8D-45A4-4910-AADE-A48602E910EF}"/>
              </a:ext>
            </a:extLst>
          </p:cNvPr>
          <p:cNvSpPr/>
          <p:nvPr userDrawn="1"/>
        </p:nvSpPr>
        <p:spPr>
          <a:xfrm rot="3709911">
            <a:off x="237016" y="1454776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3" name="Oval 2">
            <a:extLst>
              <a:ext uri="{FF2B5EF4-FFF2-40B4-BE49-F238E27FC236}">
                <a16:creationId xmlns:a16="http://schemas.microsoft.com/office/drawing/2014/main" id="{A0CF3B62-DB0F-4638-94E6-97B858867087}"/>
              </a:ext>
            </a:extLst>
          </p:cNvPr>
          <p:cNvSpPr/>
          <p:nvPr userDrawn="1"/>
        </p:nvSpPr>
        <p:spPr>
          <a:xfrm rot="8100000">
            <a:off x="998506" y="1013950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4" name="Oval 2">
            <a:extLst>
              <a:ext uri="{FF2B5EF4-FFF2-40B4-BE49-F238E27FC236}">
                <a16:creationId xmlns:a16="http://schemas.microsoft.com/office/drawing/2014/main" id="{D57B7012-81D1-4191-8692-189F53B11026}"/>
              </a:ext>
            </a:extLst>
          </p:cNvPr>
          <p:cNvSpPr/>
          <p:nvPr userDrawn="1"/>
        </p:nvSpPr>
        <p:spPr>
          <a:xfrm rot="5157174">
            <a:off x="3514633" y="1701235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5" name="Oval 2">
            <a:extLst>
              <a:ext uri="{FF2B5EF4-FFF2-40B4-BE49-F238E27FC236}">
                <a16:creationId xmlns:a16="http://schemas.microsoft.com/office/drawing/2014/main" id="{8B8C5338-F012-4C7E-9ACF-B5A004F58BC4}"/>
              </a:ext>
            </a:extLst>
          </p:cNvPr>
          <p:cNvSpPr/>
          <p:nvPr userDrawn="1"/>
        </p:nvSpPr>
        <p:spPr>
          <a:xfrm rot="900000">
            <a:off x="3586509" y="2731196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6" name="Oval 2">
            <a:extLst>
              <a:ext uri="{FF2B5EF4-FFF2-40B4-BE49-F238E27FC236}">
                <a16:creationId xmlns:a16="http://schemas.microsoft.com/office/drawing/2014/main" id="{F14FC152-57DA-44B2-A3EA-C4C08418F158}"/>
              </a:ext>
            </a:extLst>
          </p:cNvPr>
          <p:cNvSpPr/>
          <p:nvPr userDrawn="1"/>
        </p:nvSpPr>
        <p:spPr>
          <a:xfrm rot="900000">
            <a:off x="1168345" y="3259592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7" name="Oval 2">
            <a:extLst>
              <a:ext uri="{FF2B5EF4-FFF2-40B4-BE49-F238E27FC236}">
                <a16:creationId xmlns:a16="http://schemas.microsoft.com/office/drawing/2014/main" id="{547F32D0-9CB1-4705-8640-A43951E0E605}"/>
              </a:ext>
            </a:extLst>
          </p:cNvPr>
          <p:cNvSpPr/>
          <p:nvPr userDrawn="1"/>
        </p:nvSpPr>
        <p:spPr>
          <a:xfrm rot="3709911">
            <a:off x="214059" y="3424670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Oval 2">
            <a:extLst>
              <a:ext uri="{FF2B5EF4-FFF2-40B4-BE49-F238E27FC236}">
                <a16:creationId xmlns:a16="http://schemas.microsoft.com/office/drawing/2014/main" id="{21073768-FD4E-4493-888D-9732C93ED0D8}"/>
              </a:ext>
            </a:extLst>
          </p:cNvPr>
          <p:cNvSpPr/>
          <p:nvPr userDrawn="1"/>
        </p:nvSpPr>
        <p:spPr>
          <a:xfrm rot="8100000">
            <a:off x="4838841" y="581154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0" name="Oval 2">
            <a:extLst>
              <a:ext uri="{FF2B5EF4-FFF2-40B4-BE49-F238E27FC236}">
                <a16:creationId xmlns:a16="http://schemas.microsoft.com/office/drawing/2014/main" id="{1D42871E-8273-4BDC-8CA1-94B1735D8EDF}"/>
              </a:ext>
            </a:extLst>
          </p:cNvPr>
          <p:cNvSpPr/>
          <p:nvPr userDrawn="1"/>
        </p:nvSpPr>
        <p:spPr>
          <a:xfrm rot="19437896">
            <a:off x="4863419" y="178089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1" name="Oval 2">
            <a:extLst>
              <a:ext uri="{FF2B5EF4-FFF2-40B4-BE49-F238E27FC236}">
                <a16:creationId xmlns:a16="http://schemas.microsoft.com/office/drawing/2014/main" id="{CE15439B-0BDE-4539-A86A-60E9DC33FD77}"/>
              </a:ext>
            </a:extLst>
          </p:cNvPr>
          <p:cNvSpPr/>
          <p:nvPr userDrawn="1"/>
        </p:nvSpPr>
        <p:spPr>
          <a:xfrm rot="900000">
            <a:off x="2051613" y="2186572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Oval 2">
            <a:extLst>
              <a:ext uri="{FF2B5EF4-FFF2-40B4-BE49-F238E27FC236}">
                <a16:creationId xmlns:a16="http://schemas.microsoft.com/office/drawing/2014/main" id="{6298CC55-4945-46BD-8615-24E6D3295A86}"/>
              </a:ext>
            </a:extLst>
          </p:cNvPr>
          <p:cNvSpPr/>
          <p:nvPr userDrawn="1"/>
        </p:nvSpPr>
        <p:spPr>
          <a:xfrm rot="3709911">
            <a:off x="2616634" y="3622577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3" name="Oval 2">
            <a:extLst>
              <a:ext uri="{FF2B5EF4-FFF2-40B4-BE49-F238E27FC236}">
                <a16:creationId xmlns:a16="http://schemas.microsoft.com/office/drawing/2014/main" id="{A0796784-D231-4ABA-8910-4D81ACFFD485}"/>
              </a:ext>
            </a:extLst>
          </p:cNvPr>
          <p:cNvSpPr/>
          <p:nvPr userDrawn="1"/>
        </p:nvSpPr>
        <p:spPr>
          <a:xfrm rot="3709911">
            <a:off x="2933966" y="330776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Oval 2">
            <a:extLst>
              <a:ext uri="{FF2B5EF4-FFF2-40B4-BE49-F238E27FC236}">
                <a16:creationId xmlns:a16="http://schemas.microsoft.com/office/drawing/2014/main" id="{90FD235E-0A91-4D21-B439-5C7942717E86}"/>
              </a:ext>
            </a:extLst>
          </p:cNvPr>
          <p:cNvSpPr/>
          <p:nvPr userDrawn="1"/>
        </p:nvSpPr>
        <p:spPr>
          <a:xfrm rot="900000">
            <a:off x="5193685" y="3075597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Oval 2">
            <a:extLst>
              <a:ext uri="{FF2B5EF4-FFF2-40B4-BE49-F238E27FC236}">
                <a16:creationId xmlns:a16="http://schemas.microsoft.com/office/drawing/2014/main" id="{0EFA984F-F0B3-4CAF-8E35-AF3B5ED34BB8}"/>
              </a:ext>
            </a:extLst>
          </p:cNvPr>
          <p:cNvSpPr/>
          <p:nvPr userDrawn="1"/>
        </p:nvSpPr>
        <p:spPr>
          <a:xfrm rot="3709911">
            <a:off x="2070340" y="582744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">
            <a:extLst>
              <a:ext uri="{FF2B5EF4-FFF2-40B4-BE49-F238E27FC236}">
                <a16:creationId xmlns:a16="http://schemas.microsoft.com/office/drawing/2014/main" id="{716C2270-FE55-45F4-830A-CEEE330AAB4B}"/>
              </a:ext>
            </a:extLst>
          </p:cNvPr>
          <p:cNvSpPr/>
          <p:nvPr userDrawn="1"/>
        </p:nvSpPr>
        <p:spPr>
          <a:xfrm rot="19437896">
            <a:off x="398767" y="424638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Oval 2">
            <a:extLst>
              <a:ext uri="{FF2B5EF4-FFF2-40B4-BE49-F238E27FC236}">
                <a16:creationId xmlns:a16="http://schemas.microsoft.com/office/drawing/2014/main" id="{E437DF43-9E19-4E00-ADE0-77136E44B427}"/>
              </a:ext>
            </a:extLst>
          </p:cNvPr>
          <p:cNvSpPr/>
          <p:nvPr userDrawn="1"/>
        </p:nvSpPr>
        <p:spPr>
          <a:xfrm rot="19437896">
            <a:off x="539124" y="2595464"/>
            <a:ext cx="826259" cy="7569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3" name="Oval 2">
            <a:extLst>
              <a:ext uri="{FF2B5EF4-FFF2-40B4-BE49-F238E27FC236}">
                <a16:creationId xmlns:a16="http://schemas.microsoft.com/office/drawing/2014/main" id="{E6275495-B5CE-4EF7-B942-C32B042C1551}"/>
              </a:ext>
            </a:extLst>
          </p:cNvPr>
          <p:cNvSpPr/>
          <p:nvPr userDrawn="1"/>
        </p:nvSpPr>
        <p:spPr>
          <a:xfrm rot="19437896">
            <a:off x="4270906" y="5258009"/>
            <a:ext cx="1858079" cy="170216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4" name="Oval 2">
            <a:extLst>
              <a:ext uri="{FF2B5EF4-FFF2-40B4-BE49-F238E27FC236}">
                <a16:creationId xmlns:a16="http://schemas.microsoft.com/office/drawing/2014/main" id="{6E4E7F37-8DDA-43E6-815F-6D9BA7B8A2D5}"/>
              </a:ext>
            </a:extLst>
          </p:cNvPr>
          <p:cNvSpPr/>
          <p:nvPr userDrawn="1"/>
        </p:nvSpPr>
        <p:spPr>
          <a:xfrm rot="3709911">
            <a:off x="1553212" y="587007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5" name="Oval 2">
            <a:extLst>
              <a:ext uri="{FF2B5EF4-FFF2-40B4-BE49-F238E27FC236}">
                <a16:creationId xmlns:a16="http://schemas.microsoft.com/office/drawing/2014/main" id="{B94DBAFA-3F1D-47A1-839E-3719DE3EBC6E}"/>
              </a:ext>
            </a:extLst>
          </p:cNvPr>
          <p:cNvSpPr/>
          <p:nvPr userDrawn="1"/>
        </p:nvSpPr>
        <p:spPr>
          <a:xfrm>
            <a:off x="660460" y="4701812"/>
            <a:ext cx="898072" cy="822712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6" name="Oval 2">
            <a:extLst>
              <a:ext uri="{FF2B5EF4-FFF2-40B4-BE49-F238E27FC236}">
                <a16:creationId xmlns:a16="http://schemas.microsoft.com/office/drawing/2014/main" id="{5F0DE6B8-9DA6-48F5-AF04-7278BEE6A96F}"/>
              </a:ext>
            </a:extLst>
          </p:cNvPr>
          <p:cNvSpPr/>
          <p:nvPr userDrawn="1"/>
        </p:nvSpPr>
        <p:spPr>
          <a:xfrm rot="19437896">
            <a:off x="2314626" y="4700669"/>
            <a:ext cx="1511919" cy="138505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8" name="Oval 2">
            <a:extLst>
              <a:ext uri="{FF2B5EF4-FFF2-40B4-BE49-F238E27FC236}">
                <a16:creationId xmlns:a16="http://schemas.microsoft.com/office/drawing/2014/main" id="{56472159-3837-4012-8E16-16B2FD021F97}"/>
              </a:ext>
            </a:extLst>
          </p:cNvPr>
          <p:cNvSpPr/>
          <p:nvPr userDrawn="1"/>
        </p:nvSpPr>
        <p:spPr>
          <a:xfrm rot="8100000">
            <a:off x="-424473" y="5170061"/>
            <a:ext cx="2266749" cy="207654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9" name="Oval 2">
            <a:extLst>
              <a:ext uri="{FF2B5EF4-FFF2-40B4-BE49-F238E27FC236}">
                <a16:creationId xmlns:a16="http://schemas.microsoft.com/office/drawing/2014/main" id="{F2D9B3CB-56C4-44F0-923E-75E14486D199}"/>
              </a:ext>
            </a:extLst>
          </p:cNvPr>
          <p:cNvSpPr/>
          <p:nvPr userDrawn="1"/>
        </p:nvSpPr>
        <p:spPr>
          <a:xfrm rot="5157174">
            <a:off x="2212865" y="5796433"/>
            <a:ext cx="1231676" cy="112832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0" name="Oval 2">
            <a:extLst>
              <a:ext uri="{FF2B5EF4-FFF2-40B4-BE49-F238E27FC236}">
                <a16:creationId xmlns:a16="http://schemas.microsoft.com/office/drawing/2014/main" id="{C5F6E746-37D8-4A7A-AD33-6B6B1D014BD4}"/>
              </a:ext>
            </a:extLst>
          </p:cNvPr>
          <p:cNvSpPr/>
          <p:nvPr userDrawn="1"/>
        </p:nvSpPr>
        <p:spPr>
          <a:xfrm rot="900000">
            <a:off x="321824" y="4090744"/>
            <a:ext cx="921643" cy="84430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1" name="Oval 2">
            <a:extLst>
              <a:ext uri="{FF2B5EF4-FFF2-40B4-BE49-F238E27FC236}">
                <a16:creationId xmlns:a16="http://schemas.microsoft.com/office/drawing/2014/main" id="{379CFB22-212D-4552-83FB-F9C38030B6EA}"/>
              </a:ext>
            </a:extLst>
          </p:cNvPr>
          <p:cNvSpPr/>
          <p:nvPr userDrawn="1"/>
        </p:nvSpPr>
        <p:spPr>
          <a:xfrm rot="900000">
            <a:off x="1600041" y="4650443"/>
            <a:ext cx="1132659" cy="1037613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2" name="Oval 2">
            <a:extLst>
              <a:ext uri="{FF2B5EF4-FFF2-40B4-BE49-F238E27FC236}">
                <a16:creationId xmlns:a16="http://schemas.microsoft.com/office/drawing/2014/main" id="{116A01F3-5E4C-410E-93C1-F085D04D1170}"/>
              </a:ext>
            </a:extLst>
          </p:cNvPr>
          <p:cNvSpPr/>
          <p:nvPr userDrawn="1"/>
        </p:nvSpPr>
        <p:spPr>
          <a:xfrm rot="3709911">
            <a:off x="4429414" y="2983038"/>
            <a:ext cx="747626" cy="6848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3" name="Oval 2">
            <a:extLst>
              <a:ext uri="{FF2B5EF4-FFF2-40B4-BE49-F238E27FC236}">
                <a16:creationId xmlns:a16="http://schemas.microsoft.com/office/drawing/2014/main" id="{EF0F6281-4283-4BFA-9BD6-03D8CD575F45}"/>
              </a:ext>
            </a:extLst>
          </p:cNvPr>
          <p:cNvSpPr/>
          <p:nvPr userDrawn="1"/>
        </p:nvSpPr>
        <p:spPr>
          <a:xfrm rot="8100000">
            <a:off x="3377274" y="3485261"/>
            <a:ext cx="778759" cy="71341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4" name="Oval 2">
            <a:extLst>
              <a:ext uri="{FF2B5EF4-FFF2-40B4-BE49-F238E27FC236}">
                <a16:creationId xmlns:a16="http://schemas.microsoft.com/office/drawing/2014/main" id="{70C0120E-1DA4-4408-BBA5-0C14EA77E097}"/>
              </a:ext>
            </a:extLst>
          </p:cNvPr>
          <p:cNvSpPr/>
          <p:nvPr userDrawn="1"/>
        </p:nvSpPr>
        <p:spPr>
          <a:xfrm rot="19437896">
            <a:off x="3561651" y="5876089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5" name="Oval 2">
            <a:extLst>
              <a:ext uri="{FF2B5EF4-FFF2-40B4-BE49-F238E27FC236}">
                <a16:creationId xmlns:a16="http://schemas.microsoft.com/office/drawing/2014/main" id="{3C952919-975B-4539-9278-27219E721DA4}"/>
              </a:ext>
            </a:extLst>
          </p:cNvPr>
          <p:cNvSpPr/>
          <p:nvPr userDrawn="1"/>
        </p:nvSpPr>
        <p:spPr>
          <a:xfrm rot="900000">
            <a:off x="4245489" y="3608737"/>
            <a:ext cx="821419" cy="75249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Oval 2">
            <a:extLst>
              <a:ext uri="{FF2B5EF4-FFF2-40B4-BE49-F238E27FC236}">
                <a16:creationId xmlns:a16="http://schemas.microsoft.com/office/drawing/2014/main" id="{D5306C3F-626B-4D03-80B7-B6706B651F76}"/>
              </a:ext>
            </a:extLst>
          </p:cNvPr>
          <p:cNvSpPr/>
          <p:nvPr userDrawn="1"/>
        </p:nvSpPr>
        <p:spPr>
          <a:xfrm rot="3709911">
            <a:off x="3599311" y="4368291"/>
            <a:ext cx="1038426" cy="951291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Oval 2">
            <a:extLst>
              <a:ext uri="{FF2B5EF4-FFF2-40B4-BE49-F238E27FC236}">
                <a16:creationId xmlns:a16="http://schemas.microsoft.com/office/drawing/2014/main" id="{993DAAA7-9B09-4DD2-9187-75E3581900E1}"/>
              </a:ext>
            </a:extLst>
          </p:cNvPr>
          <p:cNvSpPr/>
          <p:nvPr userDrawn="1"/>
        </p:nvSpPr>
        <p:spPr>
          <a:xfrm rot="3709911">
            <a:off x="1848180" y="4037013"/>
            <a:ext cx="844966" cy="774064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  <a:alpha val="60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9" name="Oval 2">
            <a:extLst>
              <a:ext uri="{FF2B5EF4-FFF2-40B4-BE49-F238E27FC236}">
                <a16:creationId xmlns:a16="http://schemas.microsoft.com/office/drawing/2014/main" id="{58EAD41B-5683-47F8-B4DF-FEB698E8D5C9}"/>
              </a:ext>
            </a:extLst>
          </p:cNvPr>
          <p:cNvSpPr/>
          <p:nvPr userDrawn="1"/>
        </p:nvSpPr>
        <p:spPr>
          <a:xfrm rot="900000">
            <a:off x="3336589" y="5100329"/>
            <a:ext cx="815880" cy="747418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2" name="Oval 2">
            <a:extLst>
              <a:ext uri="{FF2B5EF4-FFF2-40B4-BE49-F238E27FC236}">
                <a16:creationId xmlns:a16="http://schemas.microsoft.com/office/drawing/2014/main" id="{7F47E53E-A714-49C8-9CF6-E8CEA0D64CE8}"/>
              </a:ext>
            </a:extLst>
          </p:cNvPr>
          <p:cNvSpPr/>
          <p:nvPr userDrawn="1"/>
        </p:nvSpPr>
        <p:spPr>
          <a:xfrm rot="19437896">
            <a:off x="-857234" y="6604006"/>
            <a:ext cx="1015435" cy="93022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3" name="Oval 2">
            <a:extLst>
              <a:ext uri="{FF2B5EF4-FFF2-40B4-BE49-F238E27FC236}">
                <a16:creationId xmlns:a16="http://schemas.microsoft.com/office/drawing/2014/main" id="{A538598F-4ECE-4AE8-8B4F-F99AEF364E8B}"/>
              </a:ext>
            </a:extLst>
          </p:cNvPr>
          <p:cNvSpPr/>
          <p:nvPr userDrawn="1"/>
        </p:nvSpPr>
        <p:spPr>
          <a:xfrm rot="19437896">
            <a:off x="4773279" y="4383116"/>
            <a:ext cx="1057756" cy="968996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65000"/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4" name="Oval 2">
            <a:extLst>
              <a:ext uri="{FF2B5EF4-FFF2-40B4-BE49-F238E27FC236}">
                <a16:creationId xmlns:a16="http://schemas.microsoft.com/office/drawing/2014/main" id="{034275C5-196F-49DE-9AF5-76EB1B2D8275}"/>
              </a:ext>
            </a:extLst>
          </p:cNvPr>
          <p:cNvSpPr/>
          <p:nvPr userDrawn="1"/>
        </p:nvSpPr>
        <p:spPr>
          <a:xfrm rot="8100000">
            <a:off x="2818579" y="1990373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55" name="Oval 2">
            <a:extLst>
              <a:ext uri="{FF2B5EF4-FFF2-40B4-BE49-F238E27FC236}">
                <a16:creationId xmlns:a16="http://schemas.microsoft.com/office/drawing/2014/main" id="{C3F37386-5866-4EED-9107-2A36F47353AE}"/>
              </a:ext>
            </a:extLst>
          </p:cNvPr>
          <p:cNvSpPr/>
          <p:nvPr userDrawn="1"/>
        </p:nvSpPr>
        <p:spPr>
          <a:xfrm rot="8100000">
            <a:off x="4228067" y="4747085"/>
            <a:ext cx="1844452" cy="1689680"/>
          </a:xfrm>
          <a:custGeom>
            <a:avLst/>
            <a:gdLst/>
            <a:ahLst/>
            <a:cxnLst/>
            <a:rect l="l" t="t" r="r" b="b"/>
            <a:pathLst>
              <a:path w="4744677" h="4346537">
                <a:moveTo>
                  <a:pt x="4132609" y="0"/>
                </a:moveTo>
                <a:cubicBezTo>
                  <a:pt x="4470645" y="0"/>
                  <a:pt x="4744677" y="274032"/>
                  <a:pt x="4744677" y="612068"/>
                </a:cubicBezTo>
                <a:cubicBezTo>
                  <a:pt x="4744677" y="950104"/>
                  <a:pt x="4470645" y="1224136"/>
                  <a:pt x="4132609" y="1224136"/>
                </a:cubicBezTo>
                <a:cubicBezTo>
                  <a:pt x="4000619" y="1224136"/>
                  <a:pt x="3878387" y="1182357"/>
                  <a:pt x="3779124" y="1110304"/>
                </a:cubicBezTo>
                <a:lnTo>
                  <a:pt x="3136991" y="1745949"/>
                </a:lnTo>
                <a:cubicBezTo>
                  <a:pt x="3225188" y="1856579"/>
                  <a:pt x="3276364" y="1997017"/>
                  <a:pt x="3276364" y="2149407"/>
                </a:cubicBezTo>
                <a:cubicBezTo>
                  <a:pt x="3276364" y="2441531"/>
                  <a:pt x="3088309" y="2689732"/>
                  <a:pt x="2825694" y="2776754"/>
                </a:cubicBezTo>
                <a:lnTo>
                  <a:pt x="2979020" y="3414933"/>
                </a:lnTo>
                <a:cubicBezTo>
                  <a:pt x="2993560" y="3411152"/>
                  <a:pt x="3008526" y="3410433"/>
                  <a:pt x="3023660" y="3410433"/>
                </a:cubicBezTo>
                <a:cubicBezTo>
                  <a:pt x="3282158" y="3410433"/>
                  <a:pt x="3491712" y="3619987"/>
                  <a:pt x="3491712" y="3878485"/>
                </a:cubicBezTo>
                <a:cubicBezTo>
                  <a:pt x="3491712" y="4136983"/>
                  <a:pt x="3282158" y="4346537"/>
                  <a:pt x="3023660" y="4346537"/>
                </a:cubicBezTo>
                <a:cubicBezTo>
                  <a:pt x="2765162" y="4346537"/>
                  <a:pt x="2555608" y="4136983"/>
                  <a:pt x="2555608" y="3878485"/>
                </a:cubicBezTo>
                <a:cubicBezTo>
                  <a:pt x="2555608" y="3687272"/>
                  <a:pt x="2670270" y="3522840"/>
                  <a:pt x="2834857" y="3450806"/>
                </a:cubicBezTo>
                <a:lnTo>
                  <a:pt x="2680516" y="2808402"/>
                </a:lnTo>
                <a:cubicBezTo>
                  <a:pt x="2657679" y="2814229"/>
                  <a:pt x="2634131" y="2815481"/>
                  <a:pt x="2610290" y="2815481"/>
                </a:cubicBezTo>
                <a:cubicBezTo>
                  <a:pt x="2262990" y="2815481"/>
                  <a:pt x="1977773" y="2549678"/>
                  <a:pt x="1950334" y="2210098"/>
                </a:cubicBezTo>
                <a:lnTo>
                  <a:pt x="1140565" y="2210098"/>
                </a:lnTo>
                <a:cubicBezTo>
                  <a:pt x="1087517" y="2473312"/>
                  <a:pt x="854931" y="2671465"/>
                  <a:pt x="576064" y="2671465"/>
                </a:cubicBezTo>
                <a:cubicBezTo>
                  <a:pt x="257913" y="2671465"/>
                  <a:pt x="0" y="2413552"/>
                  <a:pt x="0" y="2095401"/>
                </a:cubicBezTo>
                <a:cubicBezTo>
                  <a:pt x="0" y="1777250"/>
                  <a:pt x="257913" y="1519337"/>
                  <a:pt x="576064" y="1519337"/>
                </a:cubicBezTo>
                <a:cubicBezTo>
                  <a:pt x="884345" y="1519337"/>
                  <a:pt x="1136067" y="1761496"/>
                  <a:pt x="1149172" y="2066082"/>
                </a:cubicBezTo>
                <a:lnTo>
                  <a:pt x="1952616" y="2066082"/>
                </a:lnTo>
                <a:cubicBezTo>
                  <a:pt x="1990606" y="1737340"/>
                  <a:pt x="2270784" y="1483333"/>
                  <a:pt x="2610290" y="1483333"/>
                </a:cubicBezTo>
                <a:cubicBezTo>
                  <a:pt x="2772012" y="1483333"/>
                  <a:pt x="2920272" y="1540968"/>
                  <a:pt x="3033700" y="1639167"/>
                </a:cubicBezTo>
                <a:lnTo>
                  <a:pt x="3670256" y="1009043"/>
                </a:lnTo>
                <a:cubicBezTo>
                  <a:pt x="3576170" y="903685"/>
                  <a:pt x="3520541" y="764373"/>
                  <a:pt x="3520541" y="612068"/>
                </a:cubicBezTo>
                <a:cubicBezTo>
                  <a:pt x="3520541" y="274032"/>
                  <a:pt x="3794573" y="0"/>
                  <a:pt x="4132609" y="0"/>
                </a:cubicBezTo>
                <a:close/>
              </a:path>
            </a:pathLst>
          </a:custGeom>
          <a:solidFill>
            <a:schemeClr val="bg1">
              <a:lumMod val="50000"/>
              <a:alpha val="5000"/>
            </a:schemeClr>
          </a:solidFill>
          <a:ln w="476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</p:spTree>
    <p:extLst>
      <p:ext uri="{BB962C8B-B14F-4D97-AF65-F5344CB8AC3E}">
        <p14:creationId xmlns:p14="http://schemas.microsoft.com/office/powerpoint/2010/main" val="3370167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711C7802-0270-441B-9D57-6EB5601690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895311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866C92F7-2E27-469F-AEAC-8DBEC5FE772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7295743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7FCFEA9-28B7-4A1C-8BC7-F3F635A8BB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696175" y="2263302"/>
            <a:ext cx="1690628" cy="169081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691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ty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16A93B-6921-4C70-8BB4-714FCAD39A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27790" y="2898855"/>
            <a:ext cx="1190833" cy="1952967"/>
          </a:xfrm>
          <a:custGeom>
            <a:avLst/>
            <a:gdLst>
              <a:gd name="connsiteX0" fmla="*/ 0 w 1190833"/>
              <a:gd name="connsiteY0" fmla="*/ 0 h 1952967"/>
              <a:gd name="connsiteX1" fmla="*/ 1190833 w 1190833"/>
              <a:gd name="connsiteY1" fmla="*/ 0 h 1952967"/>
              <a:gd name="connsiteX2" fmla="*/ 1190833 w 1190833"/>
              <a:gd name="connsiteY2" fmla="*/ 1952967 h 1952967"/>
              <a:gd name="connsiteX3" fmla="*/ 0 w 1190833"/>
              <a:gd name="connsiteY3" fmla="*/ 1952967 h 1952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0833" h="1952967">
                <a:moveTo>
                  <a:pt x="0" y="0"/>
                </a:moveTo>
                <a:lnTo>
                  <a:pt x="1190833" y="0"/>
                </a:lnTo>
                <a:lnTo>
                  <a:pt x="1190833" y="1952967"/>
                </a:lnTo>
                <a:lnTo>
                  <a:pt x="0" y="195296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41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10465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55" r:id="rId2"/>
    <p:sldLayoutId id="2147483740" r:id="rId3"/>
    <p:sldLayoutId id="2147483736" r:id="rId4"/>
    <p:sldLayoutId id="2147483738" r:id="rId5"/>
    <p:sldLayoutId id="2147483737" r:id="rId6"/>
    <p:sldLayoutId id="2147483753" r:id="rId7"/>
    <p:sldLayoutId id="2147483739" r:id="rId8"/>
    <p:sldLayoutId id="2147483741" r:id="rId9"/>
    <p:sldLayoutId id="2147483745" r:id="rId10"/>
    <p:sldLayoutId id="2147483754" r:id="rId11"/>
    <p:sldLayoutId id="2147483732" r:id="rId12"/>
    <p:sldLayoutId id="2147483774" r:id="rId13"/>
    <p:sldLayoutId id="2147483775" r:id="rId14"/>
    <p:sldLayoutId id="2147483776" r:id="rId15"/>
    <p:sldLayoutId id="2147483777" r:id="rId16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17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54" r:id="rId2"/>
    <p:sldLayoutId id="2147483656" r:id="rId3"/>
    <p:sldLayoutId id="2147483687" r:id="rId4"/>
    <p:sldLayoutId id="2147483755" r:id="rId5"/>
    <p:sldLayoutId id="2147483756" r:id="rId6"/>
    <p:sldLayoutId id="2147483757" r:id="rId7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5178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58" r:id="rId2"/>
    <p:sldLayoutId id="2147483759" r:id="rId3"/>
    <p:sldLayoutId id="2147483760" r:id="rId4"/>
    <p:sldLayoutId id="2147483761" r:id="rId5"/>
  </p:sldLayoutIdLst>
  <p:txStyles>
    <p:titleStyle>
      <a:lvl1pPr algn="l" defTabSz="91442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5" indent="-228605" algn="l" defTabSz="9144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2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3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5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8" indent="-228605" algn="l" defTabSz="91442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5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7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6295" y="3150258"/>
            <a:ext cx="4400911" cy="133969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7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5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6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7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</a:t>
            </a:r>
            <a:r>
              <a:rPr lang="en-US" sz="2400" b="1" dirty="0">
                <a:solidFill>
                  <a:srgbClr val="FFC000"/>
                </a:solidFill>
              </a:rPr>
              <a:t>verify</a:t>
            </a:r>
            <a:r>
              <a:rPr lang="en-US" sz="2400" b="1" dirty="0"/>
              <a:t> that </a:t>
            </a:r>
            <a:r>
              <a:rPr lang="en-US" sz="2400" b="1" dirty="0">
                <a:solidFill>
                  <a:srgbClr val="FFFF00"/>
                </a:solidFill>
              </a:rPr>
              <a:t>node</a:t>
            </a:r>
            <a:r>
              <a:rPr lang="en-US" sz="2400" b="1" dirty="0"/>
              <a:t> is installed successfully or not.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cs typeface="Calibri" panose="020F0502020204030204" pitchFamily="34" charset="0"/>
              </a:rPr>
              <a:t>open </a:t>
            </a:r>
            <a:r>
              <a:rPr lang="en-US" sz="2400" b="1" dirty="0">
                <a:solidFill>
                  <a:srgbClr val="92D050"/>
                </a:solidFill>
                <a:cs typeface="Calibri" panose="020F0502020204030204" pitchFamily="34" charset="0"/>
              </a:rPr>
              <a:t>command prompt </a:t>
            </a:r>
            <a:r>
              <a:rPr lang="en-US" sz="2400" b="1" dirty="0">
                <a:cs typeface="Calibri" panose="020F0502020204030204" pitchFamily="34" charset="0"/>
              </a:rPr>
              <a:t>with run as administrator.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8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4713" y="2511188"/>
            <a:ext cx="9219723" cy="403973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606722" y="3111689"/>
            <a:ext cx="655092" cy="2320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rot="10800000">
            <a:off x="3370998" y="3234520"/>
            <a:ext cx="996289" cy="27295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08228" y="3125338"/>
            <a:ext cx="2185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Type this command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10800000">
            <a:off x="2158625" y="3359629"/>
            <a:ext cx="1348850" cy="489041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509751" y="3673523"/>
            <a:ext cx="274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9900"/>
                </a:solidFill>
              </a:rPr>
              <a:t>Installed Version of Node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489880" y="3250441"/>
            <a:ext cx="655092" cy="23201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/>
      <p:bldP spid="22" grpId="0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Open </a:t>
            </a:r>
            <a:r>
              <a:rPr lang="en-US" sz="2400" b="1" dirty="0">
                <a:solidFill>
                  <a:srgbClr val="92D050"/>
                </a:solidFill>
              </a:rPr>
              <a:t>command prompt </a:t>
            </a:r>
            <a:r>
              <a:rPr lang="en-US" sz="2400" b="1" dirty="0"/>
              <a:t>and then </a:t>
            </a:r>
            <a:r>
              <a:rPr lang="en-US" sz="2400" b="1" dirty="0">
                <a:solidFill>
                  <a:srgbClr val="00B0F0"/>
                </a:solidFill>
              </a:rPr>
              <a:t>navigate</a:t>
            </a:r>
            <a:r>
              <a:rPr lang="en-US" sz="2400" b="1" dirty="0"/>
              <a:t> inside of this terminal into a folder where we want to create Our </a:t>
            </a:r>
            <a:r>
              <a:rPr lang="en-US" sz="2400" b="1" dirty="0">
                <a:solidFill>
                  <a:srgbClr val="00FF00"/>
                </a:solidFill>
              </a:rPr>
              <a:t>React Project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So first we need to </a:t>
            </a:r>
            <a:r>
              <a:rPr lang="en-US" sz="2400" b="1" dirty="0">
                <a:solidFill>
                  <a:srgbClr val="FFC000"/>
                </a:solidFill>
              </a:rPr>
              <a:t>create a folder </a:t>
            </a:r>
            <a:r>
              <a:rPr lang="en-US" sz="2400" b="1" dirty="0"/>
              <a:t>where we create our all react projects.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We can give any name to this folder. So, we are creating this folder by the name </a:t>
            </a:r>
            <a:r>
              <a:rPr lang="en-US" sz="2400" b="1" dirty="0">
                <a:solidFill>
                  <a:srgbClr val="FFFF00"/>
                </a:solidFill>
              </a:rPr>
              <a:t>React Projects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under this </a:t>
            </a:r>
            <a:r>
              <a:rPr lang="en-US" sz="2400" b="1" dirty="0">
                <a:solidFill>
                  <a:srgbClr val="FF9900"/>
                </a:solidFill>
              </a:rPr>
              <a:t>React Projects </a:t>
            </a:r>
            <a:r>
              <a:rPr lang="en-US" sz="2400" b="1" dirty="0"/>
              <a:t>folder we will create our </a:t>
            </a:r>
            <a:r>
              <a:rPr lang="en-US" sz="2400" b="1" dirty="0">
                <a:solidFill>
                  <a:srgbClr val="00B0F0"/>
                </a:solidFill>
              </a:rPr>
              <a:t>first react app </a:t>
            </a:r>
            <a:r>
              <a:rPr lang="en-US" sz="2400" b="1" dirty="0"/>
              <a:t>by the name </a:t>
            </a:r>
            <a:r>
              <a:rPr lang="en-US" sz="24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myfirstreactapp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Open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command prompt </a:t>
            </a:r>
            <a:r>
              <a:rPr lang="en-US" sz="2400" b="1" dirty="0"/>
              <a:t>and then type this command: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Then it will take </a:t>
            </a:r>
            <a:r>
              <a:rPr lang="en-US" sz="2400" b="1" dirty="0">
                <a:solidFill>
                  <a:srgbClr val="FFC000"/>
                </a:solidFill>
              </a:rPr>
              <a:t>confirmation </a:t>
            </a:r>
            <a:r>
              <a:rPr lang="en-US" sz="2400" b="1" dirty="0"/>
              <a:t>to install some </a:t>
            </a:r>
            <a:r>
              <a:rPr lang="en-US" sz="2400" b="1" dirty="0">
                <a:solidFill>
                  <a:srgbClr val="00CC00"/>
                </a:solidFill>
              </a:rPr>
              <a:t>packages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confirmation our </a:t>
            </a:r>
            <a:r>
              <a:rPr lang="en-US" sz="2400" b="1" dirty="0">
                <a:solidFill>
                  <a:srgbClr val="FFC000"/>
                </a:solidFill>
              </a:rPr>
              <a:t>new app </a:t>
            </a:r>
            <a:r>
              <a:rPr lang="en-US" sz="2400" b="1" dirty="0"/>
              <a:t>will be created in few minutes onwards.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2019869" y="2169995"/>
            <a:ext cx="5936776" cy="65509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npx</a:t>
            </a:r>
            <a:r>
              <a:rPr lang="en-US" b="1" dirty="0"/>
              <a:t> create-react-app </a:t>
            </a:r>
            <a:r>
              <a:rPr lang="en-US" b="1" dirty="0" err="1"/>
              <a:t>myfirstreactapp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9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19" y="1454749"/>
            <a:ext cx="10345002" cy="5114737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rot="10800000" flipV="1">
            <a:off x="2784145" y="2197289"/>
            <a:ext cx="1501252" cy="150125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230805" y="2019869"/>
            <a:ext cx="2954655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Navigate in project folder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333766" y="2565779"/>
            <a:ext cx="3261815" cy="23201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 rot="10800000">
            <a:off x="2568057" y="3195850"/>
            <a:ext cx="1594511" cy="11374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110249" y="2977487"/>
            <a:ext cx="962636" cy="369332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9900"/>
                </a:solidFill>
              </a:rPr>
              <a:t>Type y 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Creating new </a:t>
            </a:r>
            <a:r>
              <a:rPr lang="en-US" sz="2400" b="1" dirty="0">
                <a:solidFill>
                  <a:srgbClr val="FFC000"/>
                </a:solidFill>
              </a:rPr>
              <a:t>react app</a:t>
            </a:r>
            <a:r>
              <a:rPr lang="en-US" sz="2400" b="1" dirty="0"/>
              <a:t>. it will take couple of minutes.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7" name="Picture 6" descr="2021-05-24 (10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29" y="2199625"/>
            <a:ext cx="9421541" cy="4433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>
                <a:solidFill>
                  <a:srgbClr val="FFC000"/>
                </a:solidFill>
              </a:rPr>
              <a:t>Congrats! </a:t>
            </a:r>
            <a:r>
              <a:rPr lang="en-US" sz="2400" b="1" dirty="0"/>
              <a:t>we have successfully created our </a:t>
            </a:r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new react app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1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2232" y="2151993"/>
            <a:ext cx="9469172" cy="448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run “</a:t>
            </a:r>
            <a:r>
              <a:rPr lang="en-US" sz="2400" b="1" dirty="0" err="1">
                <a:solidFill>
                  <a:srgbClr val="FFFF00"/>
                </a:solidFill>
                <a:latin typeface="Consolas" pitchFamily="49" charset="0"/>
              </a:rPr>
              <a:t>npm</a:t>
            </a:r>
            <a:r>
              <a:rPr lang="en-US" sz="2400" b="1" dirty="0">
                <a:solidFill>
                  <a:srgbClr val="FFFF00"/>
                </a:solidFill>
                <a:latin typeface="Consolas" pitchFamily="49" charset="0"/>
              </a:rPr>
              <a:t> start” </a:t>
            </a:r>
            <a:r>
              <a:rPr lang="en-US" sz="2400" b="1" dirty="0"/>
              <a:t>this will start the </a:t>
            </a:r>
            <a:r>
              <a:rPr lang="en-US" sz="2400" b="1" dirty="0">
                <a:solidFill>
                  <a:srgbClr val="FFC000"/>
                </a:solidFill>
              </a:rPr>
              <a:t>development server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2021-05-24 (17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818" y="2171046"/>
            <a:ext cx="9488225" cy="4366232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565779" y="2511187"/>
            <a:ext cx="1583140" cy="28660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135274" y="2634018"/>
            <a:ext cx="1269240" cy="13648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04512" y="2456597"/>
            <a:ext cx="4155305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Navigate in Our newly created React app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96352" y="2813713"/>
            <a:ext cx="857535" cy="25703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endCxn id="18" idx="3"/>
          </p:cNvCxnSpPr>
          <p:nvPr/>
        </p:nvCxnSpPr>
        <p:spPr>
          <a:xfrm rot="10800000">
            <a:off x="4653887" y="2942230"/>
            <a:ext cx="1298812" cy="76200"/>
          </a:xfrm>
          <a:prstGeom prst="straightConnector1">
            <a:avLst/>
          </a:prstGeom>
          <a:ln w="28575"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97848" y="2868304"/>
            <a:ext cx="4782078" cy="338554"/>
          </a:xfrm>
          <a:prstGeom prst="rect">
            <a:avLst/>
          </a:prstGeom>
          <a:solidFill>
            <a:schemeClr val="bg1">
              <a:lumMod val="95000"/>
              <a:lumOff val="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9900"/>
                </a:solidFill>
              </a:rPr>
              <a:t>Run this command to start development server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7" grpId="0" animBg="1"/>
      <p:bldP spid="17" grpId="1" animBg="1"/>
      <p:bldP spid="18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Now our </a:t>
            </a:r>
            <a:r>
              <a:rPr lang="en-US" sz="2400" b="1" dirty="0">
                <a:solidFill>
                  <a:srgbClr val="FFC000"/>
                </a:solidFill>
              </a:rPr>
              <a:t>development server </a:t>
            </a:r>
            <a:r>
              <a:rPr lang="en-US" sz="2400" b="1" dirty="0"/>
              <a:t>is starting which </a:t>
            </a:r>
            <a:r>
              <a:rPr lang="en-US" sz="2400" b="1" dirty="0">
                <a:solidFill>
                  <a:srgbClr val="92D050"/>
                </a:solidFill>
              </a:rPr>
              <a:t>hosts</a:t>
            </a:r>
            <a:r>
              <a:rPr lang="en-US" sz="2400" b="1" dirty="0"/>
              <a:t> a </a:t>
            </a:r>
            <a:r>
              <a:rPr lang="en-US" sz="2400" b="1" dirty="0">
                <a:solidFill>
                  <a:srgbClr val="00B0F0"/>
                </a:solidFill>
              </a:rPr>
              <a:t>preview</a:t>
            </a:r>
            <a:r>
              <a:rPr lang="en-US" sz="2400" b="1" dirty="0"/>
              <a:t> of our </a:t>
            </a:r>
            <a:r>
              <a:rPr lang="en-US" sz="2400" b="1" dirty="0">
                <a:solidFill>
                  <a:srgbClr val="FFFF00"/>
                </a:solidFill>
              </a:rPr>
              <a:t>React application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6" name="Picture 15" descr="2021-05-24 (1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352" y="2442950"/>
            <a:ext cx="9488225" cy="420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</a:t>
            </a:r>
            <a:r>
              <a:rPr lang="en-US" sz="2400" b="1" dirty="0">
                <a:solidFill>
                  <a:srgbClr val="FFC000"/>
                </a:solidFill>
              </a:rPr>
              <a:t>development server </a:t>
            </a:r>
            <a:r>
              <a:rPr lang="en-US" sz="2400" b="1" dirty="0"/>
              <a:t>is started </a:t>
            </a:r>
            <a:r>
              <a:rPr lang="en-US" sz="2400" b="1" dirty="0">
                <a:solidFill>
                  <a:srgbClr val="FFFF00"/>
                </a:solidFill>
              </a:rPr>
              <a:t>successfully</a:t>
            </a:r>
            <a:r>
              <a:rPr lang="en-US" sz="2400" b="1" dirty="0"/>
              <a:t>.</a:t>
            </a: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8" name="Picture 7" descr="2021-05-24 (1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053" y="2397562"/>
            <a:ext cx="9392962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Create A New React Project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It will </a:t>
            </a:r>
            <a:r>
              <a:rPr lang="en-US" sz="2400" b="1" dirty="0">
                <a:solidFill>
                  <a:srgbClr val="660033"/>
                </a:solidFill>
              </a:rPr>
              <a:t>automatically</a:t>
            </a:r>
            <a:r>
              <a:rPr lang="en-US" sz="2400" b="1" dirty="0"/>
              <a:t> open up this application on </a:t>
            </a:r>
            <a:r>
              <a:rPr lang="en-US" sz="2400" b="1" dirty="0">
                <a:solidFill>
                  <a:srgbClr val="FFC000"/>
                </a:solidFill>
              </a:rPr>
              <a:t>localhost:3000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1" name="Picture 10" descr="2021-05-24 (14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048" y="2135098"/>
            <a:ext cx="10317707" cy="448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D27DFF5-FA32-41A8-A04D-E0125D1B6938}"/>
              </a:ext>
            </a:extLst>
          </p:cNvPr>
          <p:cNvSpPr/>
          <p:nvPr/>
        </p:nvSpPr>
        <p:spPr>
          <a:xfrm>
            <a:off x="906029" y="5213732"/>
            <a:ext cx="1046784" cy="292484"/>
          </a:xfrm>
          <a:custGeom>
            <a:avLst/>
            <a:gdLst>
              <a:gd name="connsiteX0" fmla="*/ 67911 w 1046784"/>
              <a:gd name="connsiteY0" fmla="*/ 147959 h 292483"/>
              <a:gd name="connsiteX1" fmla="*/ 137183 w 1046784"/>
              <a:gd name="connsiteY1" fmla="*/ 255716 h 292483"/>
              <a:gd name="connsiteX2" fmla="*/ 158735 w 1046784"/>
              <a:gd name="connsiteY2" fmla="*/ 283425 h 292483"/>
              <a:gd name="connsiteX3" fmla="*/ 913035 w 1046784"/>
              <a:gd name="connsiteY3" fmla="*/ 283425 h 292483"/>
              <a:gd name="connsiteX4" fmla="*/ 933047 w 1046784"/>
              <a:gd name="connsiteY4" fmla="*/ 255716 h 292483"/>
              <a:gd name="connsiteX5" fmla="*/ 997702 w 1046784"/>
              <a:gd name="connsiteY5" fmla="*/ 147959 h 292483"/>
              <a:gd name="connsiteX6" fmla="*/ 1040804 w 1046784"/>
              <a:gd name="connsiteY6" fmla="*/ 18650 h 292483"/>
              <a:gd name="connsiteX7" fmla="*/ 18650 w 1046784"/>
              <a:gd name="connsiteY7" fmla="*/ 18650 h 292483"/>
              <a:gd name="connsiteX8" fmla="*/ 67911 w 1046784"/>
              <a:gd name="connsiteY8" fmla="*/ 147959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6784" h="292483">
                <a:moveTo>
                  <a:pt x="67911" y="147959"/>
                </a:moveTo>
                <a:cubicBezTo>
                  <a:pt x="87923" y="183365"/>
                  <a:pt x="111014" y="220310"/>
                  <a:pt x="137183" y="255716"/>
                </a:cubicBezTo>
                <a:cubicBezTo>
                  <a:pt x="143341" y="264953"/>
                  <a:pt x="151038" y="274189"/>
                  <a:pt x="158735" y="283425"/>
                </a:cubicBezTo>
                <a:lnTo>
                  <a:pt x="913035" y="283425"/>
                </a:lnTo>
                <a:cubicBezTo>
                  <a:pt x="919193" y="274189"/>
                  <a:pt x="926890" y="264953"/>
                  <a:pt x="933047" y="255716"/>
                </a:cubicBezTo>
                <a:cubicBezTo>
                  <a:pt x="957678" y="220310"/>
                  <a:pt x="979229" y="183365"/>
                  <a:pt x="997702" y="147959"/>
                </a:cubicBezTo>
                <a:cubicBezTo>
                  <a:pt x="1017714" y="104856"/>
                  <a:pt x="1033108" y="61753"/>
                  <a:pt x="1040804" y="18650"/>
                </a:cubicBezTo>
                <a:lnTo>
                  <a:pt x="18650" y="18650"/>
                </a:lnTo>
                <a:cubicBezTo>
                  <a:pt x="29426" y="61753"/>
                  <a:pt x="46359" y="104856"/>
                  <a:pt x="67911" y="147959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E92FD7D-E97F-4C09-B986-EB9ED6429FC5}"/>
              </a:ext>
            </a:extLst>
          </p:cNvPr>
          <p:cNvSpPr/>
          <p:nvPr/>
        </p:nvSpPr>
        <p:spPr>
          <a:xfrm>
            <a:off x="1049193" y="1496108"/>
            <a:ext cx="939027" cy="277090"/>
          </a:xfrm>
          <a:custGeom>
            <a:avLst/>
            <a:gdLst>
              <a:gd name="connsiteX0" fmla="*/ 922272 w 939027"/>
              <a:gd name="connsiteY0" fmla="*/ 238783 h 277089"/>
              <a:gd name="connsiteX1" fmla="*/ 874550 w 939027"/>
              <a:gd name="connsiteY1" fmla="*/ 84844 h 277089"/>
              <a:gd name="connsiteX2" fmla="*/ 840684 w 939027"/>
              <a:gd name="connsiteY2" fmla="*/ 18650 h 277089"/>
              <a:gd name="connsiteX3" fmla="*/ 109474 w 939027"/>
              <a:gd name="connsiteY3" fmla="*/ 18650 h 277089"/>
              <a:gd name="connsiteX4" fmla="*/ 74068 w 939027"/>
              <a:gd name="connsiteY4" fmla="*/ 84844 h 277089"/>
              <a:gd name="connsiteX5" fmla="*/ 21729 w 939027"/>
              <a:gd name="connsiteY5" fmla="*/ 238783 h 277089"/>
              <a:gd name="connsiteX6" fmla="*/ 18650 w 939027"/>
              <a:gd name="connsiteY6" fmla="*/ 269571 h 277089"/>
              <a:gd name="connsiteX7" fmla="*/ 926890 w 939027"/>
              <a:gd name="connsiteY7" fmla="*/ 269571 h 277089"/>
              <a:gd name="connsiteX8" fmla="*/ 922272 w 939027"/>
              <a:gd name="connsiteY8" fmla="*/ 23878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39027" h="277089">
                <a:moveTo>
                  <a:pt x="922272" y="238783"/>
                </a:moveTo>
                <a:cubicBezTo>
                  <a:pt x="914575" y="186444"/>
                  <a:pt x="899181" y="135644"/>
                  <a:pt x="874550" y="84844"/>
                </a:cubicBezTo>
                <a:cubicBezTo>
                  <a:pt x="863775" y="63293"/>
                  <a:pt x="852999" y="41741"/>
                  <a:pt x="840684" y="18650"/>
                </a:cubicBezTo>
                <a:lnTo>
                  <a:pt x="109474" y="18650"/>
                </a:lnTo>
                <a:cubicBezTo>
                  <a:pt x="97159" y="40202"/>
                  <a:pt x="84844" y="63293"/>
                  <a:pt x="74068" y="84844"/>
                </a:cubicBezTo>
                <a:cubicBezTo>
                  <a:pt x="47899" y="138723"/>
                  <a:pt x="29426" y="189522"/>
                  <a:pt x="21729" y="238783"/>
                </a:cubicBezTo>
                <a:cubicBezTo>
                  <a:pt x="20190" y="249559"/>
                  <a:pt x="18650" y="258795"/>
                  <a:pt x="18650" y="269571"/>
                </a:cubicBezTo>
                <a:lnTo>
                  <a:pt x="926890" y="269571"/>
                </a:lnTo>
                <a:cubicBezTo>
                  <a:pt x="925350" y="258795"/>
                  <a:pt x="923811" y="249559"/>
                  <a:pt x="922272" y="23878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B3C9BBE-EC25-47B2-B3D9-832D0DF0F417}"/>
              </a:ext>
            </a:extLst>
          </p:cNvPr>
          <p:cNvSpPr/>
          <p:nvPr/>
        </p:nvSpPr>
        <p:spPr>
          <a:xfrm>
            <a:off x="1018411" y="3143254"/>
            <a:ext cx="892847" cy="277090"/>
          </a:xfrm>
          <a:custGeom>
            <a:avLst/>
            <a:gdLst>
              <a:gd name="connsiteX0" fmla="*/ 888405 w 892845"/>
              <a:gd name="connsiteY0" fmla="*/ 74068 h 277089"/>
              <a:gd name="connsiteX1" fmla="*/ 860696 w 892845"/>
              <a:gd name="connsiteY1" fmla="*/ 18650 h 277089"/>
              <a:gd name="connsiteX2" fmla="*/ 97159 w 892845"/>
              <a:gd name="connsiteY2" fmla="*/ 18650 h 277089"/>
              <a:gd name="connsiteX3" fmla="*/ 58674 w 892845"/>
              <a:gd name="connsiteY3" fmla="*/ 81765 h 277089"/>
              <a:gd name="connsiteX4" fmla="*/ 18650 w 892845"/>
              <a:gd name="connsiteY4" fmla="*/ 235704 h 277089"/>
              <a:gd name="connsiteX5" fmla="*/ 18650 w 892845"/>
              <a:gd name="connsiteY5" fmla="*/ 235704 h 277089"/>
              <a:gd name="connsiteX6" fmla="*/ 20190 w 892845"/>
              <a:gd name="connsiteY6" fmla="*/ 269571 h 277089"/>
              <a:gd name="connsiteX7" fmla="*/ 538964 w 892845"/>
              <a:gd name="connsiteY7" fmla="*/ 269571 h 277089"/>
              <a:gd name="connsiteX8" fmla="*/ 538964 w 892845"/>
              <a:gd name="connsiteY8" fmla="*/ 74068 h 277089"/>
              <a:gd name="connsiteX9" fmla="*/ 888405 w 892845"/>
              <a:gd name="connsiteY9" fmla="*/ 74068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2845" h="277089">
                <a:moveTo>
                  <a:pt x="888405" y="74068"/>
                </a:moveTo>
                <a:cubicBezTo>
                  <a:pt x="880708" y="55596"/>
                  <a:pt x="869932" y="37123"/>
                  <a:pt x="860696" y="18650"/>
                </a:cubicBezTo>
                <a:lnTo>
                  <a:pt x="97159" y="18650"/>
                </a:lnTo>
                <a:cubicBezTo>
                  <a:pt x="81765" y="38662"/>
                  <a:pt x="69450" y="60214"/>
                  <a:pt x="58674" y="81765"/>
                </a:cubicBezTo>
                <a:cubicBezTo>
                  <a:pt x="32505" y="131026"/>
                  <a:pt x="18650" y="181826"/>
                  <a:pt x="18650" y="235704"/>
                </a:cubicBezTo>
                <a:cubicBezTo>
                  <a:pt x="18650" y="235704"/>
                  <a:pt x="18650" y="235704"/>
                  <a:pt x="18650" y="235704"/>
                </a:cubicBezTo>
                <a:cubicBezTo>
                  <a:pt x="18650" y="246480"/>
                  <a:pt x="18650" y="258795"/>
                  <a:pt x="20190" y="269571"/>
                </a:cubicBezTo>
                <a:lnTo>
                  <a:pt x="538964" y="269571"/>
                </a:lnTo>
                <a:lnTo>
                  <a:pt x="538964" y="74068"/>
                </a:lnTo>
                <a:lnTo>
                  <a:pt x="888405" y="74068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9898A41-40B0-45E9-9B71-D0C5903AE86C}"/>
              </a:ext>
            </a:extLst>
          </p:cNvPr>
          <p:cNvSpPr/>
          <p:nvPr/>
        </p:nvSpPr>
        <p:spPr>
          <a:xfrm>
            <a:off x="1052280" y="1856325"/>
            <a:ext cx="923633" cy="277090"/>
          </a:xfrm>
          <a:custGeom>
            <a:avLst/>
            <a:gdLst>
              <a:gd name="connsiteX0" fmla="*/ 831448 w 923633"/>
              <a:gd name="connsiteY0" fmla="*/ 264953 h 277089"/>
              <a:gd name="connsiteX1" fmla="*/ 883787 w 923633"/>
              <a:gd name="connsiteY1" fmla="*/ 157195 h 277089"/>
              <a:gd name="connsiteX2" fmla="*/ 919193 w 923633"/>
              <a:gd name="connsiteY2" fmla="*/ 18650 h 277089"/>
              <a:gd name="connsiteX3" fmla="*/ 18650 w 923633"/>
              <a:gd name="connsiteY3" fmla="*/ 18650 h 277089"/>
              <a:gd name="connsiteX4" fmla="*/ 52517 w 923633"/>
              <a:gd name="connsiteY4" fmla="*/ 157195 h 277089"/>
              <a:gd name="connsiteX5" fmla="*/ 104856 w 923633"/>
              <a:gd name="connsiteY5" fmla="*/ 264953 h 277089"/>
              <a:gd name="connsiteX6" fmla="*/ 106395 w 923633"/>
              <a:gd name="connsiteY6" fmla="*/ 268031 h 277089"/>
              <a:gd name="connsiteX7" fmla="*/ 828369 w 923633"/>
              <a:gd name="connsiteY7" fmla="*/ 268031 h 277089"/>
              <a:gd name="connsiteX8" fmla="*/ 831448 w 923633"/>
              <a:gd name="connsiteY8" fmla="*/ 264953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23633" h="277089">
                <a:moveTo>
                  <a:pt x="831448" y="264953"/>
                </a:moveTo>
                <a:cubicBezTo>
                  <a:pt x="851460" y="229547"/>
                  <a:pt x="869932" y="194141"/>
                  <a:pt x="883787" y="157195"/>
                </a:cubicBezTo>
                <a:cubicBezTo>
                  <a:pt x="900720" y="112553"/>
                  <a:pt x="911496" y="66371"/>
                  <a:pt x="919193" y="18650"/>
                </a:cubicBezTo>
                <a:lnTo>
                  <a:pt x="18650" y="18650"/>
                </a:lnTo>
                <a:cubicBezTo>
                  <a:pt x="24808" y="67911"/>
                  <a:pt x="35584" y="114092"/>
                  <a:pt x="52517" y="157195"/>
                </a:cubicBezTo>
                <a:cubicBezTo>
                  <a:pt x="66371" y="194141"/>
                  <a:pt x="84844" y="231086"/>
                  <a:pt x="104856" y="264953"/>
                </a:cubicBezTo>
                <a:cubicBezTo>
                  <a:pt x="104856" y="266492"/>
                  <a:pt x="106395" y="266492"/>
                  <a:pt x="106395" y="268031"/>
                </a:cubicBezTo>
                <a:lnTo>
                  <a:pt x="828369" y="268031"/>
                </a:lnTo>
                <a:cubicBezTo>
                  <a:pt x="829908" y="266492"/>
                  <a:pt x="829908" y="266492"/>
                  <a:pt x="831448" y="264953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14DBE7D-3558-4414-95D8-884751D88C88}"/>
              </a:ext>
            </a:extLst>
          </p:cNvPr>
          <p:cNvSpPr/>
          <p:nvPr/>
        </p:nvSpPr>
        <p:spPr>
          <a:xfrm>
            <a:off x="1032261" y="3501932"/>
            <a:ext cx="862059" cy="277090"/>
          </a:xfrm>
          <a:custGeom>
            <a:avLst/>
            <a:gdLst>
              <a:gd name="connsiteX0" fmla="*/ 522030 w 862057"/>
              <a:gd name="connsiteY0" fmla="*/ 18650 h 277089"/>
              <a:gd name="connsiteX1" fmla="*/ 18650 w 862057"/>
              <a:gd name="connsiteY1" fmla="*/ 18650 h 277089"/>
              <a:gd name="connsiteX2" fmla="*/ 57135 w 862057"/>
              <a:gd name="connsiteY2" fmla="*/ 138723 h 277089"/>
              <a:gd name="connsiteX3" fmla="*/ 109474 w 862057"/>
              <a:gd name="connsiteY3" fmla="*/ 246480 h 277089"/>
              <a:gd name="connsiteX4" fmla="*/ 123329 w 862057"/>
              <a:gd name="connsiteY4" fmla="*/ 268031 h 277089"/>
              <a:gd name="connsiteX5" fmla="*/ 811436 w 862057"/>
              <a:gd name="connsiteY5" fmla="*/ 268031 h 277089"/>
              <a:gd name="connsiteX6" fmla="*/ 825290 w 862057"/>
              <a:gd name="connsiteY6" fmla="*/ 246480 h 277089"/>
              <a:gd name="connsiteX7" fmla="*/ 848381 w 862057"/>
              <a:gd name="connsiteY7" fmla="*/ 206456 h 277089"/>
              <a:gd name="connsiteX8" fmla="*/ 522030 w 862057"/>
              <a:gd name="connsiteY8" fmla="*/ 206456 h 277089"/>
              <a:gd name="connsiteX9" fmla="*/ 522030 w 862057"/>
              <a:gd name="connsiteY9" fmla="*/ 18650 h 27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62057" h="277089">
                <a:moveTo>
                  <a:pt x="522030" y="18650"/>
                </a:moveTo>
                <a:lnTo>
                  <a:pt x="18650" y="18650"/>
                </a:lnTo>
                <a:cubicBezTo>
                  <a:pt x="27887" y="60214"/>
                  <a:pt x="40202" y="100238"/>
                  <a:pt x="57135" y="138723"/>
                </a:cubicBezTo>
                <a:cubicBezTo>
                  <a:pt x="72529" y="175668"/>
                  <a:pt x="89462" y="211074"/>
                  <a:pt x="109474" y="246480"/>
                </a:cubicBezTo>
                <a:cubicBezTo>
                  <a:pt x="114092" y="254177"/>
                  <a:pt x="118711" y="261874"/>
                  <a:pt x="123329" y="268031"/>
                </a:cubicBezTo>
                <a:lnTo>
                  <a:pt x="811436" y="268031"/>
                </a:lnTo>
                <a:cubicBezTo>
                  <a:pt x="816054" y="260334"/>
                  <a:pt x="820672" y="252637"/>
                  <a:pt x="825290" y="246480"/>
                </a:cubicBezTo>
                <a:cubicBezTo>
                  <a:pt x="832987" y="234165"/>
                  <a:pt x="840684" y="220310"/>
                  <a:pt x="848381" y="206456"/>
                </a:cubicBezTo>
                <a:lnTo>
                  <a:pt x="522030" y="206456"/>
                </a:lnTo>
                <a:lnTo>
                  <a:pt x="522030" y="18650"/>
                </a:ln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5995D32-6A82-439F-AEA6-48407C44F08D}"/>
              </a:ext>
            </a:extLst>
          </p:cNvPr>
          <p:cNvSpPr/>
          <p:nvPr/>
        </p:nvSpPr>
        <p:spPr>
          <a:xfrm>
            <a:off x="898333" y="4835042"/>
            <a:ext cx="1062179" cy="292484"/>
          </a:xfrm>
          <a:custGeom>
            <a:avLst/>
            <a:gdLst>
              <a:gd name="connsiteX0" fmla="*/ 72529 w 1062178"/>
              <a:gd name="connsiteY0" fmla="*/ 109475 h 292483"/>
              <a:gd name="connsiteX1" fmla="*/ 20190 w 1062178"/>
              <a:gd name="connsiteY1" fmla="*/ 263413 h 292483"/>
              <a:gd name="connsiteX2" fmla="*/ 18650 w 1062178"/>
              <a:gd name="connsiteY2" fmla="*/ 281886 h 292483"/>
              <a:gd name="connsiteX3" fmla="*/ 1053120 w 1062178"/>
              <a:gd name="connsiteY3" fmla="*/ 281886 h 292483"/>
              <a:gd name="connsiteX4" fmla="*/ 1050041 w 1062178"/>
              <a:gd name="connsiteY4" fmla="*/ 263413 h 292483"/>
              <a:gd name="connsiteX5" fmla="*/ 991544 w 1062178"/>
              <a:gd name="connsiteY5" fmla="*/ 109475 h 292483"/>
              <a:gd name="connsiteX6" fmla="*/ 933047 w 1062178"/>
              <a:gd name="connsiteY6" fmla="*/ 18650 h 292483"/>
              <a:gd name="connsiteX7" fmla="*/ 131026 w 1062178"/>
              <a:gd name="connsiteY7" fmla="*/ 18650 h 292483"/>
              <a:gd name="connsiteX8" fmla="*/ 72529 w 1062178"/>
              <a:gd name="connsiteY8" fmla="*/ 109475 h 292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2178" h="292483">
                <a:moveTo>
                  <a:pt x="72529" y="109475"/>
                </a:moveTo>
                <a:cubicBezTo>
                  <a:pt x="46359" y="160274"/>
                  <a:pt x="27887" y="211074"/>
                  <a:pt x="20190" y="263413"/>
                </a:cubicBezTo>
                <a:cubicBezTo>
                  <a:pt x="18650" y="269571"/>
                  <a:pt x="18650" y="275728"/>
                  <a:pt x="18650" y="281886"/>
                </a:cubicBezTo>
                <a:lnTo>
                  <a:pt x="1053120" y="281886"/>
                </a:lnTo>
                <a:cubicBezTo>
                  <a:pt x="1051580" y="275728"/>
                  <a:pt x="1051580" y="269571"/>
                  <a:pt x="1050041" y="263413"/>
                </a:cubicBezTo>
                <a:cubicBezTo>
                  <a:pt x="1040804" y="211074"/>
                  <a:pt x="1020792" y="160274"/>
                  <a:pt x="991544" y="109475"/>
                </a:cubicBezTo>
                <a:cubicBezTo>
                  <a:pt x="974611" y="78687"/>
                  <a:pt x="954599" y="49438"/>
                  <a:pt x="933047" y="18650"/>
                </a:cubicBezTo>
                <a:lnTo>
                  <a:pt x="131026" y="18650"/>
                </a:lnTo>
                <a:cubicBezTo>
                  <a:pt x="107935" y="49438"/>
                  <a:pt x="87923" y="78687"/>
                  <a:pt x="72529" y="109475"/>
                </a:cubicBezTo>
                <a:close/>
              </a:path>
            </a:pathLst>
          </a:custGeom>
          <a:noFill/>
          <a:ln w="1538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71">
            <a:extLst>
              <a:ext uri="{FF2B5EF4-FFF2-40B4-BE49-F238E27FC236}">
                <a16:creationId xmlns:a16="http://schemas.microsoft.com/office/drawing/2014/main" id="{4BC99D62-24F4-4A06-9CA2-17F3E635A679}"/>
              </a:ext>
            </a:extLst>
          </p:cNvPr>
          <p:cNvGrpSpPr/>
          <p:nvPr/>
        </p:nvGrpSpPr>
        <p:grpSpPr>
          <a:xfrm>
            <a:off x="395391" y="1"/>
            <a:ext cx="2354304" cy="3327384"/>
            <a:chOff x="808111" y="-20084"/>
            <a:chExt cx="3896959" cy="5507649"/>
          </a:xfrm>
        </p:grpSpPr>
        <p:grpSp>
          <p:nvGrpSpPr>
            <p:cNvPr id="3" name="Group 136">
              <a:extLst>
                <a:ext uri="{FF2B5EF4-FFF2-40B4-BE49-F238E27FC236}">
                  <a16:creationId xmlns:a16="http://schemas.microsoft.com/office/drawing/2014/main" id="{DA8E5DFF-19E4-4814-B1ED-71FF6A48F854}"/>
                </a:ext>
              </a:extLst>
            </p:cNvPr>
            <p:cNvGrpSpPr/>
            <p:nvPr/>
          </p:nvGrpSpPr>
          <p:grpSpPr>
            <a:xfrm>
              <a:off x="3942094" y="-1847"/>
              <a:ext cx="762976" cy="3863294"/>
              <a:chOff x="3942094" y="-1847"/>
              <a:chExt cx="762976" cy="3863294"/>
            </a:xfrm>
            <a:solidFill>
              <a:schemeClr val="accent2"/>
            </a:solidFill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1FBC552-F01E-42F0-9DBC-F700221CABAE}"/>
                  </a:ext>
                </a:extLst>
              </p:cNvPr>
              <p:cNvSpPr/>
              <p:nvPr/>
            </p:nvSpPr>
            <p:spPr>
              <a:xfrm>
                <a:off x="4288244" y="-1847"/>
                <a:ext cx="72000" cy="26517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Freeform: Shape 138">
                <a:extLst>
                  <a:ext uri="{FF2B5EF4-FFF2-40B4-BE49-F238E27FC236}">
                    <a16:creationId xmlns:a16="http://schemas.microsoft.com/office/drawing/2014/main" id="{9560EE1F-5211-4B24-B6C4-ADD75E0F226A}"/>
                  </a:ext>
                </a:extLst>
              </p:cNvPr>
              <p:cNvSpPr/>
              <p:nvPr/>
            </p:nvSpPr>
            <p:spPr>
              <a:xfrm rot="5400000" flipH="1">
                <a:off x="3694759" y="2851136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9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3 h 652173"/>
                  <a:gd name="connsiteX20" fmla="*/ 421371 w 1075004"/>
                  <a:gd name="connsiteY20" fmla="*/ 402653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3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1 h 652173"/>
                  <a:gd name="connsiteX29" fmla="*/ 398669 w 1075004"/>
                  <a:gd name="connsiteY29" fmla="*/ 402653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3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3 w 1075004"/>
                  <a:gd name="connsiteY77" fmla="*/ 455012 h 652173"/>
                  <a:gd name="connsiteX78" fmla="*/ 954893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9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9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6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7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4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3"/>
                    </a:cubicBezTo>
                    <a:cubicBezTo>
                      <a:pt x="438509" y="402653"/>
                      <a:pt x="429940" y="402652"/>
                      <a:pt x="421371" y="402653"/>
                    </a:cubicBezTo>
                    <a:lnTo>
                      <a:pt x="421370" y="417162"/>
                    </a:lnTo>
                    <a:lnTo>
                      <a:pt x="762268" y="381333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9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7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30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3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2"/>
                      <a:pt x="954893" y="455012"/>
                    </a:cubicBezTo>
                    <a:lnTo>
                      <a:pt x="954893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9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2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" name="Group 139">
              <a:extLst>
                <a:ext uri="{FF2B5EF4-FFF2-40B4-BE49-F238E27FC236}">
                  <a16:creationId xmlns:a16="http://schemas.microsoft.com/office/drawing/2014/main" id="{065C1E06-E941-491D-9B1B-749759F1C45B}"/>
                </a:ext>
              </a:extLst>
            </p:cNvPr>
            <p:cNvGrpSpPr/>
            <p:nvPr/>
          </p:nvGrpSpPr>
          <p:grpSpPr>
            <a:xfrm>
              <a:off x="3158599" y="-1847"/>
              <a:ext cx="762976" cy="2936601"/>
              <a:chOff x="3158599" y="-1847"/>
              <a:chExt cx="762976" cy="2936601"/>
            </a:xfrm>
            <a:solidFill>
              <a:schemeClr val="accent4"/>
            </a:solidFill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0331B67C-1420-4757-B25F-61C4A22CC89E}"/>
                  </a:ext>
                </a:extLst>
              </p:cNvPr>
              <p:cNvSpPr/>
              <p:nvPr/>
            </p:nvSpPr>
            <p:spPr>
              <a:xfrm>
                <a:off x="3501625" y="-1847"/>
                <a:ext cx="72000" cy="173736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Freeform: Shape 141">
                <a:extLst>
                  <a:ext uri="{FF2B5EF4-FFF2-40B4-BE49-F238E27FC236}">
                    <a16:creationId xmlns:a16="http://schemas.microsoft.com/office/drawing/2014/main" id="{23A6DB40-17DA-4648-AB79-CCE31480CE51}"/>
                  </a:ext>
                </a:extLst>
              </p:cNvPr>
              <p:cNvSpPr/>
              <p:nvPr/>
            </p:nvSpPr>
            <p:spPr>
              <a:xfrm rot="5400000" flipH="1">
                <a:off x="2911264" y="1924443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9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9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8 w 1075004"/>
                  <a:gd name="connsiteY22" fmla="*/ 381332 h 652173"/>
                  <a:gd name="connsiteX23" fmla="*/ 780980 w 1075004"/>
                  <a:gd name="connsiteY23" fmla="*/ 396486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70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70 w 1075004"/>
                  <a:gd name="connsiteY43" fmla="*/ 253854 h 652173"/>
                  <a:gd name="connsiteX44" fmla="*/ 398670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6 w 1075004"/>
                  <a:gd name="connsiteY46" fmla="*/ 220285 h 652173"/>
                  <a:gd name="connsiteX47" fmla="*/ 416321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6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5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4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4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4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2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4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9" y="287905"/>
                    </a:cubicBezTo>
                    <a:cubicBezTo>
                      <a:pt x="438509" y="287905"/>
                      <a:pt x="429940" y="287905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9" y="345278"/>
                    </a:cubicBezTo>
                    <a:cubicBezTo>
                      <a:pt x="438510" y="345278"/>
                      <a:pt x="429940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8" y="381332"/>
                    </a:lnTo>
                    <a:cubicBezTo>
                      <a:pt x="771619" y="380350"/>
                      <a:pt x="779997" y="387134"/>
                      <a:pt x="780980" y="396486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9" y="368601"/>
                      <a:pt x="372962" y="368601"/>
                    </a:cubicBezTo>
                    <a:lnTo>
                      <a:pt x="398669" y="368601"/>
                    </a:lnTo>
                    <a:lnTo>
                      <a:pt x="398670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70" y="253854"/>
                    </a:lnTo>
                    <a:lnTo>
                      <a:pt x="398670" y="226224"/>
                    </a:lnTo>
                    <a:cubicBezTo>
                      <a:pt x="398670" y="225699"/>
                      <a:pt x="398705" y="225182"/>
                      <a:pt x="399282" y="224745"/>
                    </a:cubicBezTo>
                    <a:lnTo>
                      <a:pt x="397876" y="220285"/>
                    </a:lnTo>
                    <a:cubicBezTo>
                      <a:pt x="398695" y="210917"/>
                      <a:pt x="406953" y="203988"/>
                      <a:pt x="416321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40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6" y="173722"/>
                    </a:cubicBezTo>
                    <a:lnTo>
                      <a:pt x="634876" y="173722"/>
                    </a:lnTo>
                    <a:cubicBezTo>
                      <a:pt x="608806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5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900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4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4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4" y="249904"/>
                    </a:lnTo>
                    <a:cubicBezTo>
                      <a:pt x="1075004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2" y="233721"/>
                      <a:pt x="1016402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142">
              <a:extLst>
                <a:ext uri="{FF2B5EF4-FFF2-40B4-BE49-F238E27FC236}">
                  <a16:creationId xmlns:a16="http://schemas.microsoft.com/office/drawing/2014/main" id="{2E90E815-8317-45F4-9259-F20272B0B2B9}"/>
                </a:ext>
              </a:extLst>
            </p:cNvPr>
            <p:cNvGrpSpPr/>
            <p:nvPr/>
          </p:nvGrpSpPr>
          <p:grpSpPr>
            <a:xfrm>
              <a:off x="2015424" y="-1847"/>
              <a:ext cx="1437328" cy="5489412"/>
              <a:chOff x="2015424" y="-1847"/>
              <a:chExt cx="1437328" cy="548941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A4ECA8E-856E-45DA-A235-2A212F0B55FA}"/>
                  </a:ext>
                </a:extLst>
              </p:cNvPr>
              <p:cNvSpPr/>
              <p:nvPr/>
            </p:nvSpPr>
            <p:spPr>
              <a:xfrm>
                <a:off x="2701620" y="-1847"/>
                <a:ext cx="72000" cy="402336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ounded Rectangle 51">
                <a:extLst>
                  <a:ext uri="{FF2B5EF4-FFF2-40B4-BE49-F238E27FC236}">
                    <a16:creationId xmlns:a16="http://schemas.microsoft.com/office/drawing/2014/main" id="{160716ED-7D21-4514-909C-172EE645D281}"/>
                  </a:ext>
                </a:extLst>
              </p:cNvPr>
              <p:cNvSpPr/>
              <p:nvPr/>
            </p:nvSpPr>
            <p:spPr>
              <a:xfrm rot="5400000" flipH="1">
                <a:off x="1970982" y="4005795"/>
                <a:ext cx="1526212" cy="1437328"/>
              </a:xfrm>
              <a:custGeom>
                <a:avLst/>
                <a:gdLst/>
                <a:ahLst/>
                <a:cxnLst/>
                <a:rect l="l" t="t" r="r" b="b"/>
                <a:pathLst>
                  <a:path w="2928608" h="2758049">
                    <a:moveTo>
                      <a:pt x="2797052" y="1199936"/>
                    </a:moveTo>
                    <a:lnTo>
                      <a:pt x="2797052" y="1541978"/>
                    </a:lnTo>
                    <a:cubicBezTo>
                      <a:pt x="2797052" y="1578306"/>
                      <a:pt x="2826502" y="1607756"/>
                      <a:pt x="2862830" y="1607756"/>
                    </a:cubicBezTo>
                    <a:lnTo>
                      <a:pt x="2862830" y="1607755"/>
                    </a:lnTo>
                    <a:cubicBezTo>
                      <a:pt x="2899158" y="1607755"/>
                      <a:pt x="2928608" y="1578305"/>
                      <a:pt x="2928608" y="1541977"/>
                    </a:cubicBezTo>
                    <a:lnTo>
                      <a:pt x="2928607" y="1199936"/>
                    </a:lnTo>
                    <a:cubicBezTo>
                      <a:pt x="2928607" y="1163608"/>
                      <a:pt x="2899158" y="1134159"/>
                      <a:pt x="2862830" y="1134158"/>
                    </a:cubicBezTo>
                    <a:cubicBezTo>
                      <a:pt x="2826502" y="1134159"/>
                      <a:pt x="2797052" y="1163608"/>
                      <a:pt x="2797052" y="1199936"/>
                    </a:cubicBezTo>
                    <a:close/>
                    <a:moveTo>
                      <a:pt x="2593193" y="1147315"/>
                    </a:moveTo>
                    <a:lnTo>
                      <a:pt x="2593193" y="1594601"/>
                    </a:lnTo>
                    <a:cubicBezTo>
                      <a:pt x="2593193" y="1630929"/>
                      <a:pt x="2622643" y="1660379"/>
                      <a:pt x="2658971" y="1660379"/>
                    </a:cubicBezTo>
                    <a:lnTo>
                      <a:pt x="2658971" y="1660378"/>
                    </a:lnTo>
                    <a:cubicBezTo>
                      <a:pt x="2695299" y="1660378"/>
                      <a:pt x="2724749" y="1630928"/>
                      <a:pt x="2724749" y="1594600"/>
                    </a:cubicBezTo>
                    <a:lnTo>
                      <a:pt x="2724748" y="1147315"/>
                    </a:lnTo>
                    <a:cubicBezTo>
                      <a:pt x="2724748" y="1110987"/>
                      <a:pt x="2695299" y="1081538"/>
                      <a:pt x="2658971" y="1081537"/>
                    </a:cubicBezTo>
                    <a:cubicBezTo>
                      <a:pt x="2622643" y="1081538"/>
                      <a:pt x="2593193" y="1110987"/>
                      <a:pt x="2593193" y="1147315"/>
                    </a:cubicBezTo>
                    <a:close/>
                    <a:moveTo>
                      <a:pt x="2389334" y="1121004"/>
                    </a:moveTo>
                    <a:lnTo>
                      <a:pt x="2389334" y="1620912"/>
                    </a:lnTo>
                    <a:cubicBezTo>
                      <a:pt x="2389334" y="1657240"/>
                      <a:pt x="2418784" y="1686690"/>
                      <a:pt x="2455112" y="1686690"/>
                    </a:cubicBezTo>
                    <a:lnTo>
                      <a:pt x="2455112" y="1686689"/>
                    </a:lnTo>
                    <a:cubicBezTo>
                      <a:pt x="2491440" y="1686689"/>
                      <a:pt x="2520890" y="1657239"/>
                      <a:pt x="2520890" y="1620911"/>
                    </a:cubicBezTo>
                    <a:lnTo>
                      <a:pt x="2520889" y="1121004"/>
                    </a:lnTo>
                    <a:cubicBezTo>
                      <a:pt x="2520889" y="1084676"/>
                      <a:pt x="2491440" y="1055227"/>
                      <a:pt x="2455112" y="1055226"/>
                    </a:cubicBezTo>
                    <a:cubicBezTo>
                      <a:pt x="2418784" y="1055227"/>
                      <a:pt x="2389334" y="1084676"/>
                      <a:pt x="2389334" y="1121004"/>
                    </a:cubicBezTo>
                    <a:close/>
                    <a:moveTo>
                      <a:pt x="1314382" y="1247024"/>
                    </a:moveTo>
                    <a:cubicBezTo>
                      <a:pt x="1314381" y="1225915"/>
                      <a:pt x="1331494" y="1208803"/>
                      <a:pt x="1352603" y="1208803"/>
                    </a:cubicBezTo>
                    <a:lnTo>
                      <a:pt x="1410313" y="1208803"/>
                    </a:lnTo>
                    <a:lnTo>
                      <a:pt x="1410313" y="1146778"/>
                    </a:lnTo>
                    <a:cubicBezTo>
                      <a:pt x="1410313" y="1145599"/>
                      <a:pt x="1410393" y="1144438"/>
                      <a:pt x="1411688" y="1143457"/>
                    </a:cubicBezTo>
                    <a:lnTo>
                      <a:pt x="1408531" y="1133444"/>
                    </a:lnTo>
                    <a:cubicBezTo>
                      <a:pt x="1410371" y="1112415"/>
                      <a:pt x="1428909" y="1096860"/>
                      <a:pt x="1449938" y="1098699"/>
                    </a:cubicBezTo>
                    <a:lnTo>
                      <a:pt x="2236821" y="1167543"/>
                    </a:lnTo>
                    <a:cubicBezTo>
                      <a:pt x="2257849" y="1169383"/>
                      <a:pt x="2273405" y="1187920"/>
                      <a:pt x="2271565" y="1208950"/>
                    </a:cubicBezTo>
                    <a:cubicBezTo>
                      <a:pt x="2269725" y="1229978"/>
                      <a:pt x="2251187" y="1245533"/>
                      <a:pt x="2230159" y="1243693"/>
                    </a:cubicBezTo>
                    <a:cubicBezTo>
                      <a:pt x="1973864" y="1221271"/>
                      <a:pt x="1717570" y="1198849"/>
                      <a:pt x="1461275" y="1176426"/>
                    </a:cubicBezTo>
                    <a:lnTo>
                      <a:pt x="1461274" y="1208803"/>
                    </a:lnTo>
                    <a:lnTo>
                      <a:pt x="1518985" y="1208803"/>
                    </a:lnTo>
                    <a:cubicBezTo>
                      <a:pt x="1540095" y="1208802"/>
                      <a:pt x="1557205" y="1225915"/>
                      <a:pt x="1557206" y="1247025"/>
                    </a:cubicBezTo>
                    <a:lnTo>
                      <a:pt x="1557207" y="1247023"/>
                    </a:lnTo>
                    <a:cubicBezTo>
                      <a:pt x="1557207" y="1268132"/>
                      <a:pt x="1540095" y="1285244"/>
                      <a:pt x="1518986" y="1285244"/>
                    </a:cubicBezTo>
                    <a:cubicBezTo>
                      <a:pt x="1499749" y="1285244"/>
                      <a:pt x="1480511" y="1285243"/>
                      <a:pt x="1461275" y="1285244"/>
                    </a:cubicBezTo>
                    <a:lnTo>
                      <a:pt x="1461275" y="1337600"/>
                    </a:lnTo>
                    <a:lnTo>
                      <a:pt x="1518985" y="1337600"/>
                    </a:lnTo>
                    <a:cubicBezTo>
                      <a:pt x="1540095" y="1337600"/>
                      <a:pt x="1557206" y="1354713"/>
                      <a:pt x="1557206" y="1375821"/>
                    </a:cubicBezTo>
                    <a:lnTo>
                      <a:pt x="1557207" y="1375820"/>
                    </a:lnTo>
                    <a:cubicBezTo>
                      <a:pt x="1557206" y="1396928"/>
                      <a:pt x="1540095" y="1414041"/>
                      <a:pt x="1518986" y="1414041"/>
                    </a:cubicBezTo>
                    <a:cubicBezTo>
                      <a:pt x="1499750" y="1414041"/>
                      <a:pt x="1480511" y="1414041"/>
                      <a:pt x="1461275" y="1414042"/>
                    </a:cubicBezTo>
                    <a:lnTo>
                      <a:pt x="1461275" y="1466398"/>
                    </a:lnTo>
                    <a:lnTo>
                      <a:pt x="1518985" y="1466398"/>
                    </a:lnTo>
                    <a:cubicBezTo>
                      <a:pt x="1540095" y="1466398"/>
                      <a:pt x="1557206" y="1483509"/>
                      <a:pt x="1557206" y="1504618"/>
                    </a:cubicBezTo>
                    <a:lnTo>
                      <a:pt x="1557207" y="1504619"/>
                    </a:lnTo>
                    <a:cubicBezTo>
                      <a:pt x="1557207" y="1525727"/>
                      <a:pt x="1540094" y="1542838"/>
                      <a:pt x="1518986" y="1542839"/>
                    </a:cubicBezTo>
                    <a:cubicBezTo>
                      <a:pt x="1499749" y="1542839"/>
                      <a:pt x="1480511" y="1542838"/>
                      <a:pt x="1461275" y="1542839"/>
                    </a:cubicBezTo>
                    <a:lnTo>
                      <a:pt x="1461274" y="1575412"/>
                    </a:lnTo>
                    <a:lnTo>
                      <a:pt x="2226550" y="1494978"/>
                    </a:lnTo>
                    <a:cubicBezTo>
                      <a:pt x="2247542" y="1492772"/>
                      <a:pt x="2266350" y="1508001"/>
                      <a:pt x="2268556" y="1528995"/>
                    </a:cubicBezTo>
                    <a:cubicBezTo>
                      <a:pt x="2270763" y="1549988"/>
                      <a:pt x="2255534" y="1568794"/>
                      <a:pt x="2234542" y="1571000"/>
                    </a:cubicBezTo>
                    <a:cubicBezTo>
                      <a:pt x="1972686" y="1598522"/>
                      <a:pt x="1710833" y="1626046"/>
                      <a:pt x="1448978" y="1653567"/>
                    </a:cubicBezTo>
                    <a:cubicBezTo>
                      <a:pt x="1427984" y="1655774"/>
                      <a:pt x="1409178" y="1640544"/>
                      <a:pt x="1406971" y="1619551"/>
                    </a:cubicBezTo>
                    <a:cubicBezTo>
                      <a:pt x="1406474" y="1614827"/>
                      <a:pt x="1406862" y="1610214"/>
                      <a:pt x="1410805" y="1606610"/>
                    </a:cubicBezTo>
                    <a:lnTo>
                      <a:pt x="1410312" y="1605422"/>
                    </a:lnTo>
                    <a:lnTo>
                      <a:pt x="1410312" y="1542839"/>
                    </a:lnTo>
                    <a:lnTo>
                      <a:pt x="1352603" y="1542841"/>
                    </a:lnTo>
                    <a:cubicBezTo>
                      <a:pt x="1331494" y="1542841"/>
                      <a:pt x="1314382" y="1525729"/>
                      <a:pt x="1314382" y="1504619"/>
                    </a:cubicBezTo>
                    <a:cubicBezTo>
                      <a:pt x="1314382" y="1483510"/>
                      <a:pt x="1331493" y="1466397"/>
                      <a:pt x="1352603" y="1466398"/>
                    </a:cubicBezTo>
                    <a:lnTo>
                      <a:pt x="1410312" y="1466398"/>
                    </a:lnTo>
                    <a:lnTo>
                      <a:pt x="1410313" y="1414042"/>
                    </a:lnTo>
                    <a:lnTo>
                      <a:pt x="1352603" y="1414042"/>
                    </a:lnTo>
                    <a:cubicBezTo>
                      <a:pt x="1331494" y="1414041"/>
                      <a:pt x="1314383" y="1396930"/>
                      <a:pt x="1314382" y="1375820"/>
                    </a:cubicBezTo>
                    <a:cubicBezTo>
                      <a:pt x="1314383" y="1354713"/>
                      <a:pt x="1331494" y="1337600"/>
                      <a:pt x="1352603" y="1337601"/>
                    </a:cubicBezTo>
                    <a:lnTo>
                      <a:pt x="1410312" y="1337600"/>
                    </a:lnTo>
                    <a:lnTo>
                      <a:pt x="1410312" y="1285244"/>
                    </a:lnTo>
                    <a:lnTo>
                      <a:pt x="1352603" y="1285244"/>
                    </a:lnTo>
                    <a:cubicBezTo>
                      <a:pt x="1331494" y="1285244"/>
                      <a:pt x="1314381" y="1268133"/>
                      <a:pt x="1314382" y="1247024"/>
                    </a:cubicBezTo>
                    <a:close/>
                    <a:moveTo>
                      <a:pt x="1171967" y="72000"/>
                    </a:moveTo>
                    <a:lnTo>
                      <a:pt x="1171967" y="288000"/>
                    </a:lnTo>
                    <a:cubicBezTo>
                      <a:pt x="1171967" y="327765"/>
                      <a:pt x="1204202" y="360000"/>
                      <a:pt x="1243967" y="360000"/>
                    </a:cubicBezTo>
                    <a:cubicBezTo>
                      <a:pt x="1283732" y="360000"/>
                      <a:pt x="1315967" y="327765"/>
                      <a:pt x="1315967" y="288000"/>
                    </a:cubicBezTo>
                    <a:lnTo>
                      <a:pt x="1315967" y="72000"/>
                    </a:lnTo>
                    <a:cubicBezTo>
                      <a:pt x="1315967" y="32235"/>
                      <a:pt x="1283732" y="0"/>
                      <a:pt x="1243967" y="0"/>
                    </a:cubicBezTo>
                    <a:cubicBezTo>
                      <a:pt x="1204202" y="0"/>
                      <a:pt x="1171967" y="32235"/>
                      <a:pt x="1171967" y="72000"/>
                    </a:cubicBezTo>
                    <a:close/>
                    <a:moveTo>
                      <a:pt x="1171966" y="2470049"/>
                    </a:moveTo>
                    <a:lnTo>
                      <a:pt x="1171966" y="2686049"/>
                    </a:lnTo>
                    <a:cubicBezTo>
                      <a:pt x="1171966" y="2725814"/>
                      <a:pt x="1204201" y="2758049"/>
                      <a:pt x="1243966" y="2758049"/>
                    </a:cubicBezTo>
                    <a:cubicBezTo>
                      <a:pt x="1283731" y="2758049"/>
                      <a:pt x="1315966" y="2725814"/>
                      <a:pt x="1315966" y="2686049"/>
                    </a:cubicBezTo>
                    <a:lnTo>
                      <a:pt x="1315966" y="2470049"/>
                    </a:lnTo>
                    <a:cubicBezTo>
                      <a:pt x="1315966" y="2430284"/>
                      <a:pt x="1283731" y="2398049"/>
                      <a:pt x="1243966" y="2398049"/>
                    </a:cubicBezTo>
                    <a:cubicBezTo>
                      <a:pt x="1204201" y="2398049"/>
                      <a:pt x="1171966" y="2430284"/>
                      <a:pt x="1171966" y="2470049"/>
                    </a:cubicBezTo>
                    <a:close/>
                    <a:moveTo>
                      <a:pt x="515345" y="1370958"/>
                    </a:moveTo>
                    <a:cubicBezTo>
                      <a:pt x="515344" y="1558300"/>
                      <a:pt x="586814" y="1745642"/>
                      <a:pt x="729750" y="1888579"/>
                    </a:cubicBezTo>
                    <a:cubicBezTo>
                      <a:pt x="1015625" y="2174454"/>
                      <a:pt x="1479119" y="2174454"/>
                      <a:pt x="1764994" y="1888580"/>
                    </a:cubicBezTo>
                    <a:lnTo>
                      <a:pt x="1940572" y="1713001"/>
                    </a:lnTo>
                    <a:lnTo>
                      <a:pt x="2136413" y="1713002"/>
                    </a:lnTo>
                    <a:cubicBezTo>
                      <a:pt x="2215124" y="1713001"/>
                      <a:pt x="2278929" y="1649195"/>
                      <a:pt x="2278929" y="1570486"/>
                    </a:cubicBezTo>
                    <a:lnTo>
                      <a:pt x="2278929" y="1374645"/>
                    </a:lnTo>
                    <a:lnTo>
                      <a:pt x="2282614" y="1370959"/>
                    </a:lnTo>
                    <a:lnTo>
                      <a:pt x="2278929" y="1367272"/>
                    </a:lnTo>
                    <a:lnTo>
                      <a:pt x="2278929" y="1171432"/>
                    </a:lnTo>
                    <a:cubicBezTo>
                      <a:pt x="2278929" y="1092722"/>
                      <a:pt x="2215123" y="1028916"/>
                      <a:pt x="2136413" y="1028916"/>
                    </a:cubicBezTo>
                    <a:lnTo>
                      <a:pt x="1940571" y="1028916"/>
                    </a:lnTo>
                    <a:cubicBezTo>
                      <a:pt x="1882045" y="970390"/>
                      <a:pt x="1823519" y="911862"/>
                      <a:pt x="1764993" y="853336"/>
                    </a:cubicBezTo>
                    <a:cubicBezTo>
                      <a:pt x="1479118" y="567461"/>
                      <a:pt x="1015625" y="567462"/>
                      <a:pt x="729750" y="853336"/>
                    </a:cubicBezTo>
                    <a:cubicBezTo>
                      <a:pt x="586813" y="996273"/>
                      <a:pt x="515344" y="1183616"/>
                      <a:pt x="515345" y="1370958"/>
                    </a:cubicBezTo>
                    <a:close/>
                    <a:moveTo>
                      <a:pt x="388776" y="2386770"/>
                    </a:moveTo>
                    <a:cubicBezTo>
                      <a:pt x="388776" y="2405196"/>
                      <a:pt x="395805" y="2423622"/>
                      <a:pt x="409865" y="2437681"/>
                    </a:cubicBezTo>
                    <a:cubicBezTo>
                      <a:pt x="437983" y="2465800"/>
                      <a:pt x="483570" y="2465800"/>
                      <a:pt x="511688" y="2437681"/>
                    </a:cubicBezTo>
                    <a:lnTo>
                      <a:pt x="664423" y="2284946"/>
                    </a:lnTo>
                    <a:cubicBezTo>
                      <a:pt x="692541" y="2256828"/>
                      <a:pt x="692541" y="2211241"/>
                      <a:pt x="664423" y="2183123"/>
                    </a:cubicBezTo>
                    <a:cubicBezTo>
                      <a:pt x="636305" y="2155005"/>
                      <a:pt x="590718" y="2155005"/>
                      <a:pt x="562599" y="2183123"/>
                    </a:cubicBezTo>
                    <a:lnTo>
                      <a:pt x="409865" y="2335858"/>
                    </a:lnTo>
                    <a:cubicBezTo>
                      <a:pt x="395805" y="2349917"/>
                      <a:pt x="388776" y="2368343"/>
                      <a:pt x="388776" y="2386770"/>
                    </a:cubicBezTo>
                    <a:close/>
                    <a:moveTo>
                      <a:pt x="388776" y="365689"/>
                    </a:moveTo>
                    <a:cubicBezTo>
                      <a:pt x="388776" y="384115"/>
                      <a:pt x="395805" y="402541"/>
                      <a:pt x="409865" y="416600"/>
                    </a:cubicBezTo>
                    <a:lnTo>
                      <a:pt x="562599" y="569335"/>
                    </a:lnTo>
                    <a:cubicBezTo>
                      <a:pt x="590718" y="597454"/>
                      <a:pt x="636305" y="597454"/>
                      <a:pt x="664423" y="569335"/>
                    </a:cubicBezTo>
                    <a:cubicBezTo>
                      <a:pt x="692541" y="541217"/>
                      <a:pt x="692541" y="495630"/>
                      <a:pt x="664423" y="467512"/>
                    </a:cubicBezTo>
                    <a:lnTo>
                      <a:pt x="511688" y="314777"/>
                    </a:lnTo>
                    <a:cubicBezTo>
                      <a:pt x="483570" y="286659"/>
                      <a:pt x="437983" y="286659"/>
                      <a:pt x="409865" y="314777"/>
                    </a:cubicBezTo>
                    <a:cubicBezTo>
                      <a:pt x="395805" y="328836"/>
                      <a:pt x="388776" y="347262"/>
                      <a:pt x="388776" y="365689"/>
                    </a:cubicBezTo>
                    <a:close/>
                    <a:moveTo>
                      <a:pt x="0" y="1379024"/>
                    </a:moveTo>
                    <a:cubicBezTo>
                      <a:pt x="0" y="1418789"/>
                      <a:pt x="32235" y="1451024"/>
                      <a:pt x="72000" y="1451024"/>
                    </a:cubicBezTo>
                    <a:lnTo>
                      <a:pt x="288000" y="1451024"/>
                    </a:lnTo>
                    <a:cubicBezTo>
                      <a:pt x="327765" y="1451024"/>
                      <a:pt x="360000" y="1418789"/>
                      <a:pt x="360000" y="1379024"/>
                    </a:cubicBezTo>
                    <a:cubicBezTo>
                      <a:pt x="360000" y="1339259"/>
                      <a:pt x="327765" y="1307024"/>
                      <a:pt x="288000" y="1307024"/>
                    </a:cubicBezTo>
                    <a:lnTo>
                      <a:pt x="72000" y="1307024"/>
                    </a:lnTo>
                    <a:cubicBezTo>
                      <a:pt x="32235" y="1307024"/>
                      <a:pt x="0" y="1339259"/>
                      <a:pt x="0" y="137902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145">
              <a:extLst>
                <a:ext uri="{FF2B5EF4-FFF2-40B4-BE49-F238E27FC236}">
                  <a16:creationId xmlns:a16="http://schemas.microsoft.com/office/drawing/2014/main" id="{AAD4B073-7606-449E-97F2-63476F79C7FF}"/>
                </a:ext>
              </a:extLst>
            </p:cNvPr>
            <p:cNvGrpSpPr/>
            <p:nvPr/>
          </p:nvGrpSpPr>
          <p:grpSpPr>
            <a:xfrm>
              <a:off x="808111" y="-1847"/>
              <a:ext cx="762978" cy="3628896"/>
              <a:chOff x="808111" y="-1847"/>
              <a:chExt cx="762978" cy="3628896"/>
            </a:xfrm>
            <a:solidFill>
              <a:schemeClr val="accent2"/>
            </a:solidFill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99C35138-14FF-4C04-82D7-ADC56F23BAEC}"/>
                  </a:ext>
                </a:extLst>
              </p:cNvPr>
              <p:cNvSpPr/>
              <p:nvPr/>
            </p:nvSpPr>
            <p:spPr>
              <a:xfrm>
                <a:off x="1152817" y="-1847"/>
                <a:ext cx="72000" cy="237744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6" name="Freeform: Shape 147">
                <a:extLst>
                  <a:ext uri="{FF2B5EF4-FFF2-40B4-BE49-F238E27FC236}">
                    <a16:creationId xmlns:a16="http://schemas.microsoft.com/office/drawing/2014/main" id="{2596DD59-AA5A-42E7-8B44-DF5B83B38641}"/>
                  </a:ext>
                </a:extLst>
              </p:cNvPr>
              <p:cNvSpPr/>
              <p:nvPr/>
            </p:nvSpPr>
            <p:spPr>
              <a:xfrm rot="5400000" flipH="1">
                <a:off x="560777" y="2616737"/>
                <a:ext cx="1257646" cy="762978"/>
              </a:xfrm>
              <a:custGeom>
                <a:avLst/>
                <a:gdLst>
                  <a:gd name="connsiteX0" fmla="*/ 782320 w 1075004"/>
                  <a:gd name="connsiteY0" fmla="*/ 253920 h 652174"/>
                  <a:gd name="connsiteX1" fmla="*/ 763875 w 1075004"/>
                  <a:gd name="connsiteY1" fmla="*/ 269397 h 652174"/>
                  <a:gd name="connsiteX2" fmla="*/ 421371 w 1075004"/>
                  <a:gd name="connsiteY2" fmla="*/ 239432 h 652174"/>
                  <a:gd name="connsiteX3" fmla="*/ 421370 w 1075004"/>
                  <a:gd name="connsiteY3" fmla="*/ 253855 h 652174"/>
                  <a:gd name="connsiteX4" fmla="*/ 447078 w 1075004"/>
                  <a:gd name="connsiteY4" fmla="*/ 253855 h 652174"/>
                  <a:gd name="connsiteX5" fmla="*/ 464104 w 1075004"/>
                  <a:gd name="connsiteY5" fmla="*/ 270881 h 652174"/>
                  <a:gd name="connsiteX6" fmla="*/ 464104 w 1075004"/>
                  <a:gd name="connsiteY6" fmla="*/ 270880 h 652174"/>
                  <a:gd name="connsiteX7" fmla="*/ 447079 w 1075004"/>
                  <a:gd name="connsiteY7" fmla="*/ 287906 h 652174"/>
                  <a:gd name="connsiteX8" fmla="*/ 421371 w 1075004"/>
                  <a:gd name="connsiteY8" fmla="*/ 287906 h 652174"/>
                  <a:gd name="connsiteX9" fmla="*/ 421371 w 1075004"/>
                  <a:gd name="connsiteY9" fmla="*/ 311228 h 652174"/>
                  <a:gd name="connsiteX10" fmla="*/ 447078 w 1075004"/>
                  <a:gd name="connsiteY10" fmla="*/ 311228 h 652174"/>
                  <a:gd name="connsiteX11" fmla="*/ 464104 w 1075004"/>
                  <a:gd name="connsiteY11" fmla="*/ 328254 h 652174"/>
                  <a:gd name="connsiteX12" fmla="*/ 464104 w 1075004"/>
                  <a:gd name="connsiteY12" fmla="*/ 328254 h 652174"/>
                  <a:gd name="connsiteX13" fmla="*/ 447079 w 1075004"/>
                  <a:gd name="connsiteY13" fmla="*/ 345279 h 652174"/>
                  <a:gd name="connsiteX14" fmla="*/ 421371 w 1075004"/>
                  <a:gd name="connsiteY14" fmla="*/ 345280 h 652174"/>
                  <a:gd name="connsiteX15" fmla="*/ 421371 w 1075004"/>
                  <a:gd name="connsiteY15" fmla="*/ 368602 h 652174"/>
                  <a:gd name="connsiteX16" fmla="*/ 447078 w 1075004"/>
                  <a:gd name="connsiteY16" fmla="*/ 368602 h 652174"/>
                  <a:gd name="connsiteX17" fmla="*/ 464104 w 1075004"/>
                  <a:gd name="connsiteY17" fmla="*/ 385628 h 652174"/>
                  <a:gd name="connsiteX18" fmla="*/ 464104 w 1075004"/>
                  <a:gd name="connsiteY18" fmla="*/ 385628 h 652174"/>
                  <a:gd name="connsiteX19" fmla="*/ 447079 w 1075004"/>
                  <a:gd name="connsiteY19" fmla="*/ 402653 h 652174"/>
                  <a:gd name="connsiteX20" fmla="*/ 421371 w 1075004"/>
                  <a:gd name="connsiteY20" fmla="*/ 402653 h 652174"/>
                  <a:gd name="connsiteX21" fmla="*/ 421370 w 1075004"/>
                  <a:gd name="connsiteY21" fmla="*/ 417163 h 652174"/>
                  <a:gd name="connsiteX22" fmla="*/ 762268 w 1075004"/>
                  <a:gd name="connsiteY22" fmla="*/ 381333 h 652174"/>
                  <a:gd name="connsiteX23" fmla="*/ 780980 w 1075004"/>
                  <a:gd name="connsiteY23" fmla="*/ 396486 h 652174"/>
                  <a:gd name="connsiteX24" fmla="*/ 765828 w 1075004"/>
                  <a:gd name="connsiteY24" fmla="*/ 415198 h 652174"/>
                  <a:gd name="connsiteX25" fmla="*/ 415893 w 1075004"/>
                  <a:gd name="connsiteY25" fmla="*/ 451978 h 652174"/>
                  <a:gd name="connsiteX26" fmla="*/ 397181 w 1075004"/>
                  <a:gd name="connsiteY26" fmla="*/ 436825 h 652174"/>
                  <a:gd name="connsiteX27" fmla="*/ 398889 w 1075004"/>
                  <a:gd name="connsiteY27" fmla="*/ 431061 h 652174"/>
                  <a:gd name="connsiteX28" fmla="*/ 398669 w 1075004"/>
                  <a:gd name="connsiteY28" fmla="*/ 430531 h 652174"/>
                  <a:gd name="connsiteX29" fmla="*/ 398669 w 1075004"/>
                  <a:gd name="connsiteY29" fmla="*/ 402653 h 652174"/>
                  <a:gd name="connsiteX30" fmla="*/ 372962 w 1075004"/>
                  <a:gd name="connsiteY30" fmla="*/ 402654 h 652174"/>
                  <a:gd name="connsiteX31" fmla="*/ 355936 w 1075004"/>
                  <a:gd name="connsiteY31" fmla="*/ 385628 h 652174"/>
                  <a:gd name="connsiteX32" fmla="*/ 372962 w 1075004"/>
                  <a:gd name="connsiteY32" fmla="*/ 368602 h 652174"/>
                  <a:gd name="connsiteX33" fmla="*/ 398669 w 1075004"/>
                  <a:gd name="connsiteY33" fmla="*/ 368602 h 652174"/>
                  <a:gd name="connsiteX34" fmla="*/ 398670 w 1075004"/>
                  <a:gd name="connsiteY34" fmla="*/ 345280 h 652174"/>
                  <a:gd name="connsiteX35" fmla="*/ 372962 w 1075004"/>
                  <a:gd name="connsiteY35" fmla="*/ 345280 h 652174"/>
                  <a:gd name="connsiteX36" fmla="*/ 355936 w 1075004"/>
                  <a:gd name="connsiteY36" fmla="*/ 328254 h 652174"/>
                  <a:gd name="connsiteX37" fmla="*/ 372962 w 1075004"/>
                  <a:gd name="connsiteY37" fmla="*/ 311229 h 652174"/>
                  <a:gd name="connsiteX38" fmla="*/ 398669 w 1075004"/>
                  <a:gd name="connsiteY38" fmla="*/ 311228 h 652174"/>
                  <a:gd name="connsiteX39" fmla="*/ 398669 w 1075004"/>
                  <a:gd name="connsiteY39" fmla="*/ 287906 h 652174"/>
                  <a:gd name="connsiteX40" fmla="*/ 372962 w 1075004"/>
                  <a:gd name="connsiteY40" fmla="*/ 287906 h 652174"/>
                  <a:gd name="connsiteX41" fmla="*/ 355936 w 1075004"/>
                  <a:gd name="connsiteY41" fmla="*/ 270881 h 652174"/>
                  <a:gd name="connsiteX42" fmla="*/ 372962 w 1075004"/>
                  <a:gd name="connsiteY42" fmla="*/ 253855 h 652174"/>
                  <a:gd name="connsiteX43" fmla="*/ 398670 w 1075004"/>
                  <a:gd name="connsiteY43" fmla="*/ 253855 h 652174"/>
                  <a:gd name="connsiteX44" fmla="*/ 398670 w 1075004"/>
                  <a:gd name="connsiteY44" fmla="*/ 226225 h 652174"/>
                  <a:gd name="connsiteX45" fmla="*/ 399282 w 1075004"/>
                  <a:gd name="connsiteY45" fmla="*/ 224746 h 652174"/>
                  <a:gd name="connsiteX46" fmla="*/ 397876 w 1075004"/>
                  <a:gd name="connsiteY46" fmla="*/ 220286 h 652174"/>
                  <a:gd name="connsiteX47" fmla="*/ 416321 w 1075004"/>
                  <a:gd name="connsiteY47" fmla="*/ 204808 h 652174"/>
                  <a:gd name="connsiteX48" fmla="*/ 766843 w 1075004"/>
                  <a:gd name="connsiteY48" fmla="*/ 235475 h 652174"/>
                  <a:gd name="connsiteX49" fmla="*/ 782320 w 1075004"/>
                  <a:gd name="connsiteY49" fmla="*/ 253920 h 652174"/>
                  <a:gd name="connsiteX50" fmla="*/ 787242 w 1075004"/>
                  <a:gd name="connsiteY50" fmla="*/ 326088 h 652174"/>
                  <a:gd name="connsiteX51" fmla="*/ 785600 w 1075004"/>
                  <a:gd name="connsiteY51" fmla="*/ 324446 h 652174"/>
                  <a:gd name="connsiteX52" fmla="*/ 785600 w 1075004"/>
                  <a:gd name="connsiteY52" fmla="*/ 237208 h 652174"/>
                  <a:gd name="connsiteX53" fmla="*/ 722116 w 1075004"/>
                  <a:gd name="connsiteY53" fmla="*/ 173723 h 652174"/>
                  <a:gd name="connsiteX54" fmla="*/ 634876 w 1075004"/>
                  <a:gd name="connsiteY54" fmla="*/ 173723 h 652174"/>
                  <a:gd name="connsiteX55" fmla="*/ 556664 w 1075004"/>
                  <a:gd name="connsiteY55" fmla="*/ 95510 h 652174"/>
                  <a:gd name="connsiteX56" fmla="*/ 95508 w 1075004"/>
                  <a:gd name="connsiteY56" fmla="*/ 95510 h 652174"/>
                  <a:gd name="connsiteX57" fmla="*/ 0 w 1075004"/>
                  <a:gd name="connsiteY57" fmla="*/ 326088 h 652174"/>
                  <a:gd name="connsiteX58" fmla="*/ 95508 w 1075004"/>
                  <a:gd name="connsiteY58" fmla="*/ 556666 h 652174"/>
                  <a:gd name="connsiteX59" fmla="*/ 556665 w 1075004"/>
                  <a:gd name="connsiteY59" fmla="*/ 556666 h 652174"/>
                  <a:gd name="connsiteX60" fmla="*/ 634877 w 1075004"/>
                  <a:gd name="connsiteY60" fmla="*/ 478453 h 652174"/>
                  <a:gd name="connsiteX61" fmla="*/ 722116 w 1075004"/>
                  <a:gd name="connsiteY61" fmla="*/ 478454 h 652174"/>
                  <a:gd name="connsiteX62" fmla="*/ 785600 w 1075004"/>
                  <a:gd name="connsiteY62" fmla="*/ 414969 h 652174"/>
                  <a:gd name="connsiteX63" fmla="*/ 785600 w 1075004"/>
                  <a:gd name="connsiteY63" fmla="*/ 327730 h 652174"/>
                  <a:gd name="connsiteX64" fmla="*/ 893383 w 1075004"/>
                  <a:gd name="connsiteY64" fmla="*/ 437431 h 652174"/>
                  <a:gd name="connsiteX65" fmla="*/ 893383 w 1075004"/>
                  <a:gd name="connsiteY65" fmla="*/ 214744 h 652174"/>
                  <a:gd name="connsiteX66" fmla="*/ 864082 w 1075004"/>
                  <a:gd name="connsiteY66" fmla="*/ 185443 h 652174"/>
                  <a:gd name="connsiteX67" fmla="*/ 834781 w 1075004"/>
                  <a:gd name="connsiteY67" fmla="*/ 214744 h 652174"/>
                  <a:gd name="connsiteX68" fmla="*/ 834781 w 1075004"/>
                  <a:gd name="connsiteY68" fmla="*/ 437432 h 652174"/>
                  <a:gd name="connsiteX69" fmla="*/ 864082 w 1075004"/>
                  <a:gd name="connsiteY69" fmla="*/ 466733 h 652174"/>
                  <a:gd name="connsiteX70" fmla="*/ 864082 w 1075004"/>
                  <a:gd name="connsiteY70" fmla="*/ 466732 h 652174"/>
                  <a:gd name="connsiteX71" fmla="*/ 893383 w 1075004"/>
                  <a:gd name="connsiteY71" fmla="*/ 437431 h 652174"/>
                  <a:gd name="connsiteX72" fmla="*/ 984194 w 1075004"/>
                  <a:gd name="connsiteY72" fmla="*/ 425711 h 652174"/>
                  <a:gd name="connsiteX73" fmla="*/ 984193 w 1075004"/>
                  <a:gd name="connsiteY73" fmla="*/ 226464 h 652174"/>
                  <a:gd name="connsiteX74" fmla="*/ 954893 w 1075004"/>
                  <a:gd name="connsiteY74" fmla="*/ 197163 h 652174"/>
                  <a:gd name="connsiteX75" fmla="*/ 925591 w 1075004"/>
                  <a:gd name="connsiteY75" fmla="*/ 226464 h 652174"/>
                  <a:gd name="connsiteX76" fmla="*/ 925591 w 1075004"/>
                  <a:gd name="connsiteY76" fmla="*/ 425711 h 652174"/>
                  <a:gd name="connsiteX77" fmla="*/ 954893 w 1075004"/>
                  <a:gd name="connsiteY77" fmla="*/ 455012 h 652174"/>
                  <a:gd name="connsiteX78" fmla="*/ 954893 w 1075004"/>
                  <a:gd name="connsiteY78" fmla="*/ 455012 h 652174"/>
                  <a:gd name="connsiteX79" fmla="*/ 984194 w 1075004"/>
                  <a:gd name="connsiteY79" fmla="*/ 425711 h 652174"/>
                  <a:gd name="connsiteX80" fmla="*/ 1075004 w 1075004"/>
                  <a:gd name="connsiteY80" fmla="*/ 402269 h 652174"/>
                  <a:gd name="connsiteX81" fmla="*/ 1075004 w 1075004"/>
                  <a:gd name="connsiteY81" fmla="*/ 249905 h 652174"/>
                  <a:gd name="connsiteX82" fmla="*/ 1045703 w 1075004"/>
                  <a:gd name="connsiteY82" fmla="*/ 220604 h 652174"/>
                  <a:gd name="connsiteX83" fmla="*/ 1016402 w 1075004"/>
                  <a:gd name="connsiteY83" fmla="*/ 249905 h 652174"/>
                  <a:gd name="connsiteX84" fmla="*/ 1016402 w 1075004"/>
                  <a:gd name="connsiteY84" fmla="*/ 402270 h 652174"/>
                  <a:gd name="connsiteX85" fmla="*/ 1045703 w 1075004"/>
                  <a:gd name="connsiteY85" fmla="*/ 431571 h 652174"/>
                  <a:gd name="connsiteX86" fmla="*/ 1045703 w 1075004"/>
                  <a:gd name="connsiteY86" fmla="*/ 431571 h 652174"/>
                  <a:gd name="connsiteX87" fmla="*/ 1075004 w 1075004"/>
                  <a:gd name="connsiteY87" fmla="*/ 402269 h 65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4">
                    <a:moveTo>
                      <a:pt x="782320" y="253920"/>
                    </a:moveTo>
                    <a:cubicBezTo>
                      <a:pt x="781500" y="263287"/>
                      <a:pt x="773242" y="270216"/>
                      <a:pt x="763875" y="269397"/>
                    </a:cubicBezTo>
                    <a:cubicBezTo>
                      <a:pt x="649707" y="259409"/>
                      <a:pt x="535539" y="249421"/>
                      <a:pt x="421371" y="239432"/>
                    </a:cubicBezTo>
                    <a:lnTo>
                      <a:pt x="421370" y="253855"/>
                    </a:lnTo>
                    <a:lnTo>
                      <a:pt x="447078" y="253855"/>
                    </a:lnTo>
                    <a:cubicBezTo>
                      <a:pt x="456482" y="253854"/>
                      <a:pt x="464104" y="261477"/>
                      <a:pt x="464104" y="270881"/>
                    </a:cubicBezTo>
                    <a:lnTo>
                      <a:pt x="464104" y="270880"/>
                    </a:lnTo>
                    <a:cubicBezTo>
                      <a:pt x="464104" y="280283"/>
                      <a:pt x="456482" y="287906"/>
                      <a:pt x="447079" y="287906"/>
                    </a:cubicBezTo>
                    <a:cubicBezTo>
                      <a:pt x="438509" y="287906"/>
                      <a:pt x="429940" y="287905"/>
                      <a:pt x="421371" y="287906"/>
                    </a:cubicBezTo>
                    <a:lnTo>
                      <a:pt x="421371" y="311228"/>
                    </a:lnTo>
                    <a:lnTo>
                      <a:pt x="447078" y="311228"/>
                    </a:lnTo>
                    <a:cubicBezTo>
                      <a:pt x="456482" y="311228"/>
                      <a:pt x="464104" y="318851"/>
                      <a:pt x="464104" y="328254"/>
                    </a:cubicBezTo>
                    <a:lnTo>
                      <a:pt x="464104" y="328254"/>
                    </a:lnTo>
                    <a:cubicBezTo>
                      <a:pt x="464104" y="337656"/>
                      <a:pt x="456482" y="345279"/>
                      <a:pt x="447079" y="345279"/>
                    </a:cubicBezTo>
                    <a:cubicBezTo>
                      <a:pt x="438510" y="345279"/>
                      <a:pt x="429940" y="345279"/>
                      <a:pt x="421371" y="345280"/>
                    </a:cubicBezTo>
                    <a:lnTo>
                      <a:pt x="421371" y="368602"/>
                    </a:lnTo>
                    <a:lnTo>
                      <a:pt x="447078" y="368602"/>
                    </a:lnTo>
                    <a:cubicBezTo>
                      <a:pt x="456482" y="368602"/>
                      <a:pt x="464104" y="376224"/>
                      <a:pt x="464104" y="385628"/>
                    </a:cubicBezTo>
                    <a:lnTo>
                      <a:pt x="464104" y="385628"/>
                    </a:lnTo>
                    <a:cubicBezTo>
                      <a:pt x="464104" y="395031"/>
                      <a:pt x="456481" y="402653"/>
                      <a:pt x="447079" y="402653"/>
                    </a:cubicBezTo>
                    <a:cubicBezTo>
                      <a:pt x="438509" y="402653"/>
                      <a:pt x="429940" y="402653"/>
                      <a:pt x="421371" y="402653"/>
                    </a:cubicBezTo>
                    <a:lnTo>
                      <a:pt x="421370" y="417163"/>
                    </a:lnTo>
                    <a:lnTo>
                      <a:pt x="762268" y="381333"/>
                    </a:lnTo>
                    <a:cubicBezTo>
                      <a:pt x="771619" y="380351"/>
                      <a:pt x="779997" y="387135"/>
                      <a:pt x="780980" y="396486"/>
                    </a:cubicBezTo>
                    <a:cubicBezTo>
                      <a:pt x="781963" y="405838"/>
                      <a:pt x="775179" y="414215"/>
                      <a:pt x="765828" y="415198"/>
                    </a:cubicBezTo>
                    <a:cubicBezTo>
                      <a:pt x="649182" y="427458"/>
                      <a:pt x="532538" y="439719"/>
                      <a:pt x="415893" y="451978"/>
                    </a:cubicBezTo>
                    <a:cubicBezTo>
                      <a:pt x="406541" y="452961"/>
                      <a:pt x="398164" y="446177"/>
                      <a:pt x="397181" y="436825"/>
                    </a:cubicBezTo>
                    <a:cubicBezTo>
                      <a:pt x="396959" y="434721"/>
                      <a:pt x="397132" y="432666"/>
                      <a:pt x="398889" y="431061"/>
                    </a:cubicBezTo>
                    <a:lnTo>
                      <a:pt x="398669" y="430531"/>
                    </a:lnTo>
                    <a:lnTo>
                      <a:pt x="398669" y="402653"/>
                    </a:lnTo>
                    <a:lnTo>
                      <a:pt x="372962" y="402654"/>
                    </a:lnTo>
                    <a:cubicBezTo>
                      <a:pt x="363559" y="402654"/>
                      <a:pt x="355936" y="395032"/>
                      <a:pt x="355936" y="385628"/>
                    </a:cubicBezTo>
                    <a:cubicBezTo>
                      <a:pt x="355936" y="376225"/>
                      <a:pt x="363559" y="368602"/>
                      <a:pt x="372962" y="368602"/>
                    </a:cubicBezTo>
                    <a:lnTo>
                      <a:pt x="398669" y="368602"/>
                    </a:lnTo>
                    <a:lnTo>
                      <a:pt x="398670" y="345280"/>
                    </a:lnTo>
                    <a:lnTo>
                      <a:pt x="372962" y="345280"/>
                    </a:lnTo>
                    <a:cubicBezTo>
                      <a:pt x="363559" y="345279"/>
                      <a:pt x="355937" y="337657"/>
                      <a:pt x="355936" y="328254"/>
                    </a:cubicBezTo>
                    <a:cubicBezTo>
                      <a:pt x="355937" y="318851"/>
                      <a:pt x="363559" y="311228"/>
                      <a:pt x="372962" y="311229"/>
                    </a:cubicBezTo>
                    <a:lnTo>
                      <a:pt x="398669" y="311228"/>
                    </a:lnTo>
                    <a:lnTo>
                      <a:pt x="398669" y="287906"/>
                    </a:lnTo>
                    <a:lnTo>
                      <a:pt x="372962" y="287906"/>
                    </a:lnTo>
                    <a:cubicBezTo>
                      <a:pt x="363559" y="287906"/>
                      <a:pt x="355936" y="280284"/>
                      <a:pt x="355936" y="270881"/>
                    </a:cubicBezTo>
                    <a:cubicBezTo>
                      <a:pt x="355936" y="261477"/>
                      <a:pt x="363559" y="253855"/>
                      <a:pt x="372962" y="253855"/>
                    </a:cubicBezTo>
                    <a:lnTo>
                      <a:pt x="398670" y="253855"/>
                    </a:lnTo>
                    <a:lnTo>
                      <a:pt x="398670" y="226225"/>
                    </a:lnTo>
                    <a:cubicBezTo>
                      <a:pt x="398670" y="225700"/>
                      <a:pt x="398705" y="225183"/>
                      <a:pt x="399282" y="224746"/>
                    </a:cubicBezTo>
                    <a:lnTo>
                      <a:pt x="397876" y="220286"/>
                    </a:lnTo>
                    <a:cubicBezTo>
                      <a:pt x="398695" y="210918"/>
                      <a:pt x="406953" y="203989"/>
                      <a:pt x="416321" y="204808"/>
                    </a:cubicBezTo>
                    <a:lnTo>
                      <a:pt x="766843" y="235475"/>
                    </a:lnTo>
                    <a:cubicBezTo>
                      <a:pt x="776210" y="236295"/>
                      <a:pt x="783140" y="244552"/>
                      <a:pt x="782320" y="253920"/>
                    </a:cubicBezTo>
                    <a:close/>
                    <a:moveTo>
                      <a:pt x="787242" y="326088"/>
                    </a:moveTo>
                    <a:lnTo>
                      <a:pt x="785600" y="324446"/>
                    </a:lnTo>
                    <a:lnTo>
                      <a:pt x="785600" y="237208"/>
                    </a:lnTo>
                    <a:cubicBezTo>
                      <a:pt x="785600" y="202146"/>
                      <a:pt x="757177" y="173723"/>
                      <a:pt x="722116" y="173723"/>
                    </a:cubicBezTo>
                    <a:lnTo>
                      <a:pt x="634876" y="173723"/>
                    </a:lnTo>
                    <a:cubicBezTo>
                      <a:pt x="608806" y="147652"/>
                      <a:pt x="582735" y="121580"/>
                      <a:pt x="556664" y="95510"/>
                    </a:cubicBezTo>
                    <a:cubicBezTo>
                      <a:pt x="429319" y="-31836"/>
                      <a:pt x="222853" y="-31835"/>
                      <a:pt x="95508" y="95510"/>
                    </a:cubicBezTo>
                    <a:cubicBezTo>
                      <a:pt x="31836" y="159182"/>
                      <a:pt x="0" y="242635"/>
                      <a:pt x="0" y="326088"/>
                    </a:cubicBezTo>
                    <a:cubicBezTo>
                      <a:pt x="0" y="409541"/>
                      <a:pt x="31836" y="492993"/>
                      <a:pt x="95508" y="556666"/>
                    </a:cubicBezTo>
                    <a:cubicBezTo>
                      <a:pt x="222853" y="684011"/>
                      <a:pt x="429320" y="684011"/>
                      <a:pt x="556665" y="556666"/>
                    </a:cubicBezTo>
                    <a:lnTo>
                      <a:pt x="634877" y="478453"/>
                    </a:lnTo>
                    <a:lnTo>
                      <a:pt x="722116" y="478454"/>
                    </a:lnTo>
                    <a:cubicBezTo>
                      <a:pt x="757178" y="478453"/>
                      <a:pt x="785600" y="450030"/>
                      <a:pt x="785600" y="414969"/>
                    </a:cubicBezTo>
                    <a:lnTo>
                      <a:pt x="785600" y="327730"/>
                    </a:lnTo>
                    <a:close/>
                    <a:moveTo>
                      <a:pt x="893383" y="437431"/>
                    </a:moveTo>
                    <a:lnTo>
                      <a:pt x="893383" y="214744"/>
                    </a:lnTo>
                    <a:cubicBezTo>
                      <a:pt x="893383" y="198562"/>
                      <a:pt x="880265" y="185443"/>
                      <a:pt x="864082" y="185443"/>
                    </a:cubicBezTo>
                    <a:cubicBezTo>
                      <a:pt x="847900" y="185443"/>
                      <a:pt x="834781" y="198562"/>
                      <a:pt x="834781" y="214744"/>
                    </a:cubicBezTo>
                    <a:lnTo>
                      <a:pt x="834781" y="437432"/>
                    </a:lnTo>
                    <a:cubicBezTo>
                      <a:pt x="834781" y="453614"/>
                      <a:pt x="847900" y="466733"/>
                      <a:pt x="864082" y="466733"/>
                    </a:cubicBezTo>
                    <a:lnTo>
                      <a:pt x="864082" y="466732"/>
                    </a:lnTo>
                    <a:cubicBezTo>
                      <a:pt x="880265" y="466732"/>
                      <a:pt x="893383" y="453614"/>
                      <a:pt x="893383" y="437431"/>
                    </a:cubicBezTo>
                    <a:close/>
                    <a:moveTo>
                      <a:pt x="984194" y="425711"/>
                    </a:moveTo>
                    <a:lnTo>
                      <a:pt x="984193" y="226464"/>
                    </a:lnTo>
                    <a:cubicBezTo>
                      <a:pt x="984193" y="210282"/>
                      <a:pt x="971075" y="197164"/>
                      <a:pt x="954893" y="197163"/>
                    </a:cubicBezTo>
                    <a:cubicBezTo>
                      <a:pt x="938710" y="197164"/>
                      <a:pt x="925591" y="210282"/>
                      <a:pt x="925591" y="226464"/>
                    </a:cubicBezTo>
                    <a:lnTo>
                      <a:pt x="925591" y="425711"/>
                    </a:lnTo>
                    <a:cubicBezTo>
                      <a:pt x="925591" y="441894"/>
                      <a:pt x="938710" y="455012"/>
                      <a:pt x="954893" y="455012"/>
                    </a:cubicBezTo>
                    <a:lnTo>
                      <a:pt x="954893" y="455012"/>
                    </a:lnTo>
                    <a:cubicBezTo>
                      <a:pt x="971075" y="455012"/>
                      <a:pt x="984194" y="441893"/>
                      <a:pt x="984194" y="425711"/>
                    </a:cubicBezTo>
                    <a:close/>
                    <a:moveTo>
                      <a:pt x="1075004" y="402269"/>
                    </a:moveTo>
                    <a:lnTo>
                      <a:pt x="1075004" y="249905"/>
                    </a:lnTo>
                    <a:cubicBezTo>
                      <a:pt x="1075004" y="233722"/>
                      <a:pt x="1061885" y="220604"/>
                      <a:pt x="1045703" y="220604"/>
                    </a:cubicBezTo>
                    <a:cubicBezTo>
                      <a:pt x="1029520" y="220604"/>
                      <a:pt x="1016402" y="233722"/>
                      <a:pt x="1016402" y="249905"/>
                    </a:cubicBezTo>
                    <a:lnTo>
                      <a:pt x="1016402" y="402270"/>
                    </a:lnTo>
                    <a:cubicBezTo>
                      <a:pt x="1016402" y="418452"/>
                      <a:pt x="1029520" y="431571"/>
                      <a:pt x="1045703" y="431571"/>
                    </a:cubicBezTo>
                    <a:lnTo>
                      <a:pt x="1045703" y="431571"/>
                    </a:lnTo>
                    <a:cubicBezTo>
                      <a:pt x="1061885" y="431571"/>
                      <a:pt x="1075004" y="418452"/>
                      <a:pt x="1075004" y="40226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148">
              <a:extLst>
                <a:ext uri="{FF2B5EF4-FFF2-40B4-BE49-F238E27FC236}">
                  <a16:creationId xmlns:a16="http://schemas.microsoft.com/office/drawing/2014/main" id="{B01C011E-2CF5-4D7E-9264-BE4409A1C915}"/>
                </a:ext>
              </a:extLst>
            </p:cNvPr>
            <p:cNvGrpSpPr/>
            <p:nvPr/>
          </p:nvGrpSpPr>
          <p:grpSpPr>
            <a:xfrm>
              <a:off x="1591607" y="-20084"/>
              <a:ext cx="762976" cy="2449850"/>
              <a:chOff x="1591607" y="-20084"/>
              <a:chExt cx="762976" cy="2449850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54C283F-ECEC-4C85-BBED-5019532D8F8E}"/>
                  </a:ext>
                </a:extLst>
              </p:cNvPr>
              <p:cNvSpPr/>
              <p:nvPr/>
            </p:nvSpPr>
            <p:spPr>
              <a:xfrm>
                <a:off x="1936171" y="-20084"/>
                <a:ext cx="72000" cy="118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Freeform: Shape 150">
                <a:extLst>
                  <a:ext uri="{FF2B5EF4-FFF2-40B4-BE49-F238E27FC236}">
                    <a16:creationId xmlns:a16="http://schemas.microsoft.com/office/drawing/2014/main" id="{92E5CF2E-711F-4566-985F-700EE8C6FF04}"/>
                  </a:ext>
                </a:extLst>
              </p:cNvPr>
              <p:cNvSpPr/>
              <p:nvPr/>
            </p:nvSpPr>
            <p:spPr>
              <a:xfrm rot="5400000" flipH="1">
                <a:off x="1344272" y="1419455"/>
                <a:ext cx="1257646" cy="762976"/>
              </a:xfrm>
              <a:custGeom>
                <a:avLst/>
                <a:gdLst>
                  <a:gd name="connsiteX0" fmla="*/ 782320 w 1075004"/>
                  <a:gd name="connsiteY0" fmla="*/ 253919 h 652173"/>
                  <a:gd name="connsiteX1" fmla="*/ 763875 w 1075004"/>
                  <a:gd name="connsiteY1" fmla="*/ 269396 h 652173"/>
                  <a:gd name="connsiteX2" fmla="*/ 421371 w 1075004"/>
                  <a:gd name="connsiteY2" fmla="*/ 239431 h 652173"/>
                  <a:gd name="connsiteX3" fmla="*/ 421370 w 1075004"/>
                  <a:gd name="connsiteY3" fmla="*/ 253854 h 652173"/>
                  <a:gd name="connsiteX4" fmla="*/ 447078 w 1075004"/>
                  <a:gd name="connsiteY4" fmla="*/ 253854 h 652173"/>
                  <a:gd name="connsiteX5" fmla="*/ 464104 w 1075004"/>
                  <a:gd name="connsiteY5" fmla="*/ 270880 h 652173"/>
                  <a:gd name="connsiteX6" fmla="*/ 464104 w 1075004"/>
                  <a:gd name="connsiteY6" fmla="*/ 270879 h 652173"/>
                  <a:gd name="connsiteX7" fmla="*/ 447078 w 1075004"/>
                  <a:gd name="connsiteY7" fmla="*/ 287905 h 652173"/>
                  <a:gd name="connsiteX8" fmla="*/ 421371 w 1075004"/>
                  <a:gd name="connsiteY8" fmla="*/ 287905 h 652173"/>
                  <a:gd name="connsiteX9" fmla="*/ 421371 w 1075004"/>
                  <a:gd name="connsiteY9" fmla="*/ 311227 h 652173"/>
                  <a:gd name="connsiteX10" fmla="*/ 447078 w 1075004"/>
                  <a:gd name="connsiteY10" fmla="*/ 311227 h 652173"/>
                  <a:gd name="connsiteX11" fmla="*/ 464104 w 1075004"/>
                  <a:gd name="connsiteY11" fmla="*/ 328253 h 652173"/>
                  <a:gd name="connsiteX12" fmla="*/ 464104 w 1075004"/>
                  <a:gd name="connsiteY12" fmla="*/ 328253 h 652173"/>
                  <a:gd name="connsiteX13" fmla="*/ 447078 w 1075004"/>
                  <a:gd name="connsiteY13" fmla="*/ 345278 h 652173"/>
                  <a:gd name="connsiteX14" fmla="*/ 421371 w 1075004"/>
                  <a:gd name="connsiteY14" fmla="*/ 345279 h 652173"/>
                  <a:gd name="connsiteX15" fmla="*/ 421371 w 1075004"/>
                  <a:gd name="connsiteY15" fmla="*/ 368601 h 652173"/>
                  <a:gd name="connsiteX16" fmla="*/ 447078 w 1075004"/>
                  <a:gd name="connsiteY16" fmla="*/ 368601 h 652173"/>
                  <a:gd name="connsiteX17" fmla="*/ 464104 w 1075004"/>
                  <a:gd name="connsiteY17" fmla="*/ 385627 h 652173"/>
                  <a:gd name="connsiteX18" fmla="*/ 464104 w 1075004"/>
                  <a:gd name="connsiteY18" fmla="*/ 385627 h 652173"/>
                  <a:gd name="connsiteX19" fmla="*/ 447079 w 1075004"/>
                  <a:gd name="connsiteY19" fmla="*/ 402652 h 652173"/>
                  <a:gd name="connsiteX20" fmla="*/ 421371 w 1075004"/>
                  <a:gd name="connsiteY20" fmla="*/ 402652 h 652173"/>
                  <a:gd name="connsiteX21" fmla="*/ 421370 w 1075004"/>
                  <a:gd name="connsiteY21" fmla="*/ 417162 h 652173"/>
                  <a:gd name="connsiteX22" fmla="*/ 762267 w 1075004"/>
                  <a:gd name="connsiteY22" fmla="*/ 381332 h 652173"/>
                  <a:gd name="connsiteX23" fmla="*/ 780979 w 1075004"/>
                  <a:gd name="connsiteY23" fmla="*/ 396485 h 652173"/>
                  <a:gd name="connsiteX24" fmla="*/ 765828 w 1075004"/>
                  <a:gd name="connsiteY24" fmla="*/ 415197 h 652173"/>
                  <a:gd name="connsiteX25" fmla="*/ 415893 w 1075004"/>
                  <a:gd name="connsiteY25" fmla="*/ 451977 h 652173"/>
                  <a:gd name="connsiteX26" fmla="*/ 397181 w 1075004"/>
                  <a:gd name="connsiteY26" fmla="*/ 436824 h 652173"/>
                  <a:gd name="connsiteX27" fmla="*/ 398889 w 1075004"/>
                  <a:gd name="connsiteY27" fmla="*/ 431060 h 652173"/>
                  <a:gd name="connsiteX28" fmla="*/ 398669 w 1075004"/>
                  <a:gd name="connsiteY28" fmla="*/ 430530 h 652173"/>
                  <a:gd name="connsiteX29" fmla="*/ 398669 w 1075004"/>
                  <a:gd name="connsiteY29" fmla="*/ 402652 h 652173"/>
                  <a:gd name="connsiteX30" fmla="*/ 372962 w 1075004"/>
                  <a:gd name="connsiteY30" fmla="*/ 402653 h 652173"/>
                  <a:gd name="connsiteX31" fmla="*/ 355936 w 1075004"/>
                  <a:gd name="connsiteY31" fmla="*/ 385627 h 652173"/>
                  <a:gd name="connsiteX32" fmla="*/ 372962 w 1075004"/>
                  <a:gd name="connsiteY32" fmla="*/ 368601 h 652173"/>
                  <a:gd name="connsiteX33" fmla="*/ 398669 w 1075004"/>
                  <a:gd name="connsiteY33" fmla="*/ 368601 h 652173"/>
                  <a:gd name="connsiteX34" fmla="*/ 398669 w 1075004"/>
                  <a:gd name="connsiteY34" fmla="*/ 345279 h 652173"/>
                  <a:gd name="connsiteX35" fmla="*/ 372962 w 1075004"/>
                  <a:gd name="connsiteY35" fmla="*/ 345279 h 652173"/>
                  <a:gd name="connsiteX36" fmla="*/ 355936 w 1075004"/>
                  <a:gd name="connsiteY36" fmla="*/ 328253 h 652173"/>
                  <a:gd name="connsiteX37" fmla="*/ 372962 w 1075004"/>
                  <a:gd name="connsiteY37" fmla="*/ 311228 h 652173"/>
                  <a:gd name="connsiteX38" fmla="*/ 398669 w 1075004"/>
                  <a:gd name="connsiteY38" fmla="*/ 311227 h 652173"/>
                  <a:gd name="connsiteX39" fmla="*/ 398669 w 1075004"/>
                  <a:gd name="connsiteY39" fmla="*/ 287905 h 652173"/>
                  <a:gd name="connsiteX40" fmla="*/ 372962 w 1075004"/>
                  <a:gd name="connsiteY40" fmla="*/ 287905 h 652173"/>
                  <a:gd name="connsiteX41" fmla="*/ 355936 w 1075004"/>
                  <a:gd name="connsiteY41" fmla="*/ 270880 h 652173"/>
                  <a:gd name="connsiteX42" fmla="*/ 372962 w 1075004"/>
                  <a:gd name="connsiteY42" fmla="*/ 253854 h 652173"/>
                  <a:gd name="connsiteX43" fmla="*/ 398669 w 1075004"/>
                  <a:gd name="connsiteY43" fmla="*/ 253854 h 652173"/>
                  <a:gd name="connsiteX44" fmla="*/ 398669 w 1075004"/>
                  <a:gd name="connsiteY44" fmla="*/ 226224 h 652173"/>
                  <a:gd name="connsiteX45" fmla="*/ 399282 w 1075004"/>
                  <a:gd name="connsiteY45" fmla="*/ 224745 h 652173"/>
                  <a:gd name="connsiteX46" fmla="*/ 397875 w 1075004"/>
                  <a:gd name="connsiteY46" fmla="*/ 220285 h 652173"/>
                  <a:gd name="connsiteX47" fmla="*/ 416320 w 1075004"/>
                  <a:gd name="connsiteY47" fmla="*/ 204807 h 652173"/>
                  <a:gd name="connsiteX48" fmla="*/ 766843 w 1075004"/>
                  <a:gd name="connsiteY48" fmla="*/ 235474 h 652173"/>
                  <a:gd name="connsiteX49" fmla="*/ 782320 w 1075004"/>
                  <a:gd name="connsiteY49" fmla="*/ 253919 h 652173"/>
                  <a:gd name="connsiteX50" fmla="*/ 787242 w 1075004"/>
                  <a:gd name="connsiteY50" fmla="*/ 326087 h 652173"/>
                  <a:gd name="connsiteX51" fmla="*/ 785600 w 1075004"/>
                  <a:gd name="connsiteY51" fmla="*/ 324445 h 652173"/>
                  <a:gd name="connsiteX52" fmla="*/ 785600 w 1075004"/>
                  <a:gd name="connsiteY52" fmla="*/ 237207 h 652173"/>
                  <a:gd name="connsiteX53" fmla="*/ 722115 w 1075004"/>
                  <a:gd name="connsiteY53" fmla="*/ 173722 h 652173"/>
                  <a:gd name="connsiteX54" fmla="*/ 634876 w 1075004"/>
                  <a:gd name="connsiteY54" fmla="*/ 173722 h 652173"/>
                  <a:gd name="connsiteX55" fmla="*/ 556664 w 1075004"/>
                  <a:gd name="connsiteY55" fmla="*/ 95509 h 652173"/>
                  <a:gd name="connsiteX56" fmla="*/ 95508 w 1075004"/>
                  <a:gd name="connsiteY56" fmla="*/ 95509 h 652173"/>
                  <a:gd name="connsiteX57" fmla="*/ 0 w 1075004"/>
                  <a:gd name="connsiteY57" fmla="*/ 326087 h 652173"/>
                  <a:gd name="connsiteX58" fmla="*/ 95508 w 1075004"/>
                  <a:gd name="connsiteY58" fmla="*/ 556665 h 652173"/>
                  <a:gd name="connsiteX59" fmla="*/ 556664 w 1075004"/>
                  <a:gd name="connsiteY59" fmla="*/ 556665 h 652173"/>
                  <a:gd name="connsiteX60" fmla="*/ 634877 w 1075004"/>
                  <a:gd name="connsiteY60" fmla="*/ 478452 h 652173"/>
                  <a:gd name="connsiteX61" fmla="*/ 722116 w 1075004"/>
                  <a:gd name="connsiteY61" fmla="*/ 478453 h 652173"/>
                  <a:gd name="connsiteX62" fmla="*/ 785600 w 1075004"/>
                  <a:gd name="connsiteY62" fmla="*/ 414968 h 652173"/>
                  <a:gd name="connsiteX63" fmla="*/ 785600 w 1075004"/>
                  <a:gd name="connsiteY63" fmla="*/ 327729 h 652173"/>
                  <a:gd name="connsiteX64" fmla="*/ 893383 w 1075004"/>
                  <a:gd name="connsiteY64" fmla="*/ 437430 h 652173"/>
                  <a:gd name="connsiteX65" fmla="*/ 893383 w 1075004"/>
                  <a:gd name="connsiteY65" fmla="*/ 214743 h 652173"/>
                  <a:gd name="connsiteX66" fmla="*/ 864082 w 1075004"/>
                  <a:gd name="connsiteY66" fmla="*/ 185442 h 652173"/>
                  <a:gd name="connsiteX67" fmla="*/ 834781 w 1075004"/>
                  <a:gd name="connsiteY67" fmla="*/ 214743 h 652173"/>
                  <a:gd name="connsiteX68" fmla="*/ 834781 w 1075004"/>
                  <a:gd name="connsiteY68" fmla="*/ 437431 h 652173"/>
                  <a:gd name="connsiteX69" fmla="*/ 864082 w 1075004"/>
                  <a:gd name="connsiteY69" fmla="*/ 466732 h 652173"/>
                  <a:gd name="connsiteX70" fmla="*/ 864082 w 1075004"/>
                  <a:gd name="connsiteY70" fmla="*/ 466731 h 652173"/>
                  <a:gd name="connsiteX71" fmla="*/ 893383 w 1075004"/>
                  <a:gd name="connsiteY71" fmla="*/ 437430 h 652173"/>
                  <a:gd name="connsiteX72" fmla="*/ 984194 w 1075004"/>
                  <a:gd name="connsiteY72" fmla="*/ 425710 h 652173"/>
                  <a:gd name="connsiteX73" fmla="*/ 984193 w 1075004"/>
                  <a:gd name="connsiteY73" fmla="*/ 226463 h 652173"/>
                  <a:gd name="connsiteX74" fmla="*/ 954892 w 1075004"/>
                  <a:gd name="connsiteY74" fmla="*/ 197162 h 652173"/>
                  <a:gd name="connsiteX75" fmla="*/ 925591 w 1075004"/>
                  <a:gd name="connsiteY75" fmla="*/ 226463 h 652173"/>
                  <a:gd name="connsiteX76" fmla="*/ 925591 w 1075004"/>
                  <a:gd name="connsiteY76" fmla="*/ 425710 h 652173"/>
                  <a:gd name="connsiteX77" fmla="*/ 954892 w 1075004"/>
                  <a:gd name="connsiteY77" fmla="*/ 455011 h 652173"/>
                  <a:gd name="connsiteX78" fmla="*/ 954892 w 1075004"/>
                  <a:gd name="connsiteY78" fmla="*/ 455011 h 652173"/>
                  <a:gd name="connsiteX79" fmla="*/ 984194 w 1075004"/>
                  <a:gd name="connsiteY79" fmla="*/ 425710 h 652173"/>
                  <a:gd name="connsiteX80" fmla="*/ 1075004 w 1075004"/>
                  <a:gd name="connsiteY80" fmla="*/ 402268 h 652173"/>
                  <a:gd name="connsiteX81" fmla="*/ 1075003 w 1075004"/>
                  <a:gd name="connsiteY81" fmla="*/ 249904 h 652173"/>
                  <a:gd name="connsiteX82" fmla="*/ 1045703 w 1075004"/>
                  <a:gd name="connsiteY82" fmla="*/ 220603 h 652173"/>
                  <a:gd name="connsiteX83" fmla="*/ 1016401 w 1075004"/>
                  <a:gd name="connsiteY83" fmla="*/ 249904 h 652173"/>
                  <a:gd name="connsiteX84" fmla="*/ 1016402 w 1075004"/>
                  <a:gd name="connsiteY84" fmla="*/ 402269 h 652173"/>
                  <a:gd name="connsiteX85" fmla="*/ 1045703 w 1075004"/>
                  <a:gd name="connsiteY85" fmla="*/ 431570 h 652173"/>
                  <a:gd name="connsiteX86" fmla="*/ 1045703 w 1075004"/>
                  <a:gd name="connsiteY86" fmla="*/ 431570 h 652173"/>
                  <a:gd name="connsiteX87" fmla="*/ 1075004 w 1075004"/>
                  <a:gd name="connsiteY87" fmla="*/ 402268 h 6521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</a:cxnLst>
                <a:rect l="l" t="t" r="r" b="b"/>
                <a:pathLst>
                  <a:path w="1075004" h="652173">
                    <a:moveTo>
                      <a:pt x="782320" y="253919"/>
                    </a:moveTo>
                    <a:cubicBezTo>
                      <a:pt x="781500" y="263286"/>
                      <a:pt x="773242" y="270215"/>
                      <a:pt x="763875" y="269396"/>
                    </a:cubicBezTo>
                    <a:cubicBezTo>
                      <a:pt x="649707" y="259408"/>
                      <a:pt x="535539" y="249420"/>
                      <a:pt x="421371" y="239431"/>
                    </a:cubicBezTo>
                    <a:lnTo>
                      <a:pt x="421370" y="253854"/>
                    </a:lnTo>
                    <a:lnTo>
                      <a:pt x="447078" y="253854"/>
                    </a:lnTo>
                    <a:cubicBezTo>
                      <a:pt x="456482" y="253853"/>
                      <a:pt x="464103" y="261476"/>
                      <a:pt x="464104" y="270880"/>
                    </a:cubicBezTo>
                    <a:lnTo>
                      <a:pt x="464104" y="270879"/>
                    </a:lnTo>
                    <a:cubicBezTo>
                      <a:pt x="464104" y="280282"/>
                      <a:pt x="456482" y="287905"/>
                      <a:pt x="447078" y="287905"/>
                    </a:cubicBezTo>
                    <a:cubicBezTo>
                      <a:pt x="438509" y="287905"/>
                      <a:pt x="429939" y="287904"/>
                      <a:pt x="421371" y="287905"/>
                    </a:cubicBezTo>
                    <a:lnTo>
                      <a:pt x="421371" y="311227"/>
                    </a:lnTo>
                    <a:lnTo>
                      <a:pt x="447078" y="311227"/>
                    </a:lnTo>
                    <a:cubicBezTo>
                      <a:pt x="456482" y="311227"/>
                      <a:pt x="464104" y="318850"/>
                      <a:pt x="464104" y="328253"/>
                    </a:cubicBezTo>
                    <a:lnTo>
                      <a:pt x="464104" y="328253"/>
                    </a:lnTo>
                    <a:cubicBezTo>
                      <a:pt x="464104" y="337655"/>
                      <a:pt x="456482" y="345278"/>
                      <a:pt x="447078" y="345278"/>
                    </a:cubicBezTo>
                    <a:cubicBezTo>
                      <a:pt x="438510" y="345278"/>
                      <a:pt x="429939" y="345278"/>
                      <a:pt x="421371" y="345279"/>
                    </a:cubicBezTo>
                    <a:lnTo>
                      <a:pt x="421371" y="368601"/>
                    </a:lnTo>
                    <a:lnTo>
                      <a:pt x="447078" y="368601"/>
                    </a:lnTo>
                    <a:cubicBezTo>
                      <a:pt x="456482" y="368601"/>
                      <a:pt x="464104" y="376223"/>
                      <a:pt x="464104" y="385627"/>
                    </a:cubicBezTo>
                    <a:lnTo>
                      <a:pt x="464104" y="385627"/>
                    </a:lnTo>
                    <a:cubicBezTo>
                      <a:pt x="464104" y="395030"/>
                      <a:pt x="456481" y="402652"/>
                      <a:pt x="447079" y="402652"/>
                    </a:cubicBezTo>
                    <a:cubicBezTo>
                      <a:pt x="438509" y="402652"/>
                      <a:pt x="429940" y="402652"/>
                      <a:pt x="421371" y="402652"/>
                    </a:cubicBezTo>
                    <a:lnTo>
                      <a:pt x="421370" y="417162"/>
                    </a:lnTo>
                    <a:lnTo>
                      <a:pt x="762267" y="381332"/>
                    </a:lnTo>
                    <a:cubicBezTo>
                      <a:pt x="771619" y="380350"/>
                      <a:pt x="779997" y="387134"/>
                      <a:pt x="780979" y="396485"/>
                    </a:cubicBezTo>
                    <a:cubicBezTo>
                      <a:pt x="781963" y="405837"/>
                      <a:pt x="775179" y="414214"/>
                      <a:pt x="765828" y="415197"/>
                    </a:cubicBezTo>
                    <a:cubicBezTo>
                      <a:pt x="649182" y="427457"/>
                      <a:pt x="532538" y="439718"/>
                      <a:pt x="415893" y="451977"/>
                    </a:cubicBezTo>
                    <a:cubicBezTo>
                      <a:pt x="406541" y="452960"/>
                      <a:pt x="398164" y="446176"/>
                      <a:pt x="397181" y="436824"/>
                    </a:cubicBezTo>
                    <a:cubicBezTo>
                      <a:pt x="396959" y="434720"/>
                      <a:pt x="397132" y="432665"/>
                      <a:pt x="398889" y="431060"/>
                    </a:cubicBezTo>
                    <a:lnTo>
                      <a:pt x="398669" y="430530"/>
                    </a:lnTo>
                    <a:lnTo>
                      <a:pt x="398669" y="402652"/>
                    </a:lnTo>
                    <a:lnTo>
                      <a:pt x="372962" y="402653"/>
                    </a:lnTo>
                    <a:cubicBezTo>
                      <a:pt x="363559" y="402653"/>
                      <a:pt x="355936" y="395031"/>
                      <a:pt x="355936" y="385627"/>
                    </a:cubicBezTo>
                    <a:cubicBezTo>
                      <a:pt x="355936" y="376224"/>
                      <a:pt x="363558" y="368601"/>
                      <a:pt x="372962" y="368601"/>
                    </a:cubicBezTo>
                    <a:lnTo>
                      <a:pt x="398669" y="368601"/>
                    </a:lnTo>
                    <a:lnTo>
                      <a:pt x="398669" y="345279"/>
                    </a:lnTo>
                    <a:lnTo>
                      <a:pt x="372962" y="345279"/>
                    </a:lnTo>
                    <a:cubicBezTo>
                      <a:pt x="363559" y="345278"/>
                      <a:pt x="355937" y="337656"/>
                      <a:pt x="355936" y="328253"/>
                    </a:cubicBezTo>
                    <a:cubicBezTo>
                      <a:pt x="355937" y="318850"/>
                      <a:pt x="363559" y="311227"/>
                      <a:pt x="372962" y="311228"/>
                    </a:cubicBezTo>
                    <a:lnTo>
                      <a:pt x="398669" y="311227"/>
                    </a:lnTo>
                    <a:lnTo>
                      <a:pt x="398669" y="287905"/>
                    </a:lnTo>
                    <a:lnTo>
                      <a:pt x="372962" y="287905"/>
                    </a:lnTo>
                    <a:cubicBezTo>
                      <a:pt x="363559" y="287905"/>
                      <a:pt x="355936" y="280283"/>
                      <a:pt x="355936" y="270880"/>
                    </a:cubicBezTo>
                    <a:cubicBezTo>
                      <a:pt x="355936" y="261476"/>
                      <a:pt x="363559" y="253854"/>
                      <a:pt x="372962" y="253854"/>
                    </a:cubicBezTo>
                    <a:lnTo>
                      <a:pt x="398669" y="253854"/>
                    </a:lnTo>
                    <a:lnTo>
                      <a:pt x="398669" y="226224"/>
                    </a:lnTo>
                    <a:cubicBezTo>
                      <a:pt x="398669" y="225699"/>
                      <a:pt x="398705" y="225182"/>
                      <a:pt x="399282" y="224745"/>
                    </a:cubicBezTo>
                    <a:lnTo>
                      <a:pt x="397875" y="220285"/>
                    </a:lnTo>
                    <a:cubicBezTo>
                      <a:pt x="398695" y="210917"/>
                      <a:pt x="406953" y="203988"/>
                      <a:pt x="416320" y="204807"/>
                    </a:cubicBezTo>
                    <a:lnTo>
                      <a:pt x="766843" y="235474"/>
                    </a:lnTo>
                    <a:cubicBezTo>
                      <a:pt x="776210" y="236294"/>
                      <a:pt x="783139" y="244551"/>
                      <a:pt x="782320" y="253919"/>
                    </a:cubicBezTo>
                    <a:close/>
                    <a:moveTo>
                      <a:pt x="787242" y="326087"/>
                    </a:moveTo>
                    <a:lnTo>
                      <a:pt x="785600" y="324445"/>
                    </a:lnTo>
                    <a:lnTo>
                      <a:pt x="785600" y="237207"/>
                    </a:lnTo>
                    <a:cubicBezTo>
                      <a:pt x="785600" y="202145"/>
                      <a:pt x="757177" y="173722"/>
                      <a:pt x="722115" y="173722"/>
                    </a:cubicBezTo>
                    <a:lnTo>
                      <a:pt x="634876" y="173722"/>
                    </a:lnTo>
                    <a:cubicBezTo>
                      <a:pt x="608805" y="147651"/>
                      <a:pt x="582735" y="121579"/>
                      <a:pt x="556664" y="95509"/>
                    </a:cubicBezTo>
                    <a:cubicBezTo>
                      <a:pt x="429319" y="-31836"/>
                      <a:pt x="222853" y="-31836"/>
                      <a:pt x="95508" y="95509"/>
                    </a:cubicBezTo>
                    <a:cubicBezTo>
                      <a:pt x="31836" y="159181"/>
                      <a:pt x="0" y="242634"/>
                      <a:pt x="0" y="326087"/>
                    </a:cubicBezTo>
                    <a:cubicBezTo>
                      <a:pt x="0" y="409540"/>
                      <a:pt x="31836" y="492992"/>
                      <a:pt x="95508" y="556665"/>
                    </a:cubicBezTo>
                    <a:cubicBezTo>
                      <a:pt x="222853" y="684010"/>
                      <a:pt x="429320" y="684010"/>
                      <a:pt x="556664" y="556665"/>
                    </a:cubicBezTo>
                    <a:lnTo>
                      <a:pt x="634877" y="478452"/>
                    </a:lnTo>
                    <a:lnTo>
                      <a:pt x="722116" y="478453"/>
                    </a:lnTo>
                    <a:cubicBezTo>
                      <a:pt x="757178" y="478452"/>
                      <a:pt x="785600" y="450029"/>
                      <a:pt x="785600" y="414968"/>
                    </a:cubicBezTo>
                    <a:lnTo>
                      <a:pt x="785600" y="327729"/>
                    </a:lnTo>
                    <a:close/>
                    <a:moveTo>
                      <a:pt x="893383" y="437430"/>
                    </a:moveTo>
                    <a:lnTo>
                      <a:pt x="893383" y="214743"/>
                    </a:lnTo>
                    <a:cubicBezTo>
                      <a:pt x="893383" y="198561"/>
                      <a:pt x="880265" y="185442"/>
                      <a:pt x="864082" y="185442"/>
                    </a:cubicBezTo>
                    <a:cubicBezTo>
                      <a:pt x="847899" y="185442"/>
                      <a:pt x="834781" y="198561"/>
                      <a:pt x="834781" y="214743"/>
                    </a:cubicBezTo>
                    <a:lnTo>
                      <a:pt x="834781" y="437431"/>
                    </a:lnTo>
                    <a:cubicBezTo>
                      <a:pt x="834781" y="453613"/>
                      <a:pt x="847900" y="466732"/>
                      <a:pt x="864082" y="466732"/>
                    </a:cubicBezTo>
                    <a:lnTo>
                      <a:pt x="864082" y="466731"/>
                    </a:lnTo>
                    <a:cubicBezTo>
                      <a:pt x="880265" y="466731"/>
                      <a:pt x="893383" y="453613"/>
                      <a:pt x="893383" y="437430"/>
                    </a:cubicBezTo>
                    <a:close/>
                    <a:moveTo>
                      <a:pt x="984194" y="425710"/>
                    </a:moveTo>
                    <a:lnTo>
                      <a:pt x="984193" y="226463"/>
                    </a:lnTo>
                    <a:cubicBezTo>
                      <a:pt x="984193" y="210281"/>
                      <a:pt x="971075" y="197163"/>
                      <a:pt x="954892" y="197162"/>
                    </a:cubicBezTo>
                    <a:cubicBezTo>
                      <a:pt x="938710" y="197163"/>
                      <a:pt x="925591" y="210281"/>
                      <a:pt x="925591" y="226463"/>
                    </a:cubicBezTo>
                    <a:lnTo>
                      <a:pt x="925591" y="425710"/>
                    </a:lnTo>
                    <a:cubicBezTo>
                      <a:pt x="925591" y="441893"/>
                      <a:pt x="938710" y="455011"/>
                      <a:pt x="954892" y="455011"/>
                    </a:cubicBezTo>
                    <a:lnTo>
                      <a:pt x="954892" y="455011"/>
                    </a:lnTo>
                    <a:cubicBezTo>
                      <a:pt x="971075" y="455011"/>
                      <a:pt x="984194" y="441892"/>
                      <a:pt x="984194" y="425710"/>
                    </a:cubicBezTo>
                    <a:close/>
                    <a:moveTo>
                      <a:pt x="1075004" y="402268"/>
                    </a:moveTo>
                    <a:lnTo>
                      <a:pt x="1075003" y="249904"/>
                    </a:lnTo>
                    <a:cubicBezTo>
                      <a:pt x="1075003" y="233721"/>
                      <a:pt x="1061885" y="220603"/>
                      <a:pt x="1045703" y="220603"/>
                    </a:cubicBezTo>
                    <a:cubicBezTo>
                      <a:pt x="1029520" y="220603"/>
                      <a:pt x="1016401" y="233721"/>
                      <a:pt x="1016401" y="249904"/>
                    </a:cubicBezTo>
                    <a:lnTo>
                      <a:pt x="1016402" y="402269"/>
                    </a:lnTo>
                    <a:cubicBezTo>
                      <a:pt x="1016402" y="418451"/>
                      <a:pt x="1029520" y="431570"/>
                      <a:pt x="1045703" y="431570"/>
                    </a:cubicBezTo>
                    <a:lnTo>
                      <a:pt x="1045703" y="431570"/>
                    </a:lnTo>
                    <a:cubicBezTo>
                      <a:pt x="1061885" y="431570"/>
                      <a:pt x="1075004" y="418451"/>
                      <a:pt x="1075004" y="402268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Rectangle 24"/>
          <p:cNvSpPr/>
          <p:nvPr/>
        </p:nvSpPr>
        <p:spPr>
          <a:xfrm>
            <a:off x="2966112" y="2748968"/>
            <a:ext cx="73242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92D050"/>
                </a:solidFill>
              </a:rPr>
              <a:t>React JS</a:t>
            </a:r>
          </a:p>
          <a:p>
            <a:pPr algn="ctr"/>
            <a:r>
              <a:rPr lang="en-US" sz="4000" b="1" dirty="0">
                <a:solidFill>
                  <a:srgbClr val="92D050"/>
                </a:solidFill>
              </a:rPr>
              <a:t>(Create-React-App)</a:t>
            </a:r>
          </a:p>
          <a:p>
            <a:pPr algn="ctr"/>
            <a:r>
              <a:rPr lang="en-US" sz="3200" b="1" dirty="0">
                <a:solidFill>
                  <a:srgbClr val="FFC000"/>
                </a:solidFill>
              </a:rPr>
              <a:t>Lecture-14</a:t>
            </a:r>
            <a:endParaRPr lang="en-IN" sz="32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476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691C40-340A-44BC-A6B3-C3A20A9ED913}"/>
              </a:ext>
            </a:extLst>
          </p:cNvPr>
          <p:cNvSpPr txBox="1"/>
          <p:nvPr/>
        </p:nvSpPr>
        <p:spPr>
          <a:xfrm>
            <a:off x="0" y="4114570"/>
            <a:ext cx="12192000" cy="995209"/>
          </a:xfrm>
          <a:prstGeom prst="rect">
            <a:avLst/>
          </a:prstGeom>
          <a:solidFill>
            <a:schemeClr val="tx2">
              <a:lumMod val="1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867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Thank You</a:t>
            </a:r>
            <a:endParaRPr lang="ko-KR" altLang="en-US" sz="5867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pic>
        <p:nvPicPr>
          <p:cNvPr id="7" name="Picture 6" descr="1280px-React-icon.sv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64287" y="1487606"/>
            <a:ext cx="4024380" cy="284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4294967295"/>
          </p:nvPr>
        </p:nvSpPr>
        <p:spPr>
          <a:xfrm>
            <a:off x="0" y="0"/>
            <a:ext cx="11572875" cy="7239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5400" b="1" dirty="0"/>
              <a:t>Today’s Agenda</a:t>
            </a:r>
          </a:p>
        </p:txBody>
      </p:sp>
      <p:sp>
        <p:nvSpPr>
          <p:cNvPr id="57" name="Content Placeholder 2"/>
          <p:cNvSpPr txBox="1">
            <a:spLocks/>
          </p:cNvSpPr>
          <p:nvPr/>
        </p:nvSpPr>
        <p:spPr>
          <a:xfrm>
            <a:off x="0" y="1050878"/>
            <a:ext cx="12192000" cy="554099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rgbClr val="660033"/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FF00"/>
                </a:solidFill>
              </a:rPr>
              <a:t>Introduction To CRA</a:t>
            </a: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00FF00"/>
                </a:solidFill>
              </a:rPr>
              <a:t>Installation Of Node Package Manager</a:t>
            </a: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endParaRPr lang="en-US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  <a:buFont typeface="Wingdings" pitchFamily="2" charset="2"/>
              <a:buChar char="q"/>
            </a:pPr>
            <a:r>
              <a:rPr lang="en-US" sz="2400" b="1" dirty="0">
                <a:solidFill>
                  <a:srgbClr val="FF9900"/>
                </a:solidFill>
              </a:rPr>
              <a:t>Creating A New Project Using Create-React-App.</a:t>
            </a:r>
            <a:endParaRPr lang="en-US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457200" indent="-457200">
              <a:buClr>
                <a:schemeClr val="tx1"/>
              </a:buClr>
              <a:buSzPct val="100000"/>
            </a:pPr>
            <a:endParaRPr lang="en-US" sz="2400" b="1" dirty="0">
              <a:solidFill>
                <a:srgbClr val="002060"/>
              </a:solidFill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23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0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Creating A New React Project Using CRA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In the </a:t>
            </a:r>
            <a:r>
              <a:rPr lang="en-US" sz="2400" b="1" dirty="0">
                <a:solidFill>
                  <a:srgbClr val="FF00FF"/>
                </a:solidFill>
              </a:rPr>
              <a:t>introductory lectures</a:t>
            </a:r>
            <a:r>
              <a:rPr lang="en-US" sz="2400" b="1" dirty="0"/>
              <a:t>, we discussed the </a:t>
            </a:r>
            <a:r>
              <a:rPr lang="en-US" sz="2400" b="1" dirty="0">
                <a:solidFill>
                  <a:srgbClr val="00CC00"/>
                </a:solidFill>
              </a:rPr>
              <a:t>First Approach </a:t>
            </a:r>
            <a:r>
              <a:rPr lang="en-US" sz="2400" b="1" dirty="0"/>
              <a:t>of creating a </a:t>
            </a:r>
            <a:r>
              <a:rPr lang="en-US" sz="2400" b="1" dirty="0">
                <a:solidFill>
                  <a:srgbClr val="FF9900"/>
                </a:solidFill>
              </a:rPr>
              <a:t>React app </a:t>
            </a:r>
            <a:r>
              <a:rPr lang="en-US" sz="2400" b="1" dirty="0"/>
              <a:t>which was using </a:t>
            </a:r>
            <a:r>
              <a:rPr lang="en-US" sz="2400" b="1" dirty="0">
                <a:solidFill>
                  <a:srgbClr val="FF9900"/>
                </a:solidFill>
              </a:rPr>
              <a:t>CDN links</a:t>
            </a:r>
            <a:r>
              <a:rPr lang="en-US" sz="2400" b="1" dirty="0"/>
              <a:t>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From now we are </a:t>
            </a:r>
            <a:r>
              <a:rPr lang="en-US" sz="2400" b="1" dirty="0">
                <a:solidFill>
                  <a:srgbClr val="92D050"/>
                </a:solidFill>
              </a:rPr>
              <a:t>shifting</a:t>
            </a:r>
            <a:r>
              <a:rPr lang="en-US" sz="2400" b="1" dirty="0"/>
              <a:t> to the </a:t>
            </a:r>
            <a:r>
              <a:rPr lang="en-US" sz="2400" b="1" dirty="0">
                <a:solidFill>
                  <a:srgbClr val="FF9900"/>
                </a:solidFill>
              </a:rPr>
              <a:t>second approach </a:t>
            </a:r>
            <a:r>
              <a:rPr lang="en-US" sz="2400" b="1" dirty="0"/>
              <a:t>of creating react project using "</a:t>
            </a:r>
            <a:r>
              <a:rPr lang="en-US" sz="2400" b="1" dirty="0">
                <a:solidFill>
                  <a:srgbClr val="FFC000"/>
                </a:solidFill>
              </a:rPr>
              <a:t>Create-React-App</a:t>
            </a:r>
            <a:r>
              <a:rPr lang="en-US" sz="2400" b="1" dirty="0"/>
              <a:t> ".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The project which is created using “</a:t>
            </a:r>
            <a:r>
              <a:rPr lang="en-US" sz="2400" b="1" dirty="0">
                <a:solidFill>
                  <a:srgbClr val="FFC000"/>
                </a:solidFill>
              </a:rPr>
              <a:t>Create-React-App</a:t>
            </a:r>
            <a:r>
              <a:rPr lang="en-US" sz="2400" b="1" dirty="0"/>
              <a:t>”, will :</a:t>
            </a:r>
          </a:p>
          <a:p>
            <a:pPr marL="914344" lvl="1" indent="-457200">
              <a:buFont typeface="Wingdings" pitchFamily="2" charset="2"/>
              <a:buChar char="q"/>
            </a:pPr>
            <a:r>
              <a:rPr lang="en-US" sz="2400" b="1" dirty="0"/>
              <a:t> Give us a </a:t>
            </a:r>
            <a:r>
              <a:rPr lang="en-US" sz="2400" b="1" dirty="0">
                <a:solidFill>
                  <a:srgbClr val="00FF00"/>
                </a:solidFill>
              </a:rPr>
              <a:t>professional set up </a:t>
            </a:r>
            <a:r>
              <a:rPr lang="en-US" sz="2400" b="1" dirty="0"/>
              <a:t>with </a:t>
            </a:r>
            <a:r>
              <a:rPr lang="en-US" sz="2400" b="1" dirty="0">
                <a:solidFill>
                  <a:srgbClr val="FF00FF"/>
                </a:solidFill>
              </a:rPr>
              <a:t>development web server </a:t>
            </a:r>
          </a:p>
          <a:p>
            <a:pPr marL="914344" lvl="1" indent="-457200">
              <a:buFont typeface="Wingdings" pitchFamily="2" charset="2"/>
              <a:buChar char="q"/>
            </a:pPr>
            <a:r>
              <a:rPr lang="en-US" sz="2400" b="1" dirty="0"/>
              <a:t> Remove the </a:t>
            </a:r>
            <a:r>
              <a:rPr lang="en-US" sz="2400" b="1" dirty="0">
                <a:solidFill>
                  <a:srgbClr val="FF00FF"/>
                </a:solidFill>
              </a:rPr>
              <a:t>need</a:t>
            </a:r>
            <a:r>
              <a:rPr lang="en-US" sz="2400" b="1" dirty="0"/>
              <a:t> of </a:t>
            </a:r>
            <a:r>
              <a:rPr lang="en-US" sz="2400" b="1" dirty="0">
                <a:solidFill>
                  <a:srgbClr val="FF9900"/>
                </a:solidFill>
              </a:rPr>
              <a:t>React CDN</a:t>
            </a:r>
          </a:p>
          <a:p>
            <a:pPr marL="914344" lvl="1" indent="-457200">
              <a:buFont typeface="Wingdings" pitchFamily="2" charset="2"/>
              <a:buChar char="q"/>
            </a:pPr>
            <a:r>
              <a:rPr lang="en-US" sz="2400" b="1" dirty="0"/>
              <a:t> Remove the </a:t>
            </a:r>
            <a:r>
              <a:rPr lang="en-US" sz="2400" b="1" dirty="0">
                <a:solidFill>
                  <a:srgbClr val="FF00FF"/>
                </a:solidFill>
              </a:rPr>
              <a:t>need</a:t>
            </a:r>
            <a:r>
              <a:rPr lang="en-US" sz="2400" b="1" dirty="0"/>
              <a:t> of any </a:t>
            </a:r>
            <a:r>
              <a:rPr lang="en-US" sz="2400" b="1" dirty="0">
                <a:solidFill>
                  <a:srgbClr val="660033"/>
                </a:solidFill>
              </a:rPr>
              <a:t>dependency</a:t>
            </a:r>
            <a:r>
              <a:rPr lang="en-US" sz="2400" b="1" dirty="0"/>
              <a:t> like </a:t>
            </a:r>
            <a:r>
              <a:rPr lang="en-US" sz="2400" b="1" dirty="0">
                <a:solidFill>
                  <a:srgbClr val="00FF00"/>
                </a:solidFill>
              </a:rPr>
              <a:t>Babel</a:t>
            </a:r>
          </a:p>
          <a:p>
            <a:pPr marL="914344" lvl="1" indent="-457200">
              <a:buFont typeface="Wingdings" pitchFamily="2" charset="2"/>
              <a:buChar char="q"/>
            </a:pPr>
            <a:r>
              <a:rPr lang="en-US" sz="2400" b="1" dirty="0"/>
              <a:t> Make the browser </a:t>
            </a:r>
            <a:r>
              <a:rPr lang="en-US" sz="2400" b="1" dirty="0">
                <a:solidFill>
                  <a:srgbClr val="00B0F0"/>
                </a:solidFill>
              </a:rPr>
              <a:t>automatically update </a:t>
            </a:r>
            <a:r>
              <a:rPr lang="en-US" sz="2400" b="1" dirty="0"/>
              <a:t>the page whenever we make   </a:t>
            </a:r>
          </a:p>
          <a:p>
            <a:pPr lvl="1"/>
            <a:r>
              <a:rPr lang="en-US" sz="2400" b="1" dirty="0"/>
              <a:t>      </a:t>
            </a:r>
            <a:r>
              <a:rPr lang="en-US" sz="2400" b="1" dirty="0">
                <a:solidFill>
                  <a:srgbClr val="00FF00"/>
                </a:solidFill>
              </a:rPr>
              <a:t>changes</a:t>
            </a:r>
            <a:r>
              <a:rPr lang="en-US" sz="2400" b="1" dirty="0"/>
              <a:t> in our code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Steps Required For Create React App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5" lvl="0" indent="-228605" defTabSz="914423">
              <a:lnSpc>
                <a:spcPct val="90000"/>
              </a:lnSpc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/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/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78174" y="1501254"/>
            <a:ext cx="3835021" cy="1119116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Install  </a:t>
            </a:r>
            <a:r>
              <a:rPr lang="en-US" b="1" dirty="0">
                <a:solidFill>
                  <a:srgbClr val="FFFF00"/>
                </a:solidFill>
              </a:rPr>
              <a:t>Node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6896676" y="1492113"/>
            <a:ext cx="3835021" cy="1087273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Run the </a:t>
            </a:r>
            <a:r>
              <a:rPr lang="en-US" b="1" dirty="0" err="1">
                <a:solidFill>
                  <a:srgbClr val="00FF00"/>
                </a:solidFill>
              </a:rPr>
              <a:t>npx</a:t>
            </a:r>
            <a:r>
              <a:rPr lang="en-US" b="1" dirty="0">
                <a:solidFill>
                  <a:srgbClr val="00FF00"/>
                </a:solidFill>
              </a:rPr>
              <a:t> command </a:t>
            </a:r>
            <a:r>
              <a:rPr lang="en-US" b="1" dirty="0"/>
              <a:t>for setting up the </a:t>
            </a:r>
            <a:r>
              <a:rPr lang="en-US" b="1" dirty="0">
                <a:solidFill>
                  <a:srgbClr val="FFFF00"/>
                </a:solidFill>
              </a:rPr>
              <a:t>Boilerplate </a:t>
            </a:r>
            <a:r>
              <a:rPr lang="en-US" b="1" dirty="0"/>
              <a:t>Application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926349" y="3439237"/>
            <a:ext cx="3835021" cy="1146402"/>
          </a:xfrm>
          <a:prstGeom prst="round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Starting the React App </a:t>
            </a:r>
            <a:r>
              <a:rPr lang="en-US" b="1" dirty="0">
                <a:solidFill>
                  <a:srgbClr val="FFFF00"/>
                </a:solidFill>
              </a:rPr>
              <a:t>Development Server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5186150" y="1828800"/>
            <a:ext cx="1487606" cy="518615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rot="5400000">
            <a:off x="8529859" y="2834182"/>
            <a:ext cx="732427" cy="468572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1214650" y="5595582"/>
            <a:ext cx="9758149" cy="971260"/>
          </a:xfrm>
          <a:prstGeom prst="roundRect">
            <a:avLst/>
          </a:prstGeom>
          <a:solidFill>
            <a:srgbClr val="939D1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Don't worry about these all the steps in the next slide we will execute these steps in the details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To install </a:t>
            </a:r>
            <a:r>
              <a:rPr lang="en-US" sz="2400" b="1" dirty="0">
                <a:solidFill>
                  <a:srgbClr val="FFFF00"/>
                </a:solidFill>
              </a:rPr>
              <a:t>Node </a:t>
            </a:r>
            <a:r>
              <a:rPr lang="en-US" sz="2400" b="1" dirty="0"/>
              <a:t>follow this link </a:t>
            </a:r>
            <a:r>
              <a:rPr lang="en-US" sz="2400" b="1" dirty="0">
                <a:solidFill>
                  <a:srgbClr val="660033"/>
                </a:solidFill>
                <a:hlinkClick r:id="rId3"/>
              </a:rPr>
              <a:t>https://nodejs.org/en/</a:t>
            </a:r>
            <a:r>
              <a:rPr lang="en-US" sz="2400" b="1" dirty="0">
                <a:solidFill>
                  <a:srgbClr val="660033"/>
                </a:solidFill>
              </a:rPr>
              <a:t>  </a:t>
            </a:r>
            <a:r>
              <a:rPr lang="en-US" sz="2400" b="1" dirty="0"/>
              <a:t>or</a:t>
            </a:r>
            <a:r>
              <a:rPr lang="en-US" sz="2400" b="1" dirty="0">
                <a:solidFill>
                  <a:srgbClr val="660033"/>
                </a:solidFill>
              </a:rPr>
              <a:t> visit nodejs.org. </a:t>
            </a: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7777" y="1632980"/>
            <a:ext cx="9840036" cy="4808497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66492" y="3978321"/>
            <a:ext cx="1910687" cy="655092"/>
          </a:xfrm>
          <a:prstGeom prst="rect">
            <a:avLst/>
          </a:prstGeom>
          <a:noFill/>
          <a:ln w="28575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2825579" y="4205752"/>
            <a:ext cx="1260389" cy="200230"/>
          </a:xfrm>
          <a:prstGeom prst="straightConnector1">
            <a:avLst/>
          </a:prstGeom>
          <a:ln w="28575">
            <a:solidFill>
              <a:srgbClr val="FF0066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324693" y="3002638"/>
            <a:ext cx="2324669" cy="1132765"/>
          </a:xfrm>
          <a:prstGeom prst="roundRect">
            <a:avLst/>
          </a:prstGeom>
          <a:ln>
            <a:solidFill>
              <a:srgbClr val="27278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We are downloading the LTS version</a:t>
            </a:r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US" sz="2400" b="1" dirty="0"/>
              <a:t>After download the </a:t>
            </a:r>
            <a:r>
              <a:rPr lang="en-US" sz="2400" b="1" dirty="0">
                <a:solidFill>
                  <a:srgbClr val="FFFF00"/>
                </a:solidFill>
              </a:rPr>
              <a:t>Node setup </a:t>
            </a:r>
            <a:r>
              <a:rPr lang="en-US" sz="2400" b="1" dirty="0"/>
              <a:t>file then run it as </a:t>
            </a:r>
            <a:r>
              <a:rPr lang="en-US" sz="2400" b="1" dirty="0">
                <a:solidFill>
                  <a:srgbClr val="FFC000"/>
                </a:solidFill>
              </a:rPr>
              <a:t>run as administrator</a:t>
            </a:r>
            <a:endParaRPr lang="en-US" sz="2400" b="1" dirty="0">
              <a:solidFill>
                <a:srgbClr val="FFC000"/>
              </a:solidFill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2021-05-24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576" y="1935300"/>
            <a:ext cx="5271271" cy="4103516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rot="10800000" flipV="1">
            <a:off x="7206017" y="4831307"/>
            <a:ext cx="1405720" cy="873456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pic>
        <p:nvPicPr>
          <p:cNvPr id="10" name="Picture 9" descr="2021-05-24 (3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8692" y="2292500"/>
            <a:ext cx="4544060" cy="361047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>
            <a:off x="1009935" y="4531056"/>
            <a:ext cx="1023581" cy="723335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 flipH="1" flipV="1">
            <a:off x="4524234" y="6066431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 descr="2021-05-24 (4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5573" y="2270610"/>
            <a:ext cx="4639323" cy="3572374"/>
          </a:xfrm>
          <a:prstGeom prst="rect">
            <a:avLst/>
          </a:prstGeom>
        </p:spPr>
      </p:pic>
      <p:cxnSp>
        <p:nvCxnSpPr>
          <p:cNvPr id="24" name="Straight Arrow Connector 23"/>
          <p:cNvCxnSpPr/>
          <p:nvPr/>
        </p:nvCxnSpPr>
        <p:spPr>
          <a:xfrm rot="5400000" flipH="1" flipV="1">
            <a:off x="10026557" y="6027764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Arrow 24"/>
          <p:cNvSpPr/>
          <p:nvPr/>
        </p:nvSpPr>
        <p:spPr>
          <a:xfrm>
            <a:off x="6537278" y="4039737"/>
            <a:ext cx="614149" cy="232012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Install Node Package Manager</a:t>
            </a:r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0" y="992777"/>
            <a:ext cx="12192000" cy="13064"/>
          </a:xfrm>
          <a:prstGeom prst="line">
            <a:avLst/>
          </a:prstGeom>
          <a:ln w="44450" cap="flat" cmpd="sng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tch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691"/>
            <a:ext cx="1672046" cy="783772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Content Placeholder 2"/>
          <p:cNvSpPr txBox="1">
            <a:spLocks/>
          </p:cNvSpPr>
          <p:nvPr/>
        </p:nvSpPr>
        <p:spPr>
          <a:xfrm>
            <a:off x="0" y="1132764"/>
            <a:ext cx="12192000" cy="544545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>
              <a:buFont typeface="Wingdings" pitchFamily="2" charset="2"/>
              <a:buChar char="q"/>
            </a:pPr>
            <a:endParaRPr lang="en-US" sz="2400" b="1" dirty="0">
              <a:cs typeface="Calibri" panose="020F0502020204030204" pitchFamily="34" charset="0"/>
            </a:endParaRPr>
          </a:p>
          <a:p>
            <a:pPr marL="457200" indent="-457200"/>
            <a:endParaRPr lang="en-US" sz="2400" b="1" dirty="0">
              <a:cs typeface="Calibri" panose="020F0502020204030204" pitchFamily="34" charset="0"/>
            </a:endParaRPr>
          </a:p>
        </p:txBody>
      </p:sp>
      <p:pic>
        <p:nvPicPr>
          <p:cNvPr id="9" name="Picture 8" descr="1280px-React-icon.svg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829110" y="0"/>
            <a:ext cx="1515002" cy="1071154"/>
          </a:xfrm>
          <a:prstGeom prst="rect">
            <a:avLst/>
          </a:prstGeom>
          <a:ln>
            <a:noFill/>
          </a:ln>
        </p:spPr>
      </p:pic>
      <p:sp>
        <p:nvSpPr>
          <p:cNvPr id="25" name="Right Arrow 24"/>
          <p:cNvSpPr/>
          <p:nvPr/>
        </p:nvSpPr>
        <p:spPr>
          <a:xfrm>
            <a:off x="6373504" y="4039737"/>
            <a:ext cx="614149" cy="232012"/>
          </a:xfrm>
          <a:prstGeom prst="rightArrow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2021-05-24 (5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522" y="2248076"/>
            <a:ext cx="4677428" cy="3562847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4042569" y="6016390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2021-05-24 (6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1026" y="2262366"/>
            <a:ext cx="4591691" cy="3534269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5400000" flipH="1" flipV="1">
            <a:off x="9892355" y="6016391"/>
            <a:ext cx="818865" cy="232012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6200000" flipH="1">
            <a:off x="6851177" y="3452883"/>
            <a:ext cx="511795" cy="457204"/>
          </a:xfrm>
          <a:prstGeom prst="straightConnector1">
            <a:avLst/>
          </a:prstGeom>
          <a:ln w="28575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688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theme/theme1.xml><?xml version="1.0" encoding="utf-8"?>
<a:theme xmlns:a="http://schemas.openxmlformats.org/drawingml/2006/main" name="Cover and End Slide Master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Genome Editing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9A5AE"/>
      </a:accent1>
      <a:accent2>
        <a:srgbClr val="2395A6"/>
      </a:accent2>
      <a:accent3>
        <a:srgbClr val="80DBE4"/>
      </a:accent3>
      <a:accent4>
        <a:srgbClr val="CDFEFD"/>
      </a:accent4>
      <a:accent5>
        <a:srgbClr val="FE8B44"/>
      </a:accent5>
      <a:accent6>
        <a:srgbClr val="FDC56F"/>
      </a:accent6>
      <a:hlink>
        <a:srgbClr val="CDFEFD"/>
      </a:hlink>
      <a:folHlink>
        <a:srgbClr val="CDFEFD"/>
      </a:folHlink>
    </a:clrScheme>
    <a:fontScheme name="MAX-THEME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25097</TotalTime>
  <Words>498</Words>
  <Application>Microsoft Office PowerPoint</Application>
  <PresentationFormat>Widescreen</PresentationFormat>
  <Paragraphs>131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Allppt.com;Googleslidesppt.com</dc:creator>
  <cp:lastModifiedBy>Sharma Computer Academy</cp:lastModifiedBy>
  <cp:revision>299</cp:revision>
  <dcterms:created xsi:type="dcterms:W3CDTF">2018-04-24T17:14:44Z</dcterms:created>
  <dcterms:modified xsi:type="dcterms:W3CDTF">2023-03-13T17:07:25Z</dcterms:modified>
</cp:coreProperties>
</file>