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7" r:id="rId2"/>
    <p:sldId id="258" r:id="rId3"/>
    <p:sldId id="413" r:id="rId4"/>
    <p:sldId id="512" r:id="rId5"/>
    <p:sldId id="493" r:id="rId6"/>
    <p:sldId id="494" r:id="rId7"/>
    <p:sldId id="475" r:id="rId8"/>
    <p:sldId id="495" r:id="rId9"/>
    <p:sldId id="444" r:id="rId10"/>
    <p:sldId id="445" r:id="rId11"/>
    <p:sldId id="507" r:id="rId12"/>
    <p:sldId id="497" r:id="rId13"/>
    <p:sldId id="476" r:id="rId14"/>
    <p:sldId id="477" r:id="rId15"/>
    <p:sldId id="510" r:id="rId16"/>
    <p:sldId id="500" r:id="rId17"/>
    <p:sldId id="499" r:id="rId18"/>
    <p:sldId id="501" r:id="rId19"/>
    <p:sldId id="502" r:id="rId20"/>
    <p:sldId id="509" r:id="rId21"/>
    <p:sldId id="503" r:id="rId22"/>
    <p:sldId id="482" r:id="rId23"/>
    <p:sldId id="508" r:id="rId24"/>
    <p:sldId id="504" r:id="rId25"/>
    <p:sldId id="505" r:id="rId26"/>
    <p:sldId id="506" r:id="rId27"/>
    <p:sldId id="4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E5E096C-8903-4669-BB9F-F6EC786408DC}"/>
    <pc:docChg chg="undo custSel addSld delSld modSld">
      <pc:chgData name="Sharma Computer Academy" userId="08476b32c11f4418" providerId="LiveId" clId="{EE5E096C-8903-4669-BB9F-F6EC786408DC}" dt="2023-02-13T06:39:32.921" v="834" actId="113"/>
      <pc:docMkLst>
        <pc:docMk/>
      </pc:docMkLst>
      <pc:sldChg chg="delSp modSp mod">
        <pc:chgData name="Sharma Computer Academy" userId="08476b32c11f4418" providerId="LiveId" clId="{EE5E096C-8903-4669-BB9F-F6EC786408DC}" dt="2023-02-10T08:23:37.814" v="15" actId="113"/>
        <pc:sldMkLst>
          <pc:docMk/>
          <pc:sldMk cId="0" sldId="257"/>
        </pc:sldMkLst>
        <pc:spChg chg="mod">
          <ac:chgData name="Sharma Computer Academy" userId="08476b32c11f4418" providerId="LiveId" clId="{EE5E096C-8903-4669-BB9F-F6EC786408DC}" dt="2023-02-10T08:23:37.814" v="15" actId="113"/>
          <ac:spMkLst>
            <pc:docMk/>
            <pc:sldMk cId="0" sldId="257"/>
            <ac:spMk id="2" creationId="{00000000-0000-0000-0000-000000000000}"/>
          </ac:spMkLst>
        </pc:spChg>
        <pc:picChg chg="del">
          <ac:chgData name="Sharma Computer Academy" userId="08476b32c11f4418" providerId="LiveId" clId="{EE5E096C-8903-4669-BB9F-F6EC786408DC}" dt="2023-02-10T08:23:24.624" v="11" actId="478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0T08:23:24.624" v="11" actId="478"/>
          <ac:picMkLst>
            <pc:docMk/>
            <pc:sldMk cId="0" sldId="257"/>
            <ac:picMk id="6" creationId="{00000000-0000-0000-0000-000000000000}"/>
          </ac:picMkLst>
        </pc:picChg>
      </pc:sldChg>
      <pc:sldChg chg="delSp modSp mod modAnim">
        <pc:chgData name="Sharma Computer Academy" userId="08476b32c11f4418" providerId="LiveId" clId="{EE5E096C-8903-4669-BB9F-F6EC786408DC}" dt="2023-02-13T06:17:40.590" v="637" actId="20577"/>
        <pc:sldMkLst>
          <pc:docMk/>
          <pc:sldMk cId="0" sldId="258"/>
        </pc:sldMkLst>
        <pc:spChg chg="mod">
          <ac:chgData name="Sharma Computer Academy" userId="08476b32c11f4418" providerId="LiveId" clId="{EE5E096C-8903-4669-BB9F-F6EC786408DC}" dt="2023-02-10T08:23:19.368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3T06:17:40.590" v="637" actId="20577"/>
          <ac:spMkLst>
            <pc:docMk/>
            <pc:sldMk cId="0" sldId="258"/>
            <ac:spMk id="3" creationId="{00000000-0000-0000-0000-000000000000}"/>
          </ac:spMkLst>
        </pc:spChg>
        <pc:picChg chg="del">
          <ac:chgData name="Sharma Computer Academy" userId="08476b32c11f4418" providerId="LiveId" clId="{EE5E096C-8903-4669-BB9F-F6EC786408DC}" dt="2023-02-10T08:23:54.136" v="16" actId="478"/>
          <ac:picMkLst>
            <pc:docMk/>
            <pc:sldMk cId="0" sldId="258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0T08:23:54.136" v="16" actId="478"/>
          <ac:picMkLst>
            <pc:docMk/>
            <pc:sldMk cId="0" sldId="258"/>
            <ac:picMk id="6" creationId="{E11E3497-1862-4A8A-A087-80475DC09DEF}"/>
          </ac:picMkLst>
        </pc:picChg>
      </pc:sldChg>
      <pc:sldChg chg="addSp delSp modSp mod delAnim modAnim">
        <pc:chgData name="Sharma Computer Academy" userId="08476b32c11f4418" providerId="LiveId" clId="{EE5E096C-8903-4669-BB9F-F6EC786408DC}" dt="2023-02-12T15:35:52.352" v="557" actId="255"/>
        <pc:sldMkLst>
          <pc:docMk/>
          <pc:sldMk cId="0" sldId="413"/>
        </pc:sldMkLst>
        <pc:spChg chg="add mod">
          <ac:chgData name="Sharma Computer Academy" userId="08476b32c11f4418" providerId="LiveId" clId="{EE5E096C-8903-4669-BB9F-F6EC786408DC}" dt="2023-02-12T15:35:52.352" v="557" actId="255"/>
          <ac:spMkLst>
            <pc:docMk/>
            <pc:sldMk cId="0" sldId="413"/>
            <ac:spMk id="3" creationId="{3867867D-FCCB-F047-318A-9D020DBA4856}"/>
          </ac:spMkLst>
        </pc:spChg>
        <pc:spChg chg="add mod">
          <ac:chgData name="Sharma Computer Academy" userId="08476b32c11f4418" providerId="LiveId" clId="{EE5E096C-8903-4669-BB9F-F6EC786408DC}" dt="2023-02-12T14:53:26.919" v="432" actId="14100"/>
          <ac:spMkLst>
            <pc:docMk/>
            <pc:sldMk cId="0" sldId="413"/>
            <ac:spMk id="4" creationId="{3EE3BEE4-08C9-F9C1-F9E0-5AD699000555}"/>
          </ac:spMkLst>
        </pc:spChg>
        <pc:spChg chg="add mod">
          <ac:chgData name="Sharma Computer Academy" userId="08476b32c11f4418" providerId="LiveId" clId="{EE5E096C-8903-4669-BB9F-F6EC786408DC}" dt="2023-02-12T14:53:36.455" v="434" actId="14100"/>
          <ac:spMkLst>
            <pc:docMk/>
            <pc:sldMk cId="0" sldId="413"/>
            <ac:spMk id="5" creationId="{6E0EB06C-5598-EBA2-215B-ED8123E34994}"/>
          </ac:spMkLst>
        </pc:spChg>
        <pc:spChg chg="add mod">
          <ac:chgData name="Sharma Computer Academy" userId="08476b32c11f4418" providerId="LiveId" clId="{EE5E096C-8903-4669-BB9F-F6EC786408DC}" dt="2023-02-12T14:58:42.905" v="553" actId="113"/>
          <ac:spMkLst>
            <pc:docMk/>
            <pc:sldMk cId="0" sldId="413"/>
            <ac:spMk id="6" creationId="{AF87DE04-3031-9932-8665-3127D32011CF}"/>
          </ac:spMkLst>
        </pc:spChg>
        <pc:spChg chg="del mod">
          <ac:chgData name="Sharma Computer Academy" userId="08476b32c11f4418" providerId="LiveId" clId="{EE5E096C-8903-4669-BB9F-F6EC786408DC}" dt="2023-02-12T14:53:41.796" v="435" actId="478"/>
          <ac:spMkLst>
            <pc:docMk/>
            <pc:sldMk cId="0" sldId="413"/>
            <ac:spMk id="7" creationId="{00000000-0000-0000-0000-000000000000}"/>
          </ac:spMkLst>
        </pc:spChg>
        <pc:spChg chg="add mod">
          <ac:chgData name="Sharma Computer Academy" userId="08476b32c11f4418" providerId="LiveId" clId="{EE5E096C-8903-4669-BB9F-F6EC786408DC}" dt="2023-02-12T14:58:46.221" v="554" actId="113"/>
          <ac:spMkLst>
            <pc:docMk/>
            <pc:sldMk cId="0" sldId="413"/>
            <ac:spMk id="8" creationId="{0D7DEFAA-FF71-7BB8-2777-AEFEEB8C455F}"/>
          </ac:spMkLst>
        </pc:spChg>
        <pc:spChg chg="mod">
          <ac:chgData name="Sharma Computer Academy" userId="08476b32c11f4418" providerId="LiveId" clId="{EE5E096C-8903-4669-BB9F-F6EC786408DC}" dt="2023-02-12T14:49:56.457" v="368" actId="14100"/>
          <ac:spMkLst>
            <pc:docMk/>
            <pc:sldMk cId="0" sldId="413"/>
            <ac:spMk id="10" creationId="{14772834-6864-4779-B82D-B444933242E4}"/>
          </ac:spMkLst>
        </pc:spChg>
        <pc:picChg chg="del">
          <ac:chgData name="Sharma Computer Academy" userId="08476b32c11f4418" providerId="LiveId" clId="{EE5E096C-8903-4669-BB9F-F6EC786408DC}" dt="2023-02-10T08:24:45.971" v="27" actId="478"/>
          <ac:picMkLst>
            <pc:docMk/>
            <pc:sldMk cId="0" sldId="413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0T08:24:45.971" v="27" actId="478"/>
          <ac:picMkLst>
            <pc:docMk/>
            <pc:sldMk cId="0" sldId="413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EE5E096C-8903-4669-BB9F-F6EC786408DC}" dt="2023-02-13T06:39:32.921" v="834" actId="113"/>
        <pc:sldMkLst>
          <pc:docMk/>
          <pc:sldMk cId="429309803" sldId="444"/>
        </pc:sldMkLst>
        <pc:spChg chg="mod">
          <ac:chgData name="Sharma Computer Academy" userId="08476b32c11f4418" providerId="LiveId" clId="{EE5E096C-8903-4669-BB9F-F6EC786408DC}" dt="2023-02-13T06:18:48.089" v="642" actId="207"/>
          <ac:spMkLst>
            <pc:docMk/>
            <pc:sldMk cId="429309803" sldId="444"/>
            <ac:spMk id="8" creationId="{00000000-0000-0000-0000-000000000000}"/>
          </ac:spMkLst>
        </pc:spChg>
        <pc:graphicFrameChg chg="mod modGraphic">
          <ac:chgData name="Sharma Computer Academy" userId="08476b32c11f4418" providerId="LiveId" clId="{EE5E096C-8903-4669-BB9F-F6EC786408DC}" dt="2023-02-13T06:39:32.921" v="834" actId="113"/>
          <ac:graphicFrameMkLst>
            <pc:docMk/>
            <pc:sldMk cId="429309803" sldId="444"/>
            <ac:graphicFrameMk id="10" creationId="{00000000-0000-0000-0000-000000000000}"/>
          </ac:graphicFrameMkLst>
        </pc:graphicFrameChg>
        <pc:picChg chg="del">
          <ac:chgData name="Sharma Computer Academy" userId="08476b32c11f4418" providerId="LiveId" clId="{EE5E096C-8903-4669-BB9F-F6EC786408DC}" dt="2023-02-10T08:28:20.060" v="65" actId="478"/>
          <ac:picMkLst>
            <pc:docMk/>
            <pc:sldMk cId="429309803" sldId="444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0T08:28:20.060" v="65" actId="478"/>
          <ac:picMkLst>
            <pc:docMk/>
            <pc:sldMk cId="429309803" sldId="444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EE5E096C-8903-4669-BB9F-F6EC786408DC}" dt="2023-02-10T08:34:27.237" v="125" actId="207"/>
        <pc:sldMkLst>
          <pc:docMk/>
          <pc:sldMk cId="296256091" sldId="445"/>
        </pc:sldMkLst>
        <pc:spChg chg="mod">
          <ac:chgData name="Sharma Computer Academy" userId="08476b32c11f4418" providerId="LiveId" clId="{EE5E096C-8903-4669-BB9F-F6EC786408DC}" dt="2023-02-10T08:33:28.284" v="114" actId="255"/>
          <ac:spMkLst>
            <pc:docMk/>
            <pc:sldMk cId="296256091" sldId="445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0T08:34:27.237" v="125" actId="207"/>
          <ac:spMkLst>
            <pc:docMk/>
            <pc:sldMk cId="296256091" sldId="445"/>
            <ac:spMk id="8" creationId="{00000000-0000-0000-0000-000000000000}"/>
          </ac:spMkLst>
        </pc:spChg>
        <pc:picChg chg="del">
          <ac:chgData name="Sharma Computer Academy" userId="08476b32c11f4418" providerId="LiveId" clId="{EE5E096C-8903-4669-BB9F-F6EC786408DC}" dt="2023-02-10T08:33:03.927" v="110" actId="478"/>
          <ac:picMkLst>
            <pc:docMk/>
            <pc:sldMk cId="296256091" sldId="445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0T08:33:03.927" v="110" actId="478"/>
          <ac:picMkLst>
            <pc:docMk/>
            <pc:sldMk cId="296256091" sldId="445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EE5E096C-8903-4669-BB9F-F6EC786408DC}" dt="2023-02-13T06:33:42.790" v="674" actId="6549"/>
        <pc:sldMkLst>
          <pc:docMk/>
          <pc:sldMk cId="0" sldId="475"/>
        </pc:sldMkLst>
        <pc:spChg chg="mod">
          <ac:chgData name="Sharma Computer Academy" userId="08476b32c11f4418" providerId="LiveId" clId="{EE5E096C-8903-4669-BB9F-F6EC786408DC}" dt="2023-02-13T06:33:42.790" v="674" actId="6549"/>
          <ac:spMkLst>
            <pc:docMk/>
            <pc:sldMk cId="0" sldId="475"/>
            <ac:spMk id="7" creationId="{00000000-0000-0000-0000-000000000000}"/>
          </ac:spMkLst>
        </pc:spChg>
        <pc:spChg chg="add del mod">
          <ac:chgData name="Sharma Computer Academy" userId="08476b32c11f4418" providerId="LiveId" clId="{EE5E096C-8903-4669-BB9F-F6EC786408DC}" dt="2023-02-13T06:18:37.288" v="640" actId="207"/>
          <ac:spMkLst>
            <pc:docMk/>
            <pc:sldMk cId="0" sldId="475"/>
            <ac:spMk id="10" creationId="{643F0339-5D78-44F2-9735-5EDF4022896E}"/>
          </ac:spMkLst>
        </pc:spChg>
        <pc:picChg chg="del">
          <ac:chgData name="Sharma Computer Academy" userId="08476b32c11f4418" providerId="LiveId" clId="{EE5E096C-8903-4669-BB9F-F6EC786408DC}" dt="2023-02-10T08:27:05.824" v="51" actId="478"/>
          <ac:picMkLst>
            <pc:docMk/>
            <pc:sldMk cId="0" sldId="475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0T08:27:05.824" v="51" actId="478"/>
          <ac:picMkLst>
            <pc:docMk/>
            <pc:sldMk cId="0" sldId="475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EE5E096C-8903-4669-BB9F-F6EC786408DC}" dt="2023-02-12T14:42:26.689" v="315" actId="207"/>
        <pc:sldMkLst>
          <pc:docMk/>
          <pc:sldMk cId="3369042665" sldId="476"/>
        </pc:sldMkLst>
        <pc:spChg chg="mod">
          <ac:chgData name="Sharma Computer Academy" userId="08476b32c11f4418" providerId="LiveId" clId="{EE5E096C-8903-4669-BB9F-F6EC786408DC}" dt="2023-02-10T08:23:19.368" v="0"/>
          <ac:spMkLst>
            <pc:docMk/>
            <pc:sldMk cId="3369042665" sldId="476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42:26.689" v="315" actId="207"/>
          <ac:spMkLst>
            <pc:docMk/>
            <pc:sldMk cId="3369042665" sldId="476"/>
            <ac:spMk id="8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0T08:36:03.787" v="148" actId="14100"/>
          <ac:spMkLst>
            <pc:docMk/>
            <pc:sldMk cId="3369042665" sldId="476"/>
            <ac:spMk id="10" creationId="{00000000-0000-0000-0000-000000000000}"/>
          </ac:spMkLst>
        </pc:spChg>
        <pc:picChg chg="del">
          <ac:chgData name="Sharma Computer Academy" userId="08476b32c11f4418" providerId="LiveId" clId="{EE5E096C-8903-4669-BB9F-F6EC786408DC}" dt="2023-02-10T08:35:47.351" v="144" actId="478"/>
          <ac:picMkLst>
            <pc:docMk/>
            <pc:sldMk cId="3369042665" sldId="476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0T08:35:47.351" v="144" actId="478"/>
          <ac:picMkLst>
            <pc:docMk/>
            <pc:sldMk cId="3369042665" sldId="476"/>
            <ac:picMk id="9" creationId="{2E78BD3E-119A-4CDA-848E-2E23D89E2F12}"/>
          </ac:picMkLst>
        </pc:picChg>
      </pc:sldChg>
      <pc:sldChg chg="delSp modSp mod modAnim">
        <pc:chgData name="Sharma Computer Academy" userId="08476b32c11f4418" providerId="LiveId" clId="{EE5E096C-8903-4669-BB9F-F6EC786408DC}" dt="2023-02-13T06:12:59.987" v="589" actId="255"/>
        <pc:sldMkLst>
          <pc:docMk/>
          <pc:sldMk cId="3369042665" sldId="477"/>
        </pc:sldMkLst>
        <pc:spChg chg="mod">
          <ac:chgData name="Sharma Computer Academy" userId="08476b32c11f4418" providerId="LiveId" clId="{EE5E096C-8903-4669-BB9F-F6EC786408DC}" dt="2023-02-13T06:12:59.987" v="589" actId="255"/>
          <ac:spMkLst>
            <pc:docMk/>
            <pc:sldMk cId="3369042665" sldId="477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40:32.772" v="298" actId="207"/>
          <ac:spMkLst>
            <pc:docMk/>
            <pc:sldMk cId="3369042665" sldId="477"/>
            <ac:spMk id="10" creationId="{EDFC5DC1-9FAB-4F82-AF57-F48633C50CB3}"/>
          </ac:spMkLst>
        </pc:spChg>
        <pc:picChg chg="del">
          <ac:chgData name="Sharma Computer Academy" userId="08476b32c11f4418" providerId="LiveId" clId="{EE5E096C-8903-4669-BB9F-F6EC786408DC}" dt="2023-02-12T14:21:15.965" v="149" actId="478"/>
          <ac:picMkLst>
            <pc:docMk/>
            <pc:sldMk cId="3369042665" sldId="477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21:16.732" v="150" actId="478"/>
          <ac:picMkLst>
            <pc:docMk/>
            <pc:sldMk cId="3369042665" sldId="477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EE5E096C-8903-4669-BB9F-F6EC786408DC}" dt="2023-02-12T14:35:14.397" v="254" actId="255"/>
        <pc:sldMkLst>
          <pc:docMk/>
          <pc:sldMk cId="2211743528" sldId="482"/>
        </pc:sldMkLst>
        <pc:spChg chg="del mod">
          <ac:chgData name="Sharma Computer Academy" userId="08476b32c11f4418" providerId="LiveId" clId="{EE5E096C-8903-4669-BB9F-F6EC786408DC}" dt="2023-02-12T14:34:58.819" v="250" actId="478"/>
          <ac:spMkLst>
            <pc:docMk/>
            <pc:sldMk cId="2211743528" sldId="482"/>
            <ac:spMk id="2" creationId="{00000000-0000-0000-0000-000000000000}"/>
          </ac:spMkLst>
        </pc:spChg>
        <pc:spChg chg="add del mod">
          <ac:chgData name="Sharma Computer Academy" userId="08476b32c11f4418" providerId="LiveId" clId="{EE5E096C-8903-4669-BB9F-F6EC786408DC}" dt="2023-02-12T14:35:01.133" v="251" actId="478"/>
          <ac:spMkLst>
            <pc:docMk/>
            <pc:sldMk cId="2211743528" sldId="482"/>
            <ac:spMk id="4" creationId="{DB7ABD8D-6095-E4AE-258A-84E75CC599D1}"/>
          </ac:spMkLst>
        </pc:spChg>
        <pc:spChg chg="mod">
          <ac:chgData name="Sharma Computer Academy" userId="08476b32c11f4418" providerId="LiveId" clId="{EE5E096C-8903-4669-BB9F-F6EC786408DC}" dt="2023-02-10T08:23:19.368" v="0"/>
          <ac:spMkLst>
            <pc:docMk/>
            <pc:sldMk cId="2211743528" sldId="482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35:14.397" v="254" actId="255"/>
          <ac:spMkLst>
            <pc:docMk/>
            <pc:sldMk cId="2211743528" sldId="482"/>
            <ac:spMk id="8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34:49.854" v="248" actId="255"/>
          <ac:spMkLst>
            <pc:docMk/>
            <pc:sldMk cId="2211743528" sldId="482"/>
            <ac:spMk id="10" creationId="{68A1F6B4-2A81-4DA0-8970-D06E84D75F66}"/>
          </ac:spMkLst>
        </pc:spChg>
        <pc:picChg chg="del">
          <ac:chgData name="Sharma Computer Academy" userId="08476b32c11f4418" providerId="LiveId" clId="{EE5E096C-8903-4669-BB9F-F6EC786408DC}" dt="2023-02-12T14:34:27.562" v="244" actId="478"/>
          <ac:picMkLst>
            <pc:docMk/>
            <pc:sldMk cId="2211743528" sldId="482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34:27.562" v="244" actId="478"/>
          <ac:picMkLst>
            <pc:docMk/>
            <pc:sldMk cId="2211743528" sldId="482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EE5E096C-8903-4669-BB9F-F6EC786408DC}" dt="2023-02-12T14:41:22.710" v="308" actId="255"/>
        <pc:sldMkLst>
          <pc:docMk/>
          <pc:sldMk cId="2211743528" sldId="483"/>
        </pc:sldMkLst>
        <pc:spChg chg="mod">
          <ac:chgData name="Sharma Computer Academy" userId="08476b32c11f4418" providerId="LiveId" clId="{EE5E096C-8903-4669-BB9F-F6EC786408DC}" dt="2023-02-10T08:23:19.368" v="0"/>
          <ac:spMkLst>
            <pc:docMk/>
            <pc:sldMk cId="2211743528" sldId="483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41:22.710" v="308" actId="255"/>
          <ac:spMkLst>
            <pc:docMk/>
            <pc:sldMk cId="2211743528" sldId="483"/>
            <ac:spMk id="8" creationId="{00000000-0000-0000-0000-000000000000}"/>
          </ac:spMkLst>
        </pc:spChg>
        <pc:picChg chg="del">
          <ac:chgData name="Sharma Computer Academy" userId="08476b32c11f4418" providerId="LiveId" clId="{EE5E096C-8903-4669-BB9F-F6EC786408DC}" dt="2023-02-12T14:40:53.004" v="302" actId="478"/>
          <ac:picMkLst>
            <pc:docMk/>
            <pc:sldMk cId="2211743528" sldId="483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40:53.004" v="302" actId="478"/>
          <ac:picMkLst>
            <pc:docMk/>
            <pc:sldMk cId="2211743528" sldId="483"/>
            <ac:picMk id="9" creationId="{2E78BD3E-119A-4CDA-848E-2E23D89E2F12}"/>
          </ac:picMkLst>
        </pc:picChg>
        <pc:picChg chg="mod">
          <ac:chgData name="Sharma Computer Academy" userId="08476b32c11f4418" providerId="LiveId" clId="{EE5E096C-8903-4669-BB9F-F6EC786408DC}" dt="2023-02-12T14:41:03.787" v="304" actId="14100"/>
          <ac:picMkLst>
            <pc:docMk/>
            <pc:sldMk cId="2211743528" sldId="483"/>
            <ac:picMk id="11" creationId="{00000000-0000-0000-0000-000000000000}"/>
          </ac:picMkLst>
        </pc:picChg>
      </pc:sldChg>
      <pc:sldChg chg="addSp delSp modSp mod">
        <pc:chgData name="Sharma Computer Academy" userId="08476b32c11f4418" providerId="LiveId" clId="{EE5E096C-8903-4669-BB9F-F6EC786408DC}" dt="2023-02-13T06:18:29.745" v="639" actId="207"/>
        <pc:sldMkLst>
          <pc:docMk/>
          <pc:sldMk cId="182824797" sldId="493"/>
        </pc:sldMkLst>
        <pc:spChg chg="add mod">
          <ac:chgData name="Sharma Computer Academy" userId="08476b32c11f4418" providerId="LiveId" clId="{EE5E096C-8903-4669-BB9F-F6EC786408DC}" dt="2023-02-13T06:18:29.745" v="639" actId="207"/>
          <ac:spMkLst>
            <pc:docMk/>
            <pc:sldMk cId="182824797" sldId="493"/>
            <ac:spMk id="3" creationId="{6668336F-5642-3A4A-A3AB-0312073624AF}"/>
          </ac:spMkLst>
        </pc:spChg>
        <pc:spChg chg="mod">
          <ac:chgData name="Sharma Computer Academy" userId="08476b32c11f4418" providerId="LiveId" clId="{EE5E096C-8903-4669-BB9F-F6EC786408DC}" dt="2023-02-12T14:59:46.559" v="556" actId="207"/>
          <ac:spMkLst>
            <pc:docMk/>
            <pc:sldMk cId="182824797" sldId="493"/>
            <ac:spMk id="7" creationId="{00000000-0000-0000-0000-000000000000}"/>
          </ac:spMkLst>
        </pc:spChg>
        <pc:spChg chg="del">
          <ac:chgData name="Sharma Computer Academy" userId="08476b32c11f4418" providerId="LiveId" clId="{EE5E096C-8903-4669-BB9F-F6EC786408DC}" dt="2023-02-10T08:25:27.300" v="34" actId="478"/>
          <ac:spMkLst>
            <pc:docMk/>
            <pc:sldMk cId="182824797" sldId="493"/>
            <ac:spMk id="8" creationId="{00000000-0000-0000-0000-000000000000}"/>
          </ac:spMkLst>
        </pc:spChg>
        <pc:picChg chg="del">
          <ac:chgData name="Sharma Computer Academy" userId="08476b32c11f4418" providerId="LiveId" clId="{EE5E096C-8903-4669-BB9F-F6EC786408DC}" dt="2023-02-10T08:25:25.170" v="33" actId="478"/>
          <ac:picMkLst>
            <pc:docMk/>
            <pc:sldMk cId="182824797" sldId="493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0T08:25:25.170" v="33" actId="478"/>
          <ac:picMkLst>
            <pc:docMk/>
            <pc:sldMk cId="182824797" sldId="493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EE5E096C-8903-4669-BB9F-F6EC786408DC}" dt="2023-02-12T14:41:58.997" v="312" actId="14100"/>
        <pc:sldMkLst>
          <pc:docMk/>
          <pc:sldMk cId="2830207385" sldId="494"/>
        </pc:sldMkLst>
        <pc:spChg chg="add del mod">
          <ac:chgData name="Sharma Computer Academy" userId="08476b32c11f4418" providerId="LiveId" clId="{EE5E096C-8903-4669-BB9F-F6EC786408DC}" dt="2023-02-12T14:41:58.997" v="312" actId="14100"/>
          <ac:spMkLst>
            <pc:docMk/>
            <pc:sldMk cId="2830207385" sldId="494"/>
            <ac:spMk id="8" creationId="{00000000-0000-0000-0000-000000000000}"/>
          </ac:spMkLst>
        </pc:spChg>
        <pc:picChg chg="mod">
          <ac:chgData name="Sharma Computer Academy" userId="08476b32c11f4418" providerId="LiveId" clId="{EE5E096C-8903-4669-BB9F-F6EC786408DC}" dt="2023-02-10T08:26:51.951" v="50" actId="14100"/>
          <ac:picMkLst>
            <pc:docMk/>
            <pc:sldMk cId="2830207385" sldId="494"/>
            <ac:picMk id="4" creationId="{B690E715-AD0A-4C93-A383-B52532E668EC}"/>
          </ac:picMkLst>
        </pc:picChg>
        <pc:picChg chg="del">
          <ac:chgData name="Sharma Computer Academy" userId="08476b32c11f4418" providerId="LiveId" clId="{EE5E096C-8903-4669-BB9F-F6EC786408DC}" dt="2023-02-10T08:26:31.569" v="45" actId="478"/>
          <ac:picMkLst>
            <pc:docMk/>
            <pc:sldMk cId="2830207385" sldId="494"/>
            <ac:picMk id="5" creationId="{00000000-0000-0000-0000-000000000000}"/>
          </ac:picMkLst>
        </pc:picChg>
        <pc:picChg chg="add del">
          <ac:chgData name="Sharma Computer Academy" userId="08476b32c11f4418" providerId="LiveId" clId="{EE5E096C-8903-4669-BB9F-F6EC786408DC}" dt="2023-02-10T08:26:31.569" v="45" actId="478"/>
          <ac:picMkLst>
            <pc:docMk/>
            <pc:sldMk cId="2830207385" sldId="494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EE5E096C-8903-4669-BB9F-F6EC786408DC}" dt="2023-02-13T06:18:40.228" v="641" actId="207"/>
        <pc:sldMkLst>
          <pc:docMk/>
          <pc:sldMk cId="3476420147" sldId="495"/>
        </pc:sldMkLst>
        <pc:spChg chg="add del mod">
          <ac:chgData name="Sharma Computer Academy" userId="08476b32c11f4418" providerId="LiveId" clId="{EE5E096C-8903-4669-BB9F-F6EC786408DC}" dt="2023-02-13T06:12:36.483" v="587" actId="478"/>
          <ac:spMkLst>
            <pc:docMk/>
            <pc:sldMk cId="3476420147" sldId="495"/>
            <ac:spMk id="3" creationId="{3395A45B-A1BE-9403-A148-D323A77F47E5}"/>
          </ac:spMkLst>
        </pc:spChg>
        <pc:spChg chg="add mod">
          <ac:chgData name="Sharma Computer Academy" userId="08476b32c11f4418" providerId="LiveId" clId="{EE5E096C-8903-4669-BB9F-F6EC786408DC}" dt="2023-02-13T06:18:40.228" v="641" actId="207"/>
          <ac:spMkLst>
            <pc:docMk/>
            <pc:sldMk cId="3476420147" sldId="495"/>
            <ac:spMk id="4" creationId="{2F28A74F-4768-7BC2-26CF-0D4C31D0093A}"/>
          </ac:spMkLst>
        </pc:spChg>
        <pc:spChg chg="mod">
          <ac:chgData name="Sharma Computer Academy" userId="08476b32c11f4418" providerId="LiveId" clId="{EE5E096C-8903-4669-BB9F-F6EC786408DC}" dt="2023-02-10T08:28:12.140" v="64" actId="255"/>
          <ac:spMkLst>
            <pc:docMk/>
            <pc:sldMk cId="3476420147" sldId="495"/>
            <ac:spMk id="7" creationId="{00000000-0000-0000-0000-000000000000}"/>
          </ac:spMkLst>
        </pc:spChg>
        <pc:spChg chg="del">
          <ac:chgData name="Sharma Computer Academy" userId="08476b32c11f4418" providerId="LiveId" clId="{EE5E096C-8903-4669-BB9F-F6EC786408DC}" dt="2023-02-10T08:27:36.060" v="59" actId="478"/>
          <ac:spMkLst>
            <pc:docMk/>
            <pc:sldMk cId="3476420147" sldId="495"/>
            <ac:spMk id="10" creationId="{643F0339-5D78-44F2-9735-5EDF4022896E}"/>
          </ac:spMkLst>
        </pc:spChg>
        <pc:picChg chg="del">
          <ac:chgData name="Sharma Computer Academy" userId="08476b32c11f4418" providerId="LiveId" clId="{EE5E096C-8903-4669-BB9F-F6EC786408DC}" dt="2023-02-10T08:27:27.976" v="56" actId="478"/>
          <ac:picMkLst>
            <pc:docMk/>
            <pc:sldMk cId="3476420147" sldId="495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0T08:27:27.976" v="56" actId="478"/>
          <ac:picMkLst>
            <pc:docMk/>
            <pc:sldMk cId="3476420147" sldId="495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EE5E096C-8903-4669-BB9F-F6EC786408DC}" dt="2023-02-13T06:13:08.487" v="590" actId="255"/>
        <pc:sldMkLst>
          <pc:docMk/>
          <pc:sldMk cId="3580409176" sldId="497"/>
        </pc:sldMkLst>
        <pc:spChg chg="add mod">
          <ac:chgData name="Sharma Computer Academy" userId="08476b32c11f4418" providerId="LiveId" clId="{EE5E096C-8903-4669-BB9F-F6EC786408DC}" dt="2023-02-10T08:34:41.430" v="128"/>
          <ac:spMkLst>
            <pc:docMk/>
            <pc:sldMk cId="3580409176" sldId="497"/>
            <ac:spMk id="3" creationId="{A10CC664-6768-E08E-3C4A-19E8E7DFBFA5}"/>
          </ac:spMkLst>
        </pc:spChg>
        <pc:spChg chg="mod">
          <ac:chgData name="Sharma Computer Academy" userId="08476b32c11f4418" providerId="LiveId" clId="{EE5E096C-8903-4669-BB9F-F6EC786408DC}" dt="2023-02-13T06:13:08.487" v="590" actId="255"/>
          <ac:spMkLst>
            <pc:docMk/>
            <pc:sldMk cId="3580409176" sldId="497"/>
            <ac:spMk id="7" creationId="{00000000-0000-0000-0000-000000000000}"/>
          </ac:spMkLst>
        </pc:spChg>
        <pc:spChg chg="del">
          <ac:chgData name="Sharma Computer Academy" userId="08476b32c11f4418" providerId="LiveId" clId="{EE5E096C-8903-4669-BB9F-F6EC786408DC}" dt="2023-02-10T08:34:35.741" v="127" actId="478"/>
          <ac:spMkLst>
            <pc:docMk/>
            <pc:sldMk cId="3580409176" sldId="497"/>
            <ac:spMk id="8" creationId="{00000000-0000-0000-0000-000000000000}"/>
          </ac:spMkLst>
        </pc:spChg>
        <pc:picChg chg="del">
          <ac:chgData name="Sharma Computer Academy" userId="08476b32c11f4418" providerId="LiveId" clId="{EE5E096C-8903-4669-BB9F-F6EC786408DC}" dt="2023-02-10T08:34:33.287" v="126" actId="478"/>
          <ac:picMkLst>
            <pc:docMk/>
            <pc:sldMk cId="3580409176" sldId="497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0T08:34:33.287" v="126" actId="478"/>
          <ac:picMkLst>
            <pc:docMk/>
            <pc:sldMk cId="3580409176" sldId="497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EE5E096C-8903-4669-BB9F-F6EC786408DC}" dt="2023-02-12T14:40:43.046" v="301" actId="207"/>
        <pc:sldMkLst>
          <pc:docMk/>
          <pc:sldMk cId="1416911413" sldId="499"/>
        </pc:sldMkLst>
        <pc:spChg chg="del">
          <ac:chgData name="Sharma Computer Academy" userId="08476b32c11f4418" providerId="LiveId" clId="{EE5E096C-8903-4669-BB9F-F6EC786408DC}" dt="2023-02-12T14:30:00.107" v="209" actId="478"/>
          <ac:spMkLst>
            <pc:docMk/>
            <pc:sldMk cId="1416911413" sldId="499"/>
            <ac:spMk id="2" creationId="{00000000-0000-0000-0000-000000000000}"/>
          </ac:spMkLst>
        </pc:spChg>
        <pc:spChg chg="add del mod">
          <ac:chgData name="Sharma Computer Academy" userId="08476b32c11f4418" providerId="LiveId" clId="{EE5E096C-8903-4669-BB9F-F6EC786408DC}" dt="2023-02-12T14:30:04.999" v="211" actId="478"/>
          <ac:spMkLst>
            <pc:docMk/>
            <pc:sldMk cId="1416911413" sldId="499"/>
            <ac:spMk id="4" creationId="{C3510EB9-1FB2-25A3-6972-21AFA8279C11}"/>
          </ac:spMkLst>
        </pc:spChg>
        <pc:spChg chg="add mod">
          <ac:chgData name="Sharma Computer Academy" userId="08476b32c11f4418" providerId="LiveId" clId="{EE5E096C-8903-4669-BB9F-F6EC786408DC}" dt="2023-02-12T14:40:43.046" v="301" actId="207"/>
          <ac:spMkLst>
            <pc:docMk/>
            <pc:sldMk cId="1416911413" sldId="499"/>
            <ac:spMk id="6" creationId="{C9B60D0D-A070-737C-2E3B-5CB7697257B7}"/>
          </ac:spMkLst>
        </pc:spChg>
        <pc:spChg chg="mod">
          <ac:chgData name="Sharma Computer Academy" userId="08476b32c11f4418" providerId="LiveId" clId="{EE5E096C-8903-4669-BB9F-F6EC786408DC}" dt="2023-02-10T08:23:19.368" v="0"/>
          <ac:spMkLst>
            <pc:docMk/>
            <pc:sldMk cId="1416911413" sldId="499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30:32.825" v="214" actId="14100"/>
          <ac:spMkLst>
            <pc:docMk/>
            <pc:sldMk cId="1416911413" sldId="499"/>
            <ac:spMk id="10" creationId="{00000000-0000-0000-0000-000000000000}"/>
          </ac:spMkLst>
        </pc:spChg>
        <pc:spChg chg="del">
          <ac:chgData name="Sharma Computer Academy" userId="08476b32c11f4418" providerId="LiveId" clId="{EE5E096C-8903-4669-BB9F-F6EC786408DC}" dt="2023-02-12T14:30:03.483" v="210" actId="478"/>
          <ac:spMkLst>
            <pc:docMk/>
            <pc:sldMk cId="1416911413" sldId="499"/>
            <ac:spMk id="11" creationId="{5454B8A8-6C0F-48B0-96EA-261E9698A8EE}"/>
          </ac:spMkLst>
        </pc:spChg>
        <pc:picChg chg="del">
          <ac:chgData name="Sharma Computer Academy" userId="08476b32c11f4418" providerId="LiveId" clId="{EE5E096C-8903-4669-BB9F-F6EC786408DC}" dt="2023-02-12T14:29:52.976" v="207" actId="478"/>
          <ac:picMkLst>
            <pc:docMk/>
            <pc:sldMk cId="1416911413" sldId="499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29:54.109" v="208" actId="478"/>
          <ac:picMkLst>
            <pc:docMk/>
            <pc:sldMk cId="1416911413" sldId="499"/>
            <ac:picMk id="9" creationId="{2E78BD3E-119A-4CDA-848E-2E23D89E2F12}"/>
          </ac:picMkLst>
        </pc:picChg>
      </pc:sldChg>
      <pc:sldChg chg="addSp delSp modSp mod modAnim">
        <pc:chgData name="Sharma Computer Academy" userId="08476b32c11f4418" providerId="LiveId" clId="{EE5E096C-8903-4669-BB9F-F6EC786408DC}" dt="2023-02-12T14:40:40.036" v="300" actId="207"/>
        <pc:sldMkLst>
          <pc:docMk/>
          <pc:sldMk cId="2825166393" sldId="500"/>
        </pc:sldMkLst>
        <pc:spChg chg="add mod">
          <ac:chgData name="Sharma Computer Academy" userId="08476b32c11f4418" providerId="LiveId" clId="{EE5E096C-8903-4669-BB9F-F6EC786408DC}" dt="2023-02-12T14:40:40.036" v="300" actId="207"/>
          <ac:spMkLst>
            <pc:docMk/>
            <pc:sldMk cId="2825166393" sldId="500"/>
            <ac:spMk id="3" creationId="{3C33D71D-E4B1-6366-F2F3-DD6F9C665FEB}"/>
          </ac:spMkLst>
        </pc:spChg>
        <pc:spChg chg="add mod">
          <ac:chgData name="Sharma Computer Academy" userId="08476b32c11f4418" providerId="LiveId" clId="{EE5E096C-8903-4669-BB9F-F6EC786408DC}" dt="2023-02-12T14:29:30.496" v="205" actId="255"/>
          <ac:spMkLst>
            <pc:docMk/>
            <pc:sldMk cId="2825166393" sldId="500"/>
            <ac:spMk id="6" creationId="{F5075062-655B-F670-48A7-10243C071901}"/>
          </ac:spMkLst>
        </pc:spChg>
        <pc:spChg chg="mod">
          <ac:chgData name="Sharma Computer Academy" userId="08476b32c11f4418" providerId="LiveId" clId="{EE5E096C-8903-4669-BB9F-F6EC786408DC}" dt="2023-02-12T14:24:46.555" v="182" actId="21"/>
          <ac:spMkLst>
            <pc:docMk/>
            <pc:sldMk cId="2825166393" sldId="500"/>
            <ac:spMk id="7" creationId="{00000000-0000-0000-0000-000000000000}"/>
          </ac:spMkLst>
        </pc:spChg>
        <pc:spChg chg="del mod">
          <ac:chgData name="Sharma Computer Academy" userId="08476b32c11f4418" providerId="LiveId" clId="{EE5E096C-8903-4669-BB9F-F6EC786408DC}" dt="2023-02-12T14:24:18.637" v="178" actId="478"/>
          <ac:spMkLst>
            <pc:docMk/>
            <pc:sldMk cId="2825166393" sldId="500"/>
            <ac:spMk id="10" creationId="{EDFC5DC1-9FAB-4F82-AF57-F48633C50CB3}"/>
          </ac:spMkLst>
        </pc:spChg>
        <pc:picChg chg="mod">
          <ac:chgData name="Sharma Computer Academy" userId="08476b32c11f4418" providerId="LiveId" clId="{EE5E096C-8903-4669-BB9F-F6EC786408DC}" dt="2023-02-12T14:28:31.188" v="198" actId="14100"/>
          <ac:picMkLst>
            <pc:docMk/>
            <pc:sldMk cId="2825166393" sldId="500"/>
            <ac:picMk id="4" creationId="{B5336011-7E2C-4C94-97ED-D4089DD608F6}"/>
          </ac:picMkLst>
        </pc:picChg>
        <pc:picChg chg="del">
          <ac:chgData name="Sharma Computer Academy" userId="08476b32c11f4418" providerId="LiveId" clId="{EE5E096C-8903-4669-BB9F-F6EC786408DC}" dt="2023-02-12T14:23:55.485" v="174" actId="478"/>
          <ac:picMkLst>
            <pc:docMk/>
            <pc:sldMk cId="2825166393" sldId="500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23:57.190" v="175" actId="478"/>
          <ac:picMkLst>
            <pc:docMk/>
            <pc:sldMk cId="2825166393" sldId="500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EE5E096C-8903-4669-BB9F-F6EC786408DC}" dt="2023-02-13T06:13:51.480" v="595" actId="255"/>
        <pc:sldMkLst>
          <pc:docMk/>
          <pc:sldMk cId="3655689051" sldId="501"/>
        </pc:sldMkLst>
        <pc:spChg chg="mod">
          <ac:chgData name="Sharma Computer Academy" userId="08476b32c11f4418" providerId="LiveId" clId="{EE5E096C-8903-4669-BB9F-F6EC786408DC}" dt="2023-02-12T14:30:48.626" v="216" actId="1076"/>
          <ac:spMkLst>
            <pc:docMk/>
            <pc:sldMk cId="3655689051" sldId="501"/>
            <ac:spMk id="2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3T06:13:51.480" v="595" actId="255"/>
          <ac:spMkLst>
            <pc:docMk/>
            <pc:sldMk cId="3655689051" sldId="501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39:07.267" v="296" actId="207"/>
          <ac:spMkLst>
            <pc:docMk/>
            <pc:sldMk cId="3655689051" sldId="501"/>
            <ac:spMk id="11" creationId="{2DC969CB-3D76-4B25-8C0B-8C0D5D9A8ECF}"/>
          </ac:spMkLst>
        </pc:spChg>
        <pc:picChg chg="del">
          <ac:chgData name="Sharma Computer Academy" userId="08476b32c11f4418" providerId="LiveId" clId="{EE5E096C-8903-4669-BB9F-F6EC786408DC}" dt="2023-02-12T14:30:42.568" v="215" actId="478"/>
          <ac:picMkLst>
            <pc:docMk/>
            <pc:sldMk cId="3655689051" sldId="501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30:42.568" v="215" actId="478"/>
          <ac:picMkLst>
            <pc:docMk/>
            <pc:sldMk cId="3655689051" sldId="501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EE5E096C-8903-4669-BB9F-F6EC786408DC}" dt="2023-02-13T06:14:19.460" v="601" actId="27636"/>
        <pc:sldMkLst>
          <pc:docMk/>
          <pc:sldMk cId="4013972531" sldId="502"/>
        </pc:sldMkLst>
        <pc:spChg chg="add mod">
          <ac:chgData name="Sharma Computer Academy" userId="08476b32c11f4418" providerId="LiveId" clId="{EE5E096C-8903-4669-BB9F-F6EC786408DC}" dt="2023-02-12T14:39:04.061" v="295" actId="207"/>
          <ac:spMkLst>
            <pc:docMk/>
            <pc:sldMk cId="4013972531" sldId="502"/>
            <ac:spMk id="3" creationId="{E31B49BE-E45A-1DDF-EE52-977E4B8AF97C}"/>
          </ac:spMkLst>
        </pc:spChg>
        <pc:spChg chg="mod">
          <ac:chgData name="Sharma Computer Academy" userId="08476b32c11f4418" providerId="LiveId" clId="{EE5E096C-8903-4669-BB9F-F6EC786408DC}" dt="2023-02-13T06:14:19.460" v="601" actId="27636"/>
          <ac:spMkLst>
            <pc:docMk/>
            <pc:sldMk cId="4013972531" sldId="502"/>
            <ac:spMk id="7" creationId="{00000000-0000-0000-0000-000000000000}"/>
          </ac:spMkLst>
        </pc:spChg>
        <pc:spChg chg="del">
          <ac:chgData name="Sharma Computer Academy" userId="08476b32c11f4418" providerId="LiveId" clId="{EE5E096C-8903-4669-BB9F-F6EC786408DC}" dt="2023-02-12T14:31:50.164" v="224" actId="478"/>
          <ac:spMkLst>
            <pc:docMk/>
            <pc:sldMk cId="4013972531" sldId="502"/>
            <ac:spMk id="11" creationId="{2DC969CB-3D76-4B25-8C0B-8C0D5D9A8ECF}"/>
          </ac:spMkLst>
        </pc:spChg>
        <pc:picChg chg="del">
          <ac:chgData name="Sharma Computer Academy" userId="08476b32c11f4418" providerId="LiveId" clId="{EE5E096C-8903-4669-BB9F-F6EC786408DC}" dt="2023-02-12T14:31:47.026" v="223" actId="478"/>
          <ac:picMkLst>
            <pc:docMk/>
            <pc:sldMk cId="4013972531" sldId="502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31:47.026" v="223" actId="478"/>
          <ac:picMkLst>
            <pc:docMk/>
            <pc:sldMk cId="4013972531" sldId="502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EE5E096C-8903-4669-BB9F-F6EC786408DC}" dt="2023-02-12T14:38:53.656" v="293" actId="207"/>
        <pc:sldMkLst>
          <pc:docMk/>
          <pc:sldMk cId="3198754654" sldId="503"/>
        </pc:sldMkLst>
        <pc:spChg chg="add mod">
          <ac:chgData name="Sharma Computer Academy" userId="08476b32c11f4418" providerId="LiveId" clId="{EE5E096C-8903-4669-BB9F-F6EC786408DC}" dt="2023-02-12T14:38:53.656" v="293" actId="207"/>
          <ac:spMkLst>
            <pc:docMk/>
            <pc:sldMk cId="3198754654" sldId="503"/>
            <ac:spMk id="3" creationId="{21874F7D-C706-D1CA-ADED-F352C45FF76B}"/>
          </ac:spMkLst>
        </pc:spChg>
        <pc:spChg chg="mod">
          <ac:chgData name="Sharma Computer Academy" userId="08476b32c11f4418" providerId="LiveId" clId="{EE5E096C-8903-4669-BB9F-F6EC786408DC}" dt="2023-02-12T14:34:02.259" v="242" actId="255"/>
          <ac:spMkLst>
            <pc:docMk/>
            <pc:sldMk cId="3198754654" sldId="503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34:17.368" v="243" actId="14100"/>
          <ac:spMkLst>
            <pc:docMk/>
            <pc:sldMk cId="3198754654" sldId="503"/>
            <ac:spMk id="8" creationId="{1085D7A1-880A-4359-A196-E0B50CE8C876}"/>
          </ac:spMkLst>
        </pc:spChg>
        <pc:spChg chg="del">
          <ac:chgData name="Sharma Computer Academy" userId="08476b32c11f4418" providerId="LiveId" clId="{EE5E096C-8903-4669-BB9F-F6EC786408DC}" dt="2023-02-12T14:33:37.480" v="238" actId="478"/>
          <ac:spMkLst>
            <pc:docMk/>
            <pc:sldMk cId="3198754654" sldId="503"/>
            <ac:spMk id="11" creationId="{2DC969CB-3D76-4B25-8C0B-8C0D5D9A8ECF}"/>
          </ac:spMkLst>
        </pc:spChg>
        <pc:picChg chg="del">
          <ac:chgData name="Sharma Computer Academy" userId="08476b32c11f4418" providerId="LiveId" clId="{EE5E096C-8903-4669-BB9F-F6EC786408DC}" dt="2023-02-12T14:33:37.480" v="238" actId="478"/>
          <ac:picMkLst>
            <pc:docMk/>
            <pc:sldMk cId="3198754654" sldId="503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33:37.480" v="238" actId="478"/>
          <ac:picMkLst>
            <pc:docMk/>
            <pc:sldMk cId="3198754654" sldId="503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EE5E096C-8903-4669-BB9F-F6EC786408DC}" dt="2023-02-12T14:38:41.797" v="291" actId="207"/>
        <pc:sldMkLst>
          <pc:docMk/>
          <pc:sldMk cId="1897857687" sldId="504"/>
        </pc:sldMkLst>
        <pc:spChg chg="mod">
          <ac:chgData name="Sharma Computer Academy" userId="08476b32c11f4418" providerId="LiveId" clId="{EE5E096C-8903-4669-BB9F-F6EC786408DC}" dt="2023-02-12T14:36:34.349" v="271" actId="27636"/>
          <ac:spMkLst>
            <pc:docMk/>
            <pc:sldMk cId="1897857687" sldId="504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38:41.797" v="291" actId="207"/>
          <ac:spMkLst>
            <pc:docMk/>
            <pc:sldMk cId="1897857687" sldId="504"/>
            <ac:spMk id="11" creationId="{2DC969CB-3D76-4B25-8C0B-8C0D5D9A8ECF}"/>
          </ac:spMkLst>
        </pc:spChg>
        <pc:picChg chg="del">
          <ac:chgData name="Sharma Computer Academy" userId="08476b32c11f4418" providerId="LiveId" clId="{EE5E096C-8903-4669-BB9F-F6EC786408DC}" dt="2023-02-12T14:36:01.386" v="262" actId="478"/>
          <ac:picMkLst>
            <pc:docMk/>
            <pc:sldMk cId="1897857687" sldId="504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36:01.386" v="262" actId="478"/>
          <ac:picMkLst>
            <pc:docMk/>
            <pc:sldMk cId="1897857687" sldId="504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EE5E096C-8903-4669-BB9F-F6EC786408DC}" dt="2023-02-12T14:38:38.554" v="290" actId="207"/>
        <pc:sldMkLst>
          <pc:docMk/>
          <pc:sldMk cId="2039359287" sldId="505"/>
        </pc:sldMkLst>
        <pc:spChg chg="add mod">
          <ac:chgData name="Sharma Computer Academy" userId="08476b32c11f4418" providerId="LiveId" clId="{EE5E096C-8903-4669-BB9F-F6EC786408DC}" dt="2023-02-12T14:38:38.554" v="290" actId="207"/>
          <ac:spMkLst>
            <pc:docMk/>
            <pc:sldMk cId="2039359287" sldId="505"/>
            <ac:spMk id="3" creationId="{DA4ABC90-B017-5E62-3D6C-7B7993109AB1}"/>
          </ac:spMkLst>
        </pc:spChg>
        <pc:spChg chg="mod">
          <ac:chgData name="Sharma Computer Academy" userId="08476b32c11f4418" providerId="LiveId" clId="{EE5E096C-8903-4669-BB9F-F6EC786408DC}" dt="2023-02-12T14:37:11.739" v="276" actId="255"/>
          <ac:spMkLst>
            <pc:docMk/>
            <pc:sldMk cId="2039359287" sldId="505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37:26.373" v="277" actId="1076"/>
          <ac:spMkLst>
            <pc:docMk/>
            <pc:sldMk cId="2039359287" sldId="505"/>
            <ac:spMk id="8" creationId="{1085D7A1-880A-4359-A196-E0B50CE8C876}"/>
          </ac:spMkLst>
        </pc:spChg>
        <pc:spChg chg="del">
          <ac:chgData name="Sharma Computer Academy" userId="08476b32c11f4418" providerId="LiveId" clId="{EE5E096C-8903-4669-BB9F-F6EC786408DC}" dt="2023-02-12T14:36:58.978" v="273" actId="478"/>
          <ac:spMkLst>
            <pc:docMk/>
            <pc:sldMk cId="2039359287" sldId="505"/>
            <ac:spMk id="10" creationId="{C9543100-AEEC-4412-93C2-980B5EA67CC5}"/>
          </ac:spMkLst>
        </pc:spChg>
        <pc:picChg chg="del">
          <ac:chgData name="Sharma Computer Academy" userId="08476b32c11f4418" providerId="LiveId" clId="{EE5E096C-8903-4669-BB9F-F6EC786408DC}" dt="2023-02-12T14:36:58.978" v="273" actId="478"/>
          <ac:picMkLst>
            <pc:docMk/>
            <pc:sldMk cId="2039359287" sldId="505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36:58.978" v="273" actId="478"/>
          <ac:picMkLst>
            <pc:docMk/>
            <pc:sldMk cId="2039359287" sldId="505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EE5E096C-8903-4669-BB9F-F6EC786408DC}" dt="2023-02-12T14:38:32.460" v="289" actId="207"/>
        <pc:sldMkLst>
          <pc:docMk/>
          <pc:sldMk cId="436964274" sldId="506"/>
        </pc:sldMkLst>
        <pc:spChg chg="mod">
          <ac:chgData name="Sharma Computer Academy" userId="08476b32c11f4418" providerId="LiveId" clId="{EE5E096C-8903-4669-BB9F-F6EC786408DC}" dt="2023-02-10T08:23:19.368" v="0"/>
          <ac:spMkLst>
            <pc:docMk/>
            <pc:sldMk cId="436964274" sldId="506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38:32.460" v="289" actId="207"/>
          <ac:spMkLst>
            <pc:docMk/>
            <pc:sldMk cId="436964274" sldId="506"/>
            <ac:spMk id="8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38:05.094" v="284" actId="14100"/>
          <ac:spMkLst>
            <pc:docMk/>
            <pc:sldMk cId="436964274" sldId="506"/>
            <ac:spMk id="10" creationId="{68A1F6B4-2A81-4DA0-8970-D06E84D75F66}"/>
          </ac:spMkLst>
        </pc:spChg>
        <pc:picChg chg="del">
          <ac:chgData name="Sharma Computer Academy" userId="08476b32c11f4418" providerId="LiveId" clId="{EE5E096C-8903-4669-BB9F-F6EC786408DC}" dt="2023-02-12T14:37:33.634" v="278" actId="478"/>
          <ac:picMkLst>
            <pc:docMk/>
            <pc:sldMk cId="436964274" sldId="506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37:33.634" v="278" actId="478"/>
          <ac:picMkLst>
            <pc:docMk/>
            <pc:sldMk cId="436964274" sldId="506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EE5E096C-8903-4669-BB9F-F6EC786408DC}" dt="2023-02-10T08:34:17.671" v="124" actId="207"/>
        <pc:sldMkLst>
          <pc:docMk/>
          <pc:sldMk cId="1337904969" sldId="507"/>
        </pc:sldMkLst>
        <pc:spChg chg="mod">
          <ac:chgData name="Sharma Computer Academy" userId="08476b32c11f4418" providerId="LiveId" clId="{EE5E096C-8903-4669-BB9F-F6EC786408DC}" dt="2023-02-10T08:23:19.368" v="0"/>
          <ac:spMkLst>
            <pc:docMk/>
            <pc:sldMk cId="1337904969" sldId="507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0T08:34:17.671" v="124" actId="207"/>
          <ac:spMkLst>
            <pc:docMk/>
            <pc:sldMk cId="1337904969" sldId="507"/>
            <ac:spMk id="8" creationId="{00000000-0000-0000-0000-000000000000}"/>
          </ac:spMkLst>
        </pc:spChg>
        <pc:picChg chg="del">
          <ac:chgData name="Sharma Computer Academy" userId="08476b32c11f4418" providerId="LiveId" clId="{EE5E096C-8903-4669-BB9F-F6EC786408DC}" dt="2023-02-10T08:33:37.713" v="115" actId="478"/>
          <ac:picMkLst>
            <pc:docMk/>
            <pc:sldMk cId="1337904969" sldId="507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0T08:33:37.713" v="115" actId="478"/>
          <ac:picMkLst>
            <pc:docMk/>
            <pc:sldMk cId="1337904969" sldId="507"/>
            <ac:picMk id="9" creationId="{2E78BD3E-119A-4CDA-848E-2E23D89E2F12}"/>
          </ac:picMkLst>
        </pc:picChg>
        <pc:picChg chg="mod">
          <ac:chgData name="Sharma Computer Academy" userId="08476b32c11f4418" providerId="LiveId" clId="{EE5E096C-8903-4669-BB9F-F6EC786408DC}" dt="2023-02-10T08:33:54.580" v="120" actId="14100"/>
          <ac:picMkLst>
            <pc:docMk/>
            <pc:sldMk cId="1337904969" sldId="507"/>
            <ac:picMk id="11" creationId="{00000000-0000-0000-0000-000000000000}"/>
          </ac:picMkLst>
        </pc:picChg>
      </pc:sldChg>
      <pc:sldChg chg="delSp modSp mod">
        <pc:chgData name="Sharma Computer Academy" userId="08476b32c11f4418" providerId="LiveId" clId="{EE5E096C-8903-4669-BB9F-F6EC786408DC}" dt="2023-02-12T14:38:45.301" v="292" actId="207"/>
        <pc:sldMkLst>
          <pc:docMk/>
          <pc:sldMk cId="3781375914" sldId="508"/>
        </pc:sldMkLst>
        <pc:spChg chg="mod">
          <ac:chgData name="Sharma Computer Academy" userId="08476b32c11f4418" providerId="LiveId" clId="{EE5E096C-8903-4669-BB9F-F6EC786408DC}" dt="2023-02-12T14:35:53.355" v="261" actId="255"/>
          <ac:spMkLst>
            <pc:docMk/>
            <pc:sldMk cId="3781375914" sldId="508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38:45.301" v="292" actId="207"/>
          <ac:spMkLst>
            <pc:docMk/>
            <pc:sldMk cId="3781375914" sldId="508"/>
            <ac:spMk id="11" creationId="{2DC969CB-3D76-4B25-8C0B-8C0D5D9A8ECF}"/>
          </ac:spMkLst>
        </pc:spChg>
        <pc:picChg chg="del">
          <ac:chgData name="Sharma Computer Academy" userId="08476b32c11f4418" providerId="LiveId" clId="{EE5E096C-8903-4669-BB9F-F6EC786408DC}" dt="2023-02-12T14:35:30.532" v="255" actId="478"/>
          <ac:picMkLst>
            <pc:docMk/>
            <pc:sldMk cId="3781375914" sldId="508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35:30.532" v="255" actId="478"/>
          <ac:picMkLst>
            <pc:docMk/>
            <pc:sldMk cId="3781375914" sldId="508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EE5E096C-8903-4669-BB9F-F6EC786408DC}" dt="2023-02-12T14:38:58.855" v="294" actId="207"/>
        <pc:sldMkLst>
          <pc:docMk/>
          <pc:sldMk cId="3428475291" sldId="509"/>
        </pc:sldMkLst>
        <pc:spChg chg="mod">
          <ac:chgData name="Sharma Computer Academy" userId="08476b32c11f4418" providerId="LiveId" clId="{EE5E096C-8903-4669-BB9F-F6EC786408DC}" dt="2023-02-12T14:33:08.647" v="237" actId="27636"/>
          <ac:spMkLst>
            <pc:docMk/>
            <pc:sldMk cId="3428475291" sldId="509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38:58.855" v="294" actId="207"/>
          <ac:spMkLst>
            <pc:docMk/>
            <pc:sldMk cId="3428475291" sldId="509"/>
            <ac:spMk id="11" creationId="{2DC969CB-3D76-4B25-8C0B-8C0D5D9A8ECF}"/>
          </ac:spMkLst>
        </pc:spChg>
        <pc:picChg chg="del">
          <ac:chgData name="Sharma Computer Academy" userId="08476b32c11f4418" providerId="LiveId" clId="{EE5E096C-8903-4669-BB9F-F6EC786408DC}" dt="2023-02-12T14:32:48.310" v="232" actId="478"/>
          <ac:picMkLst>
            <pc:docMk/>
            <pc:sldMk cId="3428475291" sldId="509"/>
            <ac:picMk id="5" creationId="{00000000-0000-0000-0000-000000000000}"/>
          </ac:picMkLst>
        </pc:picChg>
        <pc:picChg chg="del">
          <ac:chgData name="Sharma Computer Academy" userId="08476b32c11f4418" providerId="LiveId" clId="{EE5E096C-8903-4669-BB9F-F6EC786408DC}" dt="2023-02-12T14:32:48.310" v="232" actId="478"/>
          <ac:picMkLst>
            <pc:docMk/>
            <pc:sldMk cId="3428475291" sldId="509"/>
            <ac:picMk id="9" creationId="{2E78BD3E-119A-4CDA-848E-2E23D89E2F12}"/>
          </ac:picMkLst>
        </pc:picChg>
      </pc:sldChg>
      <pc:sldChg chg="modSp add mod modAnim">
        <pc:chgData name="Sharma Computer Academy" userId="08476b32c11f4418" providerId="LiveId" clId="{EE5E096C-8903-4669-BB9F-F6EC786408DC}" dt="2023-02-13T06:13:33.312" v="592" actId="255"/>
        <pc:sldMkLst>
          <pc:docMk/>
          <pc:sldMk cId="2657027143" sldId="510"/>
        </pc:sldMkLst>
        <pc:spChg chg="mod">
          <ac:chgData name="Sharma Computer Academy" userId="08476b32c11f4418" providerId="LiveId" clId="{EE5E096C-8903-4669-BB9F-F6EC786408DC}" dt="2023-02-13T06:13:33.312" v="592" actId="255"/>
          <ac:spMkLst>
            <pc:docMk/>
            <pc:sldMk cId="2657027143" sldId="510"/>
            <ac:spMk id="7" creationId="{00000000-0000-0000-0000-000000000000}"/>
          </ac:spMkLst>
        </pc:spChg>
        <pc:spChg chg="mod">
          <ac:chgData name="Sharma Computer Academy" userId="08476b32c11f4418" providerId="LiveId" clId="{EE5E096C-8903-4669-BB9F-F6EC786408DC}" dt="2023-02-12T14:40:36.679" v="299" actId="207"/>
          <ac:spMkLst>
            <pc:docMk/>
            <pc:sldMk cId="2657027143" sldId="510"/>
            <ac:spMk id="10" creationId="{EDFC5DC1-9FAB-4F82-AF57-F48633C50CB3}"/>
          </ac:spMkLst>
        </pc:spChg>
      </pc:sldChg>
      <pc:sldChg chg="delSp modSp add del mod delAnim">
        <pc:chgData name="Sharma Computer Academy" userId="08476b32c11f4418" providerId="LiveId" clId="{EE5E096C-8903-4669-BB9F-F6EC786408DC}" dt="2023-02-12T14:29:42.693" v="206" actId="47"/>
        <pc:sldMkLst>
          <pc:docMk/>
          <pc:sldMk cId="733147456" sldId="511"/>
        </pc:sldMkLst>
        <pc:spChg chg="mod">
          <ac:chgData name="Sharma Computer Academy" userId="08476b32c11f4418" providerId="LiveId" clId="{EE5E096C-8903-4669-BB9F-F6EC786408DC}" dt="2023-02-12T14:25:25.419" v="194" actId="14100"/>
          <ac:spMkLst>
            <pc:docMk/>
            <pc:sldMk cId="733147456" sldId="511"/>
            <ac:spMk id="7" creationId="{00000000-0000-0000-0000-000000000000}"/>
          </ac:spMkLst>
        </pc:spChg>
        <pc:picChg chg="del">
          <ac:chgData name="Sharma Computer Academy" userId="08476b32c11f4418" providerId="LiveId" clId="{EE5E096C-8903-4669-BB9F-F6EC786408DC}" dt="2023-02-12T14:25:13.694" v="185" actId="478"/>
          <ac:picMkLst>
            <pc:docMk/>
            <pc:sldMk cId="733147456" sldId="511"/>
            <ac:picMk id="4" creationId="{B5336011-7E2C-4C94-97ED-D4089DD608F6}"/>
          </ac:picMkLst>
        </pc:picChg>
      </pc:sldChg>
      <pc:sldChg chg="addSp delSp modSp add del mod">
        <pc:chgData name="Sharma Computer Academy" userId="08476b32c11f4418" providerId="LiveId" clId="{EE5E096C-8903-4669-BB9F-F6EC786408DC}" dt="2023-02-12T14:57:13.683" v="518" actId="47"/>
        <pc:sldMkLst>
          <pc:docMk/>
          <pc:sldMk cId="3605235688" sldId="511"/>
        </pc:sldMkLst>
        <pc:spChg chg="add mod">
          <ac:chgData name="Sharma Computer Academy" userId="08476b32c11f4418" providerId="LiveId" clId="{EE5E096C-8903-4669-BB9F-F6EC786408DC}" dt="2023-02-12T14:56:56.172" v="517"/>
          <ac:spMkLst>
            <pc:docMk/>
            <pc:sldMk cId="3605235688" sldId="511"/>
            <ac:spMk id="3" creationId="{908D3DCA-80F7-952F-D065-20B86D1E89C3}"/>
          </ac:spMkLst>
        </pc:spChg>
        <pc:spChg chg="del mod">
          <ac:chgData name="Sharma Computer Academy" userId="08476b32c11f4418" providerId="LiveId" clId="{EE5E096C-8903-4669-BB9F-F6EC786408DC}" dt="2023-02-12T14:56:54.777" v="516" actId="478"/>
          <ac:spMkLst>
            <pc:docMk/>
            <pc:sldMk cId="3605235688" sldId="511"/>
            <ac:spMk id="10" creationId="{14772834-6864-4779-B82D-B444933242E4}"/>
          </ac:spMkLst>
        </pc:spChg>
      </pc:sldChg>
      <pc:sldChg chg="modSp add mod">
        <pc:chgData name="Sharma Computer Academy" userId="08476b32c11f4418" providerId="LiveId" clId="{EE5E096C-8903-4669-BB9F-F6EC786408DC}" dt="2023-02-13T06:18:25.262" v="638" actId="207"/>
        <pc:sldMkLst>
          <pc:docMk/>
          <pc:sldMk cId="1399084147" sldId="512"/>
        </pc:sldMkLst>
        <pc:spChg chg="mod">
          <ac:chgData name="Sharma Computer Academy" userId="08476b32c11f4418" providerId="LiveId" clId="{EE5E096C-8903-4669-BB9F-F6EC786408DC}" dt="2023-02-13T06:18:25.262" v="638" actId="207"/>
          <ac:spMkLst>
            <pc:docMk/>
            <pc:sldMk cId="1399084147" sldId="512"/>
            <ac:spMk id="10" creationId="{14772834-6864-4779-B82D-B444933242E4}"/>
          </ac:spMkLst>
        </pc:spChg>
      </pc:sldChg>
    </pc:docChg>
  </pc:docChgLst>
  <pc:docChgLst>
    <pc:chgData name="Sharma Computer Academy" userId="08476b32c11f4418" providerId="LiveId" clId="{6553BBBF-5BBF-4C2D-BB90-E71EA43D7FDF}"/>
    <pc:docChg chg="custSel addSld modSld">
      <pc:chgData name="Sharma Computer Academy" userId="08476b32c11f4418" providerId="LiveId" clId="{6553BBBF-5BBF-4C2D-BB90-E71EA43D7FDF}" dt="2021-08-17T09:10:27.030" v="163" actId="113"/>
      <pc:docMkLst>
        <pc:docMk/>
      </pc:docMkLst>
      <pc:sldChg chg="modSp">
        <pc:chgData name="Sharma Computer Academy" userId="08476b32c11f4418" providerId="LiveId" clId="{6553BBBF-5BBF-4C2D-BB90-E71EA43D7FDF}" dt="2021-08-17T09:03:57.248" v="105" actId="6549"/>
        <pc:sldMkLst>
          <pc:docMk/>
          <pc:sldMk cId="0" sldId="475"/>
        </pc:sldMkLst>
        <pc:spChg chg="mod">
          <ac:chgData name="Sharma Computer Academy" userId="08476b32c11f4418" providerId="LiveId" clId="{6553BBBF-5BBF-4C2D-BB90-E71EA43D7FDF}" dt="2021-08-17T09:03:57.248" v="105" actId="6549"/>
          <ac:spMkLst>
            <pc:docMk/>
            <pc:sldMk cId="0" sldId="4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6553BBBF-5BBF-4C2D-BB90-E71EA43D7FDF}" dt="2021-08-17T09:05:55.247" v="116" actId="113"/>
        <pc:sldMkLst>
          <pc:docMk/>
          <pc:sldMk cId="3369042665" sldId="477"/>
        </pc:sldMkLst>
        <pc:spChg chg="mod">
          <ac:chgData name="Sharma Computer Academy" userId="08476b32c11f4418" providerId="LiveId" clId="{6553BBBF-5BBF-4C2D-BB90-E71EA43D7FDF}" dt="2021-08-17T09:05:55.247" v="116" actId="113"/>
          <ac:spMkLst>
            <pc:docMk/>
            <pc:sldMk cId="3369042665" sldId="47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6553BBBF-5BBF-4C2D-BB90-E71EA43D7FDF}" dt="2021-08-17T09:04:02.318" v="107" actId="6549"/>
        <pc:sldMkLst>
          <pc:docMk/>
          <pc:sldMk cId="3476420147" sldId="495"/>
        </pc:sldMkLst>
        <pc:spChg chg="mod">
          <ac:chgData name="Sharma Computer Academy" userId="08476b32c11f4418" providerId="LiveId" clId="{6553BBBF-5BBF-4C2D-BB90-E71EA43D7FDF}" dt="2021-08-17T09:04:02.318" v="107" actId="6549"/>
          <ac:spMkLst>
            <pc:docMk/>
            <pc:sldMk cId="3476420147" sldId="495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6553BBBF-5BBF-4C2D-BB90-E71EA43D7FDF}" dt="2021-08-17T09:06:55.173" v="148"/>
        <pc:sldMkLst>
          <pc:docMk/>
          <pc:sldMk cId="2825166393" sldId="500"/>
        </pc:sldMkLst>
        <pc:spChg chg="mod">
          <ac:chgData name="Sharma Computer Academy" userId="08476b32c11f4418" providerId="LiveId" clId="{6553BBBF-5BBF-4C2D-BB90-E71EA43D7FDF}" dt="2021-08-17T09:06:40.382" v="146" actId="6549"/>
          <ac:spMkLst>
            <pc:docMk/>
            <pc:sldMk cId="2825166393" sldId="500"/>
            <ac:spMk id="7" creationId="{00000000-0000-0000-0000-000000000000}"/>
          </ac:spMkLst>
        </pc:spChg>
        <pc:picChg chg="mod">
          <ac:chgData name="Sharma Computer Academy" userId="08476b32c11f4418" providerId="LiveId" clId="{6553BBBF-5BBF-4C2D-BB90-E71EA43D7FDF}" dt="2021-08-17T09:06:44.635" v="147" actId="14100"/>
          <ac:picMkLst>
            <pc:docMk/>
            <pc:sldMk cId="2825166393" sldId="500"/>
            <ac:picMk id="4" creationId="{B5336011-7E2C-4C94-97ED-D4089DD608F6}"/>
          </ac:picMkLst>
        </pc:picChg>
      </pc:sldChg>
      <pc:sldChg chg="modAnim">
        <pc:chgData name="Sharma Computer Academy" userId="08476b32c11f4418" providerId="LiveId" clId="{6553BBBF-5BBF-4C2D-BB90-E71EA43D7FDF}" dt="2021-08-17T09:07:42.026" v="150"/>
        <pc:sldMkLst>
          <pc:docMk/>
          <pc:sldMk cId="3655689051" sldId="501"/>
        </pc:sldMkLst>
      </pc:sldChg>
      <pc:sldChg chg="modSp">
        <pc:chgData name="Sharma Computer Academy" userId="08476b32c11f4418" providerId="LiveId" clId="{6553BBBF-5BBF-4C2D-BB90-E71EA43D7FDF}" dt="2021-08-17T09:10:27.030" v="163" actId="113"/>
        <pc:sldMkLst>
          <pc:docMk/>
          <pc:sldMk cId="1897857687" sldId="504"/>
        </pc:sldMkLst>
        <pc:spChg chg="mod">
          <ac:chgData name="Sharma Computer Academy" userId="08476b32c11f4418" providerId="LiveId" clId="{6553BBBF-5BBF-4C2D-BB90-E71EA43D7FDF}" dt="2021-08-17T09:10:27.030" v="163" actId="113"/>
          <ac:spMkLst>
            <pc:docMk/>
            <pc:sldMk cId="1897857687" sldId="504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6553BBBF-5BBF-4C2D-BB90-E71EA43D7FDF}" dt="2021-08-17T09:09:37.021" v="155" actId="113"/>
        <pc:sldMkLst>
          <pc:docMk/>
          <pc:sldMk cId="3781375914" sldId="508"/>
        </pc:sldMkLst>
        <pc:spChg chg="mod">
          <ac:chgData name="Sharma Computer Academy" userId="08476b32c11f4418" providerId="LiveId" clId="{6553BBBF-5BBF-4C2D-BB90-E71EA43D7FDF}" dt="2021-08-17T09:09:37.021" v="155" actId="113"/>
          <ac:spMkLst>
            <pc:docMk/>
            <pc:sldMk cId="3781375914" sldId="508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6553BBBF-5BBF-4C2D-BB90-E71EA43D7FDF}" dt="2021-08-17T09:08:58.061" v="153"/>
        <pc:sldMkLst>
          <pc:docMk/>
          <pc:sldMk cId="3428475291" sldId="509"/>
        </pc:sldMkLst>
        <pc:spChg chg="mod">
          <ac:chgData name="Sharma Computer Academy" userId="08476b32c11f4418" providerId="LiveId" clId="{6553BBBF-5BBF-4C2D-BB90-E71EA43D7FDF}" dt="2021-08-15T06:55:06.564" v="103" actId="113"/>
          <ac:spMkLst>
            <pc:docMk/>
            <pc:sldMk cId="3428475291" sldId="509"/>
            <ac:spMk id="7" creationId="{00000000-0000-0000-0000-000000000000}"/>
          </ac:spMkLst>
        </pc:spChg>
        <pc:spChg chg="mod">
          <ac:chgData name="Sharma Computer Academy" userId="08476b32c11f4418" providerId="LiveId" clId="{6553BBBF-5BBF-4C2D-BB90-E71EA43D7FDF}" dt="2021-08-15T06:52:21.412" v="48" actId="20577"/>
          <ac:spMkLst>
            <pc:docMk/>
            <pc:sldMk cId="3428475291" sldId="509"/>
            <ac:spMk id="11" creationId="{2DC969CB-3D76-4B25-8C0B-8C0D5D9A8ECF}"/>
          </ac:spMkLst>
        </pc:spChg>
      </pc:sldChg>
    </pc:docChg>
  </pc:docChgLst>
  <pc:docChgLst>
    <pc:chgData name="Sharma Computer Academy" userId="08476b32c11f4418" providerId="LiveId" clId="{303F1AB8-C516-4F6F-A2FA-D6EFC25E5E03}"/>
    <pc:docChg chg="modSld">
      <pc:chgData name="Sharma Computer Academy" userId="08476b32c11f4418" providerId="LiveId" clId="{303F1AB8-C516-4F6F-A2FA-D6EFC25E5E03}" dt="2022-04-11T06:07:28.621" v="11" actId="20577"/>
      <pc:docMkLst>
        <pc:docMk/>
      </pc:docMkLst>
      <pc:sldChg chg="modSp">
        <pc:chgData name="Sharma Computer Academy" userId="08476b32c11f4418" providerId="LiveId" clId="{303F1AB8-C516-4F6F-A2FA-D6EFC25E5E03}" dt="2022-04-11T06:07:15.184" v="7" actId="20577"/>
        <pc:sldMkLst>
          <pc:docMk/>
          <pc:sldMk cId="2211743528" sldId="482"/>
        </pc:sldMkLst>
        <pc:spChg chg="mod">
          <ac:chgData name="Sharma Computer Academy" userId="08476b32c11f4418" providerId="LiveId" clId="{303F1AB8-C516-4F6F-A2FA-D6EFC25E5E03}" dt="2022-04-11T06:07:15.184" v="7" actId="20577"/>
          <ac:spMkLst>
            <pc:docMk/>
            <pc:sldMk cId="2211743528" sldId="482"/>
            <ac:spMk id="10" creationId="{68A1F6B4-2A81-4DA0-8970-D06E84D75F66}"/>
          </ac:spMkLst>
        </pc:spChg>
      </pc:sldChg>
      <pc:sldChg chg="modSp">
        <pc:chgData name="Sharma Computer Academy" userId="08476b32c11f4418" providerId="LiveId" clId="{303F1AB8-C516-4F6F-A2FA-D6EFC25E5E03}" dt="2022-04-11T06:07:03.659" v="3" actId="20577"/>
        <pc:sldMkLst>
          <pc:docMk/>
          <pc:sldMk cId="1416911413" sldId="499"/>
        </pc:sldMkLst>
        <pc:spChg chg="mod">
          <ac:chgData name="Sharma Computer Academy" userId="08476b32c11f4418" providerId="LiveId" clId="{303F1AB8-C516-4F6F-A2FA-D6EFC25E5E03}" dt="2022-04-11T06:07:03.659" v="3" actId="20577"/>
          <ac:spMkLst>
            <pc:docMk/>
            <pc:sldMk cId="1416911413" sldId="499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303F1AB8-C516-4F6F-A2FA-D6EFC25E5E03}" dt="2022-04-11T06:07:28.621" v="11" actId="20577"/>
        <pc:sldMkLst>
          <pc:docMk/>
          <pc:sldMk cId="436964274" sldId="506"/>
        </pc:sldMkLst>
        <pc:spChg chg="mod">
          <ac:chgData name="Sharma Computer Academy" userId="08476b32c11f4418" providerId="LiveId" clId="{303F1AB8-C516-4F6F-A2FA-D6EFC25E5E03}" dt="2022-04-11T06:07:28.621" v="11" actId="20577"/>
          <ac:spMkLst>
            <pc:docMk/>
            <pc:sldMk cId="436964274" sldId="506"/>
            <ac:spMk id="10" creationId="{68A1F6B4-2A81-4DA0-8970-D06E84D75F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1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3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7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7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3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1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874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1208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3150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9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27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986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6904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6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9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973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6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cdn-link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rbel" pitchFamily="34" charset="0"/>
              </a:rPr>
              <a:t>Building First react app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Lecture-2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835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For our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introductory</a:t>
            </a:r>
            <a:r>
              <a:rPr lang="en-US" sz="2200" b="1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look at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, we are going to use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first approach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200" dirty="0"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We will be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building</a:t>
            </a:r>
            <a:r>
              <a:rPr lang="en-US" sz="2200" dirty="0">
                <a:latin typeface="Corbel" pitchFamily="34" charset="0"/>
              </a:rPr>
              <a:t> our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first React Element </a:t>
            </a:r>
            <a:r>
              <a:rPr lang="en-US" sz="2200" dirty="0">
                <a:latin typeface="Corbel" pitchFamily="34" charset="0"/>
              </a:rPr>
              <a:t>and it will be 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2200" dirty="0">
                <a:latin typeface="Corbel" pitchFamily="34" charset="0"/>
              </a:rPr>
              <a:t>tag with the text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“React Rocks!!!”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63662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Using </a:t>
            </a:r>
            <a:r>
              <a:rPr lang="en-US" sz="3200" b="1" dirty="0">
                <a:solidFill>
                  <a:srgbClr val="FFC000"/>
                </a:solidFill>
                <a:latin typeface="Corbel" pitchFamily="34" charset="0"/>
              </a:rPr>
              <a:t>First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Approach</a:t>
            </a:r>
            <a:endParaRPr lang="en-IN" sz="3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660397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00B050"/>
                </a:solidFill>
                <a:latin typeface="Corbel" pitchFamily="34" charset="0"/>
              </a:rPr>
              <a:t>Desired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Output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2209800"/>
            <a:ext cx="828672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212818" cy="4064000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 order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achieve</a:t>
            </a:r>
            <a:r>
              <a:rPr lang="en-US" sz="2400" dirty="0">
                <a:latin typeface="Corbel" pitchFamily="34" charset="0"/>
              </a:rPr>
              <a:t> this , we have to follow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4 steps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731520" lvl="1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US" sz="1900" dirty="0">
                <a:latin typeface="Corbel" pitchFamily="34" charset="0"/>
              </a:rPr>
              <a:t> an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HTML page </a:t>
            </a:r>
            <a:r>
              <a:rPr lang="en-US" sz="1900" dirty="0">
                <a:latin typeface="Corbel" pitchFamily="34" charset="0"/>
              </a:rPr>
              <a:t>with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&lt;div&gt; </a:t>
            </a:r>
            <a:r>
              <a:rPr lang="en-US" sz="1900" dirty="0">
                <a:latin typeface="Corbel" pitchFamily="34" charset="0"/>
              </a:rPr>
              <a:t>element.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Add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React libraries </a:t>
            </a:r>
            <a:r>
              <a:rPr lang="en-US" sz="1900" dirty="0">
                <a:latin typeface="Corbel" pitchFamily="34" charset="0"/>
              </a:rPr>
              <a:t>to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HTML page </a:t>
            </a:r>
            <a:r>
              <a:rPr lang="en-US" sz="1900" dirty="0">
                <a:latin typeface="Corbel" pitchFamily="34" charset="0"/>
              </a:rPr>
              <a:t>using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CDN links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 </a:t>
            </a:r>
            <a:r>
              <a:rPr lang="en-US" sz="1900" dirty="0">
                <a:latin typeface="Corbel" pitchFamily="34" charset="0"/>
              </a:rPr>
              <a:t>the method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</a:rPr>
              <a:t>React.createElement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create</a:t>
            </a:r>
            <a:r>
              <a:rPr lang="en-US" sz="1900" dirty="0">
                <a:latin typeface="Corbel" pitchFamily="34" charset="0"/>
              </a:rPr>
              <a:t> an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1900" dirty="0">
                <a:latin typeface="Corbel" pitchFamily="34" charset="0"/>
              </a:rPr>
              <a:t>element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 </a:t>
            </a:r>
            <a:r>
              <a:rPr lang="en-US" sz="1900" dirty="0">
                <a:latin typeface="Corbel" pitchFamily="34" charset="0"/>
              </a:rPr>
              <a:t>the method 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</a:rPr>
              <a:t>ReactDOM.render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to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render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heading element </a:t>
            </a:r>
            <a:r>
              <a:rPr lang="en-US" sz="1900" dirty="0">
                <a:latin typeface="Corbel" pitchFamily="34" charset="0"/>
              </a:rPr>
              <a:t>to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page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CC664-6768-E08E-3C4A-19E8E7DFBFA5}"/>
              </a:ext>
            </a:extLst>
          </p:cNvPr>
          <p:cNvSpPr txBox="1"/>
          <p:nvPr/>
        </p:nvSpPr>
        <p:spPr>
          <a:xfrm>
            <a:off x="76200" y="63662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Using </a:t>
            </a:r>
            <a:r>
              <a:rPr lang="en-US" sz="3200" b="1" dirty="0">
                <a:solidFill>
                  <a:srgbClr val="FFC000"/>
                </a:solidFill>
                <a:latin typeface="Corbel" pitchFamily="34" charset="0"/>
              </a:rPr>
              <a:t>First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Approach</a:t>
            </a:r>
            <a:endParaRPr lang="en-IN" sz="3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Create a new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HTML document </a:t>
            </a:r>
            <a:r>
              <a:rPr lang="en-US" sz="2400" dirty="0">
                <a:latin typeface="Corbel" pitchFamily="34" charset="0"/>
              </a:rPr>
              <a:t>with the following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contents:</a:t>
            </a:r>
            <a:endParaRPr lang="en-US" sz="2400" b="1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3662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Step-1: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Creating The </a:t>
            </a:r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" pitchFamily="34" charset="0"/>
              </a:rPr>
              <a:t>HTML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 Page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5762" y="2286000"/>
            <a:ext cx="8141038" cy="436728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endParaRPr lang="en-US" b="1" dirty="0">
              <a:solidFill>
                <a:srgbClr val="CC0066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406400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previous page </a:t>
            </a:r>
            <a:r>
              <a:rPr lang="en-US" sz="2200" dirty="0">
                <a:latin typeface="Corbel" pitchFamily="34" charset="0"/>
              </a:rPr>
              <a:t>has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nothing interesting </a:t>
            </a:r>
            <a:r>
              <a:rPr lang="en-US" sz="2200" dirty="0">
                <a:latin typeface="Corbel" pitchFamily="34" charset="0"/>
              </a:rPr>
              <a:t>or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exciting </a:t>
            </a:r>
            <a:r>
              <a:rPr lang="en-US" sz="2200" dirty="0">
                <a:latin typeface="Corbel" pitchFamily="34" charset="0"/>
              </a:rPr>
              <a:t>going for it.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But let’s fix that by adding 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reference</a:t>
            </a:r>
            <a:r>
              <a:rPr lang="en-US" sz="2200" b="1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to 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React library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C5DC1-9FAB-4F82-AF57-F48633C50CB3}"/>
              </a:ext>
            </a:extLst>
          </p:cNvPr>
          <p:cNvSpPr txBox="1"/>
          <p:nvPr/>
        </p:nvSpPr>
        <p:spPr>
          <a:xfrm>
            <a:off x="350445" y="63383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Step-2: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Adding </a:t>
            </a:r>
            <a:r>
              <a:rPr lang="en-US" sz="3000" b="1" dirty="0">
                <a:solidFill>
                  <a:schemeClr val="accent5"/>
                </a:solidFill>
                <a:latin typeface="Corbel" pitchFamily="34" charset="0"/>
              </a:rPr>
              <a:t>React CDN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955738" cy="4225948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For doing this </a:t>
            </a:r>
            <a:r>
              <a:rPr lang="en-US" sz="2200" dirty="0">
                <a:latin typeface="Corbel" pitchFamily="34" charset="0"/>
              </a:rPr>
              <a:t>, we need to do 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following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pPr marL="731520" lvl="1" indent="-457200"/>
            <a:r>
              <a:rPr lang="en-US" sz="1800" dirty="0">
                <a:latin typeface="Corbel" pitchFamily="34" charset="0"/>
              </a:rPr>
              <a:t>Visit the </a:t>
            </a:r>
            <a:r>
              <a:rPr lang="en-US" sz="1800" b="1" dirty="0">
                <a:solidFill>
                  <a:schemeClr val="accent1"/>
                </a:solidFill>
                <a:latin typeface="Corbel" pitchFamily="34" charset="0"/>
              </a:rPr>
              <a:t>following page </a:t>
            </a:r>
            <a:r>
              <a:rPr lang="en-US" sz="1800" dirty="0">
                <a:latin typeface="Corbel" pitchFamily="34" charset="0"/>
              </a:rPr>
              <a:t>at the React website: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https://reactjs.org/docs/cdn-links.html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/>
            <a:endParaRPr lang="en-US" sz="1800" dirty="0">
              <a:latin typeface="Corbel" pitchFamily="34" charset="0"/>
            </a:endParaRPr>
          </a:p>
          <a:p>
            <a:pPr marL="731520" lvl="1" indent="-457200"/>
            <a:r>
              <a:rPr lang="en-US" sz="1800" dirty="0">
                <a:latin typeface="Corbel" pitchFamily="34" charset="0"/>
              </a:rPr>
              <a:t>From there copy the </a:t>
            </a:r>
            <a:r>
              <a:rPr lang="en-US" sz="1800" b="1" dirty="0">
                <a:solidFill>
                  <a:srgbClr val="FF0066"/>
                </a:solidFill>
                <a:latin typeface="Corbel" pitchFamily="34" charset="0"/>
              </a:rPr>
              <a:t>&lt;script&gt; </a:t>
            </a:r>
            <a:r>
              <a:rPr lang="en-US" sz="1800" dirty="0">
                <a:latin typeface="Corbel" pitchFamily="34" charset="0"/>
              </a:rPr>
              <a:t>tag of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</a:t>
            </a:r>
            <a:r>
              <a:rPr lang="en-US" sz="1800" dirty="0">
                <a:latin typeface="Corbel" pitchFamily="34" charset="0"/>
              </a:rPr>
              <a:t> and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dom</a:t>
            </a:r>
            <a:r>
              <a:rPr lang="en-US" sz="1800" dirty="0">
                <a:latin typeface="Corbel" pitchFamily="34" charset="0"/>
              </a:rPr>
              <a:t> CDN links</a:t>
            </a:r>
          </a:p>
          <a:p>
            <a:pPr marL="731520" lvl="1" indent="-457200"/>
            <a:endParaRPr lang="en-US" sz="1800" dirty="0">
              <a:latin typeface="Corbel" pitchFamily="34" charset="0"/>
            </a:endParaRPr>
          </a:p>
          <a:p>
            <a:pPr marL="731520" lvl="1" indent="-457200"/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1800" dirty="0">
                <a:latin typeface="Corbel" pitchFamily="34" charset="0"/>
              </a:rPr>
              <a:t>you copy the </a:t>
            </a: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development version </a:t>
            </a:r>
            <a:r>
              <a:rPr lang="en-US" sz="1800" dirty="0">
                <a:latin typeface="Corbel" pitchFamily="34" charset="0"/>
              </a:rPr>
              <a:t>, not the </a:t>
            </a: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production version</a:t>
            </a:r>
            <a:r>
              <a:rPr lang="en-US" sz="1800" dirty="0">
                <a:latin typeface="Corbel" pitchFamily="34" charset="0"/>
              </a:rPr>
              <a:t>.</a:t>
            </a:r>
          </a:p>
          <a:p>
            <a:pPr marL="731520" lvl="1" indent="-457200"/>
            <a:endParaRPr lang="en-US" sz="1800" dirty="0">
              <a:latin typeface="Corbel" pitchFamily="34" charset="0"/>
            </a:endParaRPr>
          </a:p>
          <a:p>
            <a:pPr marL="731520" lvl="1" indent="-457200"/>
            <a:r>
              <a:rPr lang="en-US" sz="1800" dirty="0">
                <a:latin typeface="Corbel" pitchFamily="34" charset="0"/>
              </a:rPr>
              <a:t>Paste these </a:t>
            </a:r>
            <a:r>
              <a:rPr lang="en-US" sz="1800" b="1" dirty="0">
                <a:solidFill>
                  <a:srgbClr val="CC0066"/>
                </a:solidFill>
                <a:latin typeface="Corbel" pitchFamily="34" charset="0"/>
              </a:rPr>
              <a:t>&lt;script&gt; </a:t>
            </a:r>
            <a:r>
              <a:rPr lang="en-US" sz="1800" dirty="0">
                <a:latin typeface="Corbel" pitchFamily="34" charset="0"/>
              </a:rPr>
              <a:t>tags inside the </a:t>
            </a:r>
            <a:r>
              <a:rPr lang="en-US" sz="1800" b="1" dirty="0">
                <a:solidFill>
                  <a:srgbClr val="CC0066"/>
                </a:solidFill>
                <a:latin typeface="Corbel" pitchFamily="34" charset="0"/>
              </a:rPr>
              <a:t>&lt;head&gt; </a:t>
            </a:r>
            <a:r>
              <a:rPr lang="en-US" sz="1800" dirty="0">
                <a:latin typeface="Corbel" pitchFamily="34" charset="0"/>
              </a:rPr>
              <a:t>tag of the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HTML page</a:t>
            </a: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C5DC1-9FAB-4F82-AF57-F48633C50CB3}"/>
              </a:ext>
            </a:extLst>
          </p:cNvPr>
          <p:cNvSpPr txBox="1"/>
          <p:nvPr/>
        </p:nvSpPr>
        <p:spPr>
          <a:xfrm>
            <a:off x="350445" y="63383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Step-2: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Adding </a:t>
            </a:r>
            <a:r>
              <a:rPr lang="en-US" sz="3000" b="1" dirty="0">
                <a:solidFill>
                  <a:schemeClr val="accent5"/>
                </a:solidFill>
                <a:latin typeface="Corbel" pitchFamily="34" charset="0"/>
              </a:rPr>
              <a:t>React CDN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5702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36011-7E2C-4C94-97ED-D4089DD6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20" y="2202031"/>
            <a:ext cx="8643998" cy="2674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33D71D-E4B1-6366-F2F3-DD6F9C665FEB}"/>
              </a:ext>
            </a:extLst>
          </p:cNvPr>
          <p:cNvSpPr txBox="1"/>
          <p:nvPr/>
        </p:nvSpPr>
        <p:spPr>
          <a:xfrm>
            <a:off x="350445" y="63383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Step-2: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Adding </a:t>
            </a:r>
            <a:r>
              <a:rPr lang="en-US" sz="3000" b="1" dirty="0">
                <a:solidFill>
                  <a:schemeClr val="accent5"/>
                </a:solidFill>
                <a:latin typeface="Corbel" pitchFamily="34" charset="0"/>
              </a:rPr>
              <a:t>React CDN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Links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5075062-655B-F670-48A7-10243C071901}"/>
              </a:ext>
            </a:extLst>
          </p:cNvPr>
          <p:cNvSpPr txBox="1">
            <a:spLocks/>
          </p:cNvSpPr>
          <p:nvPr/>
        </p:nvSpPr>
        <p:spPr>
          <a:xfrm>
            <a:off x="457200" y="5131968"/>
            <a:ext cx="8472518" cy="1421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100" dirty="0">
                <a:latin typeface="Corbel" pitchFamily="34" charset="0"/>
              </a:rPr>
              <a:t>These 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two lines </a:t>
            </a:r>
            <a:r>
              <a:rPr lang="en-US" sz="2100" dirty="0">
                <a:latin typeface="Corbel" pitchFamily="34" charset="0"/>
              </a:rPr>
              <a:t>bring in both the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core React library </a:t>
            </a:r>
            <a:r>
              <a:rPr lang="en-US" sz="2100" dirty="0">
                <a:latin typeface="Corbel" pitchFamily="34" charset="0"/>
              </a:rPr>
              <a:t>and the various things </a:t>
            </a:r>
            <a:r>
              <a:rPr lang="en-US" sz="2100" b="1" dirty="0">
                <a:solidFill>
                  <a:schemeClr val="accent1"/>
                </a:solidFill>
                <a:latin typeface="Corbel" pitchFamily="34" charset="0"/>
              </a:rPr>
              <a:t>React</a:t>
            </a:r>
            <a:r>
              <a:rPr lang="en-US" sz="2100" dirty="0">
                <a:latin typeface="Corbel" pitchFamily="34" charset="0"/>
              </a:rPr>
              <a:t> needs to work with the </a:t>
            </a:r>
            <a:r>
              <a:rPr lang="en-US" sz="2100" b="1" dirty="0">
                <a:solidFill>
                  <a:srgbClr val="FF00FF"/>
                </a:solidFill>
                <a:latin typeface="Corbel" pitchFamily="34" charset="0"/>
              </a:rPr>
              <a:t>DOM</a:t>
            </a:r>
            <a:r>
              <a:rPr lang="en-US" sz="2100" dirty="0">
                <a:latin typeface="Corbel" pitchFamily="34" charset="0"/>
              </a:rPr>
              <a:t>. </a:t>
            </a:r>
          </a:p>
          <a:p>
            <a:pPr marL="457200" indent="-457200"/>
            <a:r>
              <a:rPr lang="en-US" sz="2100" dirty="0">
                <a:latin typeface="Corbel" pitchFamily="34" charset="0"/>
              </a:rPr>
              <a:t>Without them, we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aren’t</a:t>
            </a:r>
            <a:r>
              <a:rPr lang="en-US" sz="21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100" dirty="0">
                <a:latin typeface="Corbel" pitchFamily="34" charset="0"/>
              </a:rPr>
              <a:t>building a </a:t>
            </a:r>
            <a:r>
              <a:rPr lang="en-US" sz="2100" b="1" dirty="0">
                <a:solidFill>
                  <a:schemeClr val="accent1"/>
                </a:solidFill>
                <a:latin typeface="Corbel" pitchFamily="34" charset="0"/>
              </a:rPr>
              <a:t>React app </a:t>
            </a:r>
            <a:r>
              <a:rPr lang="en-US" sz="2100" dirty="0">
                <a:latin typeface="Corbel" pitchFamily="34" charset="0"/>
              </a:rPr>
              <a:t>at all.</a:t>
            </a:r>
            <a:endParaRPr lang="en-US" sz="21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At this point, our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page should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look</a:t>
            </a:r>
            <a:r>
              <a:rPr lang="en-US" sz="2400" dirty="0">
                <a:latin typeface="Corbel" pitchFamily="34" charset="0"/>
              </a:rPr>
              <a:t> as follows:</a:t>
            </a:r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2209800"/>
            <a:ext cx="7766713" cy="4495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="https://unpkg.com/react@18/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="https://unpkg.com/react-dom@18/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endParaRPr lang="en-US" sz="1600" b="1" dirty="0">
              <a:solidFill>
                <a:srgbClr val="CC0066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60D0D-A070-737C-2E3B-5CB7697257B7}"/>
              </a:ext>
            </a:extLst>
          </p:cNvPr>
          <p:cNvSpPr txBox="1"/>
          <p:nvPr/>
        </p:nvSpPr>
        <p:spPr>
          <a:xfrm>
            <a:off x="350445" y="63383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Step-2: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Adding </a:t>
            </a:r>
            <a:r>
              <a:rPr lang="en-US" sz="3000" b="1" dirty="0">
                <a:solidFill>
                  <a:schemeClr val="accent5"/>
                </a:solidFill>
                <a:latin typeface="Corbel" pitchFamily="34" charset="0"/>
              </a:rPr>
              <a:t>React CDN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4169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3024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79577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US" sz="2200" dirty="0">
                <a:latin typeface="Corbel" pitchFamily="34" charset="0"/>
              </a:rPr>
              <a:t>we’re going to use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React</a:t>
            </a:r>
            <a:r>
              <a:rPr lang="en-US" sz="2200" dirty="0">
                <a:solidFill>
                  <a:srgbClr val="FFFF0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 element </a:t>
            </a:r>
            <a:r>
              <a:rPr lang="en-US" sz="2200" dirty="0">
                <a:latin typeface="Corbel" pitchFamily="34" charset="0"/>
              </a:rPr>
              <a:t>for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2200" dirty="0">
                <a:latin typeface="Corbel" pitchFamily="34" charset="0"/>
              </a:rPr>
              <a:t>with the text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React Rocks!! </a:t>
            </a:r>
            <a:r>
              <a:rPr lang="en-US" sz="2200" dirty="0">
                <a:latin typeface="Corbel" pitchFamily="34" charset="0"/>
              </a:rPr>
              <a:t>to be displayed </a:t>
            </a:r>
            <a:r>
              <a:rPr lang="en-US" sz="2200" b="1" dirty="0">
                <a:solidFill>
                  <a:srgbClr val="990033"/>
                </a:solidFill>
                <a:latin typeface="Corbel" pitchFamily="34" charset="0"/>
              </a:rPr>
              <a:t>on the page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To do this </a:t>
            </a:r>
            <a:r>
              <a:rPr lang="en-US" sz="2200" dirty="0">
                <a:latin typeface="Corbel" pitchFamily="34" charset="0"/>
              </a:rPr>
              <a:t>we have to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call </a:t>
            </a:r>
            <a:r>
              <a:rPr lang="en-US" sz="2200" dirty="0">
                <a:latin typeface="Corbel" pitchFamily="34" charset="0"/>
              </a:rPr>
              <a:t>a method called 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200" dirty="0">
                <a:latin typeface="Corbel" pitchFamily="34" charset="0"/>
              </a:rPr>
              <a:t>which belongs to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 object.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381000" y="6096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Step-3: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Calling </a:t>
            </a:r>
            <a:r>
              <a:rPr lang="en-US" sz="3000" b="1" dirty="0" err="1">
                <a:solidFill>
                  <a:srgbClr val="FFC000"/>
                </a:solidFill>
                <a:latin typeface="Corbel" pitchFamily="34" charset="0"/>
              </a:rPr>
              <a:t>React.createElement</a:t>
            </a:r>
            <a:r>
              <a:rPr lang="en-US" sz="3000" b="1" dirty="0">
                <a:solidFill>
                  <a:srgbClr val="FFC000"/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56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2362200"/>
            <a:ext cx="7848600" cy="4267200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sz="2800" dirty="0">
                <a:latin typeface="Corbel" pitchFamily="34" charset="0"/>
              </a:rPr>
              <a:t>The </a:t>
            </a:r>
            <a:r>
              <a:rPr lang="en-US" sz="28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800" dirty="0">
                <a:latin typeface="Corbel" pitchFamily="34" charset="0"/>
              </a:rPr>
              <a:t>method has 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syntax</a:t>
            </a:r>
            <a:r>
              <a:rPr lang="en-US" sz="2800" dirty="0">
                <a:latin typeface="Corbel" pitchFamily="34" charset="0"/>
              </a:rPr>
              <a:t>:</a:t>
            </a:r>
          </a:p>
          <a:p>
            <a:pPr marL="800100" lvl="1" indent="-457200"/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React.createElement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(type,  props, [...children])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800" dirty="0">
                <a:latin typeface="Corbel" pitchFamily="34" charset="0"/>
              </a:rPr>
              <a:t>As we can </a:t>
            </a: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observe </a:t>
            </a:r>
            <a:r>
              <a:rPr lang="en-US" sz="2800" dirty="0">
                <a:latin typeface="Corbel" pitchFamily="34" charset="0"/>
              </a:rPr>
              <a:t>this method takes 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3 arguments</a:t>
            </a:r>
            <a:r>
              <a:rPr lang="en-US" sz="2800" dirty="0">
                <a:latin typeface="Corbel" pitchFamily="34" charset="0"/>
              </a:rPr>
              <a:t>:</a:t>
            </a: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type</a:t>
            </a:r>
            <a:r>
              <a:rPr lang="en-US" sz="1900" dirty="0">
                <a:latin typeface="Corbel" pitchFamily="34" charset="0"/>
              </a:rPr>
              <a:t>: can be either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tag name string </a:t>
            </a:r>
            <a:r>
              <a:rPr lang="en-US" sz="1900" dirty="0">
                <a:latin typeface="Corbel" pitchFamily="34" charset="0"/>
              </a:rPr>
              <a:t>(such as 'div' or 'span'), a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React component type </a:t>
            </a:r>
            <a:r>
              <a:rPr lang="en-US" sz="1900" dirty="0">
                <a:latin typeface="Corbel" pitchFamily="34" charset="0"/>
              </a:rPr>
              <a:t>(a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class</a:t>
            </a:r>
            <a:r>
              <a:rPr lang="en-US" sz="1900" dirty="0">
                <a:latin typeface="Corbel" pitchFamily="34" charset="0"/>
              </a:rPr>
              <a:t> or 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sz="1900" dirty="0">
                <a:latin typeface="Corbel" pitchFamily="34" charset="0"/>
              </a:rPr>
              <a:t>), or a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React fragment type</a:t>
            </a:r>
            <a:r>
              <a:rPr lang="en-US" sz="1900" dirty="0">
                <a:latin typeface="Corbel" pitchFamily="34" charset="0"/>
              </a:rPr>
              <a:t>.</a:t>
            </a:r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: It can be a Java Script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object </a:t>
            </a:r>
            <a:r>
              <a:rPr lang="en-US" sz="1900" dirty="0">
                <a:latin typeface="Corbel" pitchFamily="34" charset="0"/>
              </a:rPr>
              <a:t>containing 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HTML attributes </a:t>
            </a:r>
            <a:r>
              <a:rPr lang="en-US" sz="1900" dirty="0">
                <a:latin typeface="Corbel" pitchFamily="34" charset="0"/>
              </a:rPr>
              <a:t>for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element</a:t>
            </a:r>
            <a:r>
              <a:rPr lang="en-US" sz="1900" dirty="0">
                <a:latin typeface="Corbel" pitchFamily="34" charset="0"/>
              </a:rPr>
              <a:t> or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null</a:t>
            </a: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children</a:t>
            </a:r>
            <a:r>
              <a:rPr lang="en-US" sz="1900" dirty="0">
                <a:latin typeface="Corbel" pitchFamily="34" charset="0"/>
              </a:rPr>
              <a:t>: whatever we want to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put inside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newly created element </a:t>
            </a:r>
          </a:p>
          <a:p>
            <a:pPr marL="457200" indent="-457200"/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/>
            <a:r>
              <a:rPr lang="en-US" sz="2800" dirty="0">
                <a:latin typeface="Corbel" pitchFamily="34" charset="0"/>
              </a:rPr>
              <a:t>It will finally 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800" dirty="0">
                <a:latin typeface="Corbel" pitchFamily="34" charset="0"/>
              </a:rPr>
              <a:t> and 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return</a:t>
            </a:r>
            <a:r>
              <a:rPr lang="en-US" sz="2800" dirty="0">
                <a:latin typeface="Corbel" pitchFamily="34" charset="0"/>
              </a:rPr>
              <a:t> a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new React element </a:t>
            </a:r>
            <a:r>
              <a:rPr lang="en-US" sz="2800" dirty="0">
                <a:latin typeface="Corbel" pitchFamily="34" charset="0"/>
              </a:rPr>
              <a:t>of the </a:t>
            </a:r>
            <a:r>
              <a:rPr lang="en-US" sz="2800" b="1" dirty="0">
                <a:solidFill>
                  <a:srgbClr val="002060"/>
                </a:solidFill>
                <a:latin typeface="Corbel" pitchFamily="34" charset="0"/>
              </a:rPr>
              <a:t>given type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B49BE-E45A-1DDF-EE52-977E4B8AF97C}"/>
              </a:ext>
            </a:extLst>
          </p:cNvPr>
          <p:cNvSpPr txBox="1"/>
          <p:nvPr/>
        </p:nvSpPr>
        <p:spPr>
          <a:xfrm>
            <a:off x="381000" y="6096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Step-3: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Calling </a:t>
            </a:r>
            <a:r>
              <a:rPr lang="en-US" sz="3000" b="1" dirty="0" err="1">
                <a:solidFill>
                  <a:srgbClr val="FFC000"/>
                </a:solidFill>
                <a:latin typeface="Corbel" pitchFamily="34" charset="0"/>
              </a:rPr>
              <a:t>React.createElement</a:t>
            </a:r>
            <a:r>
              <a:rPr lang="en-US" sz="3000" b="1" dirty="0">
                <a:solidFill>
                  <a:srgbClr val="FFC000"/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39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Today’s Agenda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32" y="2362200"/>
            <a:ext cx="8712968" cy="43434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Ways To Develop A React App ?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These Ways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2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The First App </a:t>
            </a:r>
          </a:p>
          <a:p>
            <a:pPr>
              <a:buSzPct val="100000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4140200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React Elements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React.createElement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returns are just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P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lain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O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ld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J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avaScript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O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bjects </a:t>
            </a:r>
            <a:r>
              <a:rPr lang="en-US" sz="2400" dirty="0">
                <a:latin typeface="Corbel" pitchFamily="34" charset="0"/>
              </a:rPr>
              <a:t>that describe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DOM nodes</a:t>
            </a:r>
            <a:r>
              <a:rPr lang="en-US" sz="2400" dirty="0">
                <a:latin typeface="Corbel" pitchFamily="34" charset="0"/>
              </a:rPr>
              <a:t> that we would  like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ReactDOM.render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to create.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They’re</a:t>
            </a:r>
            <a:r>
              <a:rPr lang="en-US" sz="2400" dirty="0">
                <a:latin typeface="Corbel" pitchFamily="34" charset="0"/>
              </a:rPr>
              <a:t> not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DOM nodes</a:t>
            </a:r>
            <a:r>
              <a:rPr lang="en-US" sz="2400" dirty="0">
                <a:latin typeface="Corbel" pitchFamily="34" charset="0"/>
              </a:rPr>
              <a:t>,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not added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document.</a:t>
            </a:r>
            <a:r>
              <a:rPr lang="en-US" sz="2400" dirty="0">
                <a:latin typeface="Corbel" pitchFamily="34" charset="0"/>
              </a:rPr>
              <a:t>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They’re</a:t>
            </a:r>
            <a:r>
              <a:rPr lang="en-US" sz="2400" dirty="0">
                <a:latin typeface="Corbel" pitchFamily="34" charset="0"/>
              </a:rPr>
              <a:t> just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objects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457200" y="591795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</a:t>
            </a:r>
            <a:r>
              <a:rPr lang="en-US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Element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955738" cy="3530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To call the 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200" dirty="0">
                <a:latin typeface="Corbel" pitchFamily="34" charset="0"/>
              </a:rPr>
              <a:t>method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we need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add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following code </a:t>
            </a:r>
            <a:r>
              <a:rPr lang="en-US" sz="2200" dirty="0">
                <a:latin typeface="Corbel" pitchFamily="34" charset="0"/>
              </a:rPr>
              <a:t>in a </a:t>
            </a:r>
            <a:r>
              <a:rPr lang="en-US" sz="2200" b="1" dirty="0">
                <a:solidFill>
                  <a:srgbClr val="FF0066"/>
                </a:solidFill>
                <a:latin typeface="Corbel" pitchFamily="34" charset="0"/>
              </a:rPr>
              <a:t>&lt;script&gt; </a:t>
            </a:r>
            <a:r>
              <a:rPr lang="en-US" sz="2200" dirty="0">
                <a:latin typeface="Corbel" pitchFamily="34" charset="0"/>
              </a:rPr>
              <a:t>tag just before the closing </a:t>
            </a:r>
            <a:r>
              <a:rPr lang="en-US" sz="2200" b="1" dirty="0">
                <a:solidFill>
                  <a:srgbClr val="FF0066"/>
                </a:solidFill>
                <a:latin typeface="Corbel" pitchFamily="34" charset="0"/>
              </a:rPr>
              <a:t>&lt;body&gt; </a:t>
            </a:r>
            <a:r>
              <a:rPr lang="en-US" sz="2200" dirty="0">
                <a:latin typeface="Corbel" pitchFamily="34" charset="0"/>
              </a:rPr>
              <a:t>tag</a:t>
            </a:r>
          </a:p>
          <a:p>
            <a:pPr marL="457200" indent="-457200"/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679230" y="3886200"/>
            <a:ext cx="7955738" cy="223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</a:rPr>
              <a:t>React.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600" b="1" dirty="0">
                <a:latin typeface="Consolas" pitchFamily="49" charset="0"/>
              </a:rPr>
              <a:t>);        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74F7D-C706-D1CA-ADED-F352C45FF76B}"/>
              </a:ext>
            </a:extLst>
          </p:cNvPr>
          <p:cNvSpPr txBox="1"/>
          <p:nvPr/>
        </p:nvSpPr>
        <p:spPr>
          <a:xfrm>
            <a:off x="381000" y="6096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Step-3: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Calling </a:t>
            </a:r>
            <a:r>
              <a:rPr lang="en-US" sz="3000" b="1" dirty="0" err="1">
                <a:solidFill>
                  <a:srgbClr val="FFC000"/>
                </a:solidFill>
                <a:latin typeface="Corbel" pitchFamily="34" charset="0"/>
              </a:rPr>
              <a:t>React.createElement</a:t>
            </a:r>
            <a:r>
              <a:rPr lang="en-US" sz="3000" b="1" dirty="0">
                <a:solidFill>
                  <a:srgbClr val="FFC000"/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87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593" y="6096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Code Till Step -3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2209800"/>
            <a:ext cx="8777318" cy="414753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="https://unpkg.com/react@18/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="https://unpkg.com/react-dom@18/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 	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= </a:t>
            </a:r>
            <a:r>
              <a:rPr lang="en-US" sz="1400" b="1" dirty="0" err="1">
                <a:latin typeface="Consolas" pitchFamily="49" charset="0"/>
              </a:rPr>
              <a:t>React.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400" b="1" dirty="0">
                <a:latin typeface="Consolas" pitchFamily="49" charset="0"/>
              </a:rPr>
              <a:t>, </a:t>
            </a:r>
            <a:r>
              <a:rPr lang="en-US" sz="14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400" b="1" dirty="0">
                <a:latin typeface="Consolas" pitchFamily="49" charset="0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400" b="1" dirty="0">
                <a:latin typeface="Consolas" pitchFamily="49" charset="0"/>
              </a:rPr>
              <a:t>);        </a:t>
            </a:r>
          </a:p>
          <a:p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    &lt;/script&gt;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117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4064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Once</a:t>
            </a:r>
            <a:r>
              <a:rPr lang="en-US" sz="2200" dirty="0">
                <a:latin typeface="Corbel" pitchFamily="34" charset="0"/>
              </a:rPr>
              <a:t> we have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created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 element </a:t>
            </a:r>
            <a:r>
              <a:rPr lang="en-US" sz="2200" dirty="0">
                <a:latin typeface="Corbel" pitchFamily="34" charset="0"/>
              </a:rPr>
              <a:t>,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next task </a:t>
            </a:r>
            <a:r>
              <a:rPr lang="en-US" sz="2200" dirty="0">
                <a:latin typeface="Corbel" pitchFamily="34" charset="0"/>
              </a:rPr>
              <a:t>is to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render it </a:t>
            </a:r>
            <a:r>
              <a:rPr lang="en-US" sz="2200" dirty="0">
                <a:latin typeface="Corbel" pitchFamily="34" charset="0"/>
              </a:rPr>
              <a:t>on the page 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This is done </a:t>
            </a:r>
            <a:r>
              <a:rPr lang="en-US" sz="2200" dirty="0">
                <a:latin typeface="Corbel" pitchFamily="34" charset="0"/>
              </a:rPr>
              <a:t>by calling the 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ReactDOM</a:t>
            </a:r>
            <a:r>
              <a:rPr lang="en-US" sz="2200" dirty="0">
                <a:latin typeface="Corbel" pitchFamily="34" charset="0"/>
              </a:rPr>
              <a:t> object’s method  called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render().</a:t>
            </a:r>
            <a:endParaRPr lang="en-US" sz="2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609600" y="591795"/>
            <a:ext cx="708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Step-4: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Calling </a:t>
            </a:r>
            <a:r>
              <a:rPr lang="en-US" sz="3000" b="1" dirty="0" err="1">
                <a:solidFill>
                  <a:srgbClr val="FFC000"/>
                </a:solidFill>
                <a:latin typeface="Corbel" pitchFamily="34" charset="0"/>
              </a:rPr>
              <a:t>ReactDOM.render</a:t>
            </a:r>
            <a:r>
              <a:rPr lang="en-US" sz="3000" b="1" dirty="0">
                <a:solidFill>
                  <a:srgbClr val="FFC000"/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13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225948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It has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syntax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800100" lvl="1" indent="-457200"/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element,container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,[callback])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As we can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observe </a:t>
            </a:r>
            <a:r>
              <a:rPr lang="en-US" sz="2400" dirty="0">
                <a:latin typeface="Corbel" pitchFamily="34" charset="0"/>
              </a:rPr>
              <a:t>this method takes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3 arguments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element</a:t>
            </a:r>
            <a:r>
              <a:rPr lang="en-US" sz="1900" dirty="0">
                <a:latin typeface="Corbel" pitchFamily="34" charset="0"/>
              </a:rPr>
              <a:t>: The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React element </a:t>
            </a:r>
            <a:r>
              <a:rPr lang="en-US" sz="1900" dirty="0">
                <a:latin typeface="Corbel" pitchFamily="34" charset="0"/>
              </a:rPr>
              <a:t>to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rendered</a:t>
            </a:r>
            <a:r>
              <a:rPr lang="en-US" sz="1900" dirty="0">
                <a:latin typeface="Corbel" pitchFamily="34" charset="0"/>
              </a:rPr>
              <a:t>.</a:t>
            </a:r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container</a:t>
            </a:r>
            <a:r>
              <a:rPr lang="en-US" sz="1900" dirty="0">
                <a:latin typeface="Corbel" pitchFamily="34" charset="0"/>
              </a:rPr>
              <a:t>: The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parent node </a:t>
            </a:r>
            <a:r>
              <a:rPr lang="en-US" sz="1900" dirty="0">
                <a:latin typeface="Corbel" pitchFamily="34" charset="0"/>
              </a:rPr>
              <a:t>in which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new element </a:t>
            </a:r>
            <a:r>
              <a:rPr lang="en-US" sz="1900" dirty="0">
                <a:latin typeface="Corbel" pitchFamily="34" charset="0"/>
              </a:rPr>
              <a:t>is to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rendered</a:t>
            </a: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callback</a:t>
            </a:r>
            <a:r>
              <a:rPr lang="en-US" sz="1900" dirty="0">
                <a:latin typeface="Corbel" pitchFamily="34" charset="0"/>
              </a:rPr>
              <a:t>: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optional callback </a:t>
            </a:r>
            <a:r>
              <a:rPr lang="en-US" sz="1900" dirty="0">
                <a:latin typeface="Corbel" pitchFamily="34" charset="0"/>
              </a:rPr>
              <a:t>to be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executed</a:t>
            </a:r>
            <a:r>
              <a:rPr lang="en-US" sz="1900" dirty="0">
                <a:latin typeface="Corbel" pitchFamily="34" charset="0"/>
              </a:rPr>
              <a:t> after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element</a:t>
            </a:r>
            <a:r>
              <a:rPr lang="en-US" sz="1900" dirty="0">
                <a:latin typeface="Corbel" pitchFamily="34" charset="0"/>
              </a:rPr>
              <a:t> has been </a:t>
            </a:r>
            <a:r>
              <a:rPr lang="en-US" sz="1900" b="1" dirty="0">
                <a:solidFill>
                  <a:schemeClr val="accent6"/>
                </a:solidFill>
                <a:latin typeface="Corbel" pitchFamily="34" charset="0"/>
              </a:rPr>
              <a:t>rendered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It will finally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reference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CC0066"/>
                </a:solidFill>
                <a:latin typeface="Corbel" pitchFamily="34" charset="0"/>
              </a:rPr>
              <a:t>component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that we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created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609600" y="636628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Step-4: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Calling </a:t>
            </a:r>
            <a:r>
              <a:rPr lang="en-US" sz="3000" b="1" dirty="0" err="1">
                <a:solidFill>
                  <a:srgbClr val="FFC000"/>
                </a:solidFill>
                <a:latin typeface="Corbel" pitchFamily="34" charset="0"/>
              </a:rPr>
              <a:t>ReactDOM.render</a:t>
            </a:r>
            <a:r>
              <a:rPr lang="en-US" sz="3000" b="1" dirty="0">
                <a:solidFill>
                  <a:srgbClr val="FFC000"/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78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898618" cy="3911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To call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render() </a:t>
            </a:r>
            <a:r>
              <a:rPr lang="en-US" sz="2200" dirty="0">
                <a:latin typeface="Corbel" pitchFamily="34" charset="0"/>
              </a:rPr>
              <a:t>method we need to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add</a:t>
            </a:r>
            <a:r>
              <a:rPr lang="en-US" sz="2200" dirty="0">
                <a:latin typeface="Corbel" pitchFamily="34" charset="0"/>
              </a:rPr>
              <a:t> the following code in the </a:t>
            </a:r>
            <a:r>
              <a:rPr lang="en-US" sz="2200" b="1" dirty="0">
                <a:solidFill>
                  <a:srgbClr val="CC0066"/>
                </a:solidFill>
                <a:latin typeface="Corbel" pitchFamily="34" charset="0"/>
              </a:rPr>
              <a:t>&lt;script&gt; </a:t>
            </a:r>
            <a:r>
              <a:rPr lang="en-US" sz="2200" dirty="0">
                <a:latin typeface="Corbel" pitchFamily="34" charset="0"/>
              </a:rPr>
              <a:t>tag</a:t>
            </a:r>
            <a:endParaRPr lang="en-US" sz="22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501555" y="3657600"/>
            <a:ext cx="8140890" cy="28478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</a:rPr>
              <a:t>React.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</a:rPr>
              <a:t>document.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</a:rPr>
              <a:t>ReactDOM.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latin typeface="Consolas" pitchFamily="49" charset="0"/>
              </a:rPr>
              <a:t>);        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ABC90-B017-5E62-3D6C-7B7993109AB1}"/>
              </a:ext>
            </a:extLst>
          </p:cNvPr>
          <p:cNvSpPr txBox="1"/>
          <p:nvPr/>
        </p:nvSpPr>
        <p:spPr>
          <a:xfrm>
            <a:off x="609600" y="636628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Step-4: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Calling </a:t>
            </a:r>
            <a:r>
              <a:rPr lang="en-US" sz="3000" b="1" dirty="0" err="1">
                <a:solidFill>
                  <a:srgbClr val="FFC000"/>
                </a:solidFill>
                <a:latin typeface="Corbel" pitchFamily="34" charset="0"/>
              </a:rPr>
              <a:t>ReactDOM.render</a:t>
            </a:r>
            <a:r>
              <a:rPr lang="en-US" sz="3000" b="1" dirty="0">
                <a:solidFill>
                  <a:srgbClr val="FFC000"/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935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61" y="63662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64261" y="2209800"/>
            <a:ext cx="8777318" cy="450534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="https://unpkg.com/react@18/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="https://unpkg.com/react-dom@18/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 	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= </a:t>
            </a:r>
            <a:r>
              <a:rPr lang="en-US" sz="1400" b="1" dirty="0" err="1">
                <a:latin typeface="Consolas" pitchFamily="49" charset="0"/>
              </a:rPr>
              <a:t>React.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400" b="1" dirty="0">
                <a:latin typeface="Consolas" pitchFamily="49" charset="0"/>
              </a:rPr>
              <a:t>, </a:t>
            </a:r>
            <a:r>
              <a:rPr lang="en-US" sz="14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400" b="1" dirty="0">
                <a:latin typeface="Consolas" pitchFamily="49" charset="0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400" b="1" dirty="0">
                <a:latin typeface="Consolas" pitchFamily="49" charset="0"/>
              </a:rPr>
              <a:t>);</a:t>
            </a:r>
          </a:p>
          <a:p>
            <a:r>
              <a:rPr lang="en-US" sz="1400" b="1" dirty="0">
                <a:latin typeface="Consolas" pitchFamily="49" charset="0"/>
              </a:rPr>
              <a:t>        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= </a:t>
            </a:r>
            <a:r>
              <a:rPr lang="en-US" sz="1400" b="1" dirty="0" err="1">
                <a:latin typeface="Consolas" pitchFamily="49" charset="0"/>
              </a:rPr>
              <a:t>document.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400" b="1" dirty="0">
                <a:latin typeface="Consolas" pitchFamily="49" charset="0"/>
              </a:rPr>
              <a:t>);</a:t>
            </a:r>
          </a:p>
          <a:p>
            <a:r>
              <a:rPr lang="en-US" sz="1400" b="1" dirty="0">
                <a:latin typeface="Consolas" pitchFamily="49" charset="0"/>
              </a:rPr>
              <a:t> 	</a:t>
            </a:r>
            <a:r>
              <a:rPr lang="en-US" sz="1400" b="1" dirty="0" err="1">
                <a:latin typeface="Consolas" pitchFamily="49" charset="0"/>
              </a:rPr>
              <a:t>ReactDOM.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400" b="1" dirty="0">
                <a:latin typeface="Consolas" pitchFamily="49" charset="0"/>
              </a:rPr>
              <a:t>, 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latin typeface="Consolas" pitchFamily="49" charset="0"/>
              </a:rPr>
              <a:t>);       </a:t>
            </a:r>
          </a:p>
          <a:p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    &lt;/script&gt;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69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591795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Final Output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2286000"/>
            <a:ext cx="8915400" cy="40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72834-6864-4779-B82D-B444933242E4}"/>
              </a:ext>
            </a:extLst>
          </p:cNvPr>
          <p:cNvSpPr txBox="1"/>
          <p:nvPr/>
        </p:nvSpPr>
        <p:spPr>
          <a:xfrm>
            <a:off x="228600" y="1142987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Ways Of Developing A React App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7867D-FCCB-F047-318A-9D020DBA4856}"/>
              </a:ext>
            </a:extLst>
          </p:cNvPr>
          <p:cNvSpPr/>
          <p:nvPr/>
        </p:nvSpPr>
        <p:spPr>
          <a:xfrm>
            <a:off x="864382" y="2507376"/>
            <a:ext cx="7593818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Two Popular Ways Of Developing React App</a:t>
            </a:r>
            <a:endParaRPr lang="en-IN" sz="22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EE3BEE4-08C9-F9C1-F9E0-5AD699000555}"/>
              </a:ext>
            </a:extLst>
          </p:cNvPr>
          <p:cNvSpPr/>
          <p:nvPr/>
        </p:nvSpPr>
        <p:spPr>
          <a:xfrm rot="1147047">
            <a:off x="3106636" y="3772956"/>
            <a:ext cx="685800" cy="1851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E0EB06C-5598-EBA2-215B-ED8123E34994}"/>
              </a:ext>
            </a:extLst>
          </p:cNvPr>
          <p:cNvSpPr/>
          <p:nvPr/>
        </p:nvSpPr>
        <p:spPr>
          <a:xfrm rot="19992278">
            <a:off x="4969836" y="3752981"/>
            <a:ext cx="701026" cy="1931979"/>
          </a:xfrm>
          <a:prstGeom prst="downArrow">
            <a:avLst>
              <a:gd name="adj1" fmla="val 50000"/>
              <a:gd name="adj2" fmla="val 52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AF87DE04-3031-9932-8665-3127D32011CF}"/>
              </a:ext>
            </a:extLst>
          </p:cNvPr>
          <p:cNvSpPr/>
          <p:nvPr/>
        </p:nvSpPr>
        <p:spPr>
          <a:xfrm>
            <a:off x="864382" y="5562600"/>
            <a:ext cx="2202455" cy="914400"/>
          </a:xfrm>
          <a:prstGeom prst="cloud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Using CDN</a:t>
            </a:r>
            <a:endParaRPr lang="en-IN" b="1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D7DEFAA-FF71-7BB8-2777-AEFEEB8C455F}"/>
              </a:ext>
            </a:extLst>
          </p:cNvPr>
          <p:cNvSpPr/>
          <p:nvPr/>
        </p:nvSpPr>
        <p:spPr>
          <a:xfrm>
            <a:off x="5320348" y="5562600"/>
            <a:ext cx="2253513" cy="914400"/>
          </a:xfrm>
          <a:prstGeom prst="cloud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Using CRA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41402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Using CDN: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Whenever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library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exploring new concepts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using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come in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they require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setup 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,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simplest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 to create 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application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by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 link 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 existing </a:t>
            </a:r>
            <a:r>
              <a:rPr lang="en-US" sz="2200" b="1" dirty="0">
                <a:solidFill>
                  <a:srgbClr val="66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via a 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only a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few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 of code and </a:t>
            </a:r>
            <a:r>
              <a:rPr lang="en-US" sz="22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special tools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72834-6864-4779-B82D-B444933242E4}"/>
              </a:ext>
            </a:extLst>
          </p:cNvPr>
          <p:cNvSpPr txBox="1"/>
          <p:nvPr/>
        </p:nvSpPr>
        <p:spPr>
          <a:xfrm>
            <a:off x="228600" y="1142987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Approach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</a:t>
            </a:r>
            <a:endParaRPr lang="en-IN" sz="3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9878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b="1" dirty="0">
                <a:solidFill>
                  <a:schemeClr val="accent1"/>
                </a:solidFill>
                <a:latin typeface="Corbel" pitchFamily="34" charset="0"/>
                <a:cs typeface="Calibri" panose="020F0502020204030204" pitchFamily="34" charset="0"/>
              </a:rPr>
              <a:t>2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  </a:t>
            </a:r>
            <a:r>
              <a:rPr lang="en-US" sz="22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Using Create React App: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beginners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who are </a:t>
            </a:r>
            <a:r>
              <a:rPr lang="en-US" sz="20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starting to learn React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as the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becomes bigger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its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also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so it becomes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sz="2000" b="1" u="sng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3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None/>
            </a:pPr>
            <a:endParaRPr lang="en-US" sz="2800" dirty="0"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8336F-5642-3A4A-A3AB-0312073624AF}"/>
              </a:ext>
            </a:extLst>
          </p:cNvPr>
          <p:cNvSpPr txBox="1"/>
          <p:nvPr/>
        </p:nvSpPr>
        <p:spPr>
          <a:xfrm>
            <a:off x="228600" y="1142987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Approach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CRA</a:t>
            </a:r>
            <a:endParaRPr lang="en-IN" sz="3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90E715-AD0A-4C93-A383-B52532E66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848600" cy="4150240"/>
          </a:xfrm>
        </p:spPr>
      </p:pic>
      <p:sp>
        <p:nvSpPr>
          <p:cNvPr id="8" name="TextBox 7"/>
          <p:cNvSpPr txBox="1"/>
          <p:nvPr/>
        </p:nvSpPr>
        <p:spPr>
          <a:xfrm>
            <a:off x="261252" y="1130404"/>
            <a:ext cx="6596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Structure Of A React App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0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955738" cy="4064000"/>
          </a:xfrm>
        </p:spPr>
        <p:txBody>
          <a:bodyPr>
            <a:normAutofit/>
          </a:bodyPr>
          <a:lstStyle/>
          <a:p>
            <a:pPr marL="731520" lvl="1" indent="-457200">
              <a:buFont typeface="Wingdings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overcome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this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200" b="1" u="sng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management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Team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2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</a:t>
            </a:r>
            <a:r>
              <a:rPr lang="en-US" sz="22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eact </a:t>
            </a:r>
            <a:r>
              <a:rPr lang="en-US" sz="22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CRA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excellent tool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developers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allows us to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our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project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quickly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F0339-5D78-44F2-9735-5EDF4022896E}"/>
              </a:ext>
            </a:extLst>
          </p:cNvPr>
          <p:cNvSpPr txBox="1"/>
          <p:nvPr/>
        </p:nvSpPr>
        <p:spPr>
          <a:xfrm>
            <a:off x="285720" y="1165358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CRA</a:t>
            </a:r>
            <a:endParaRPr lang="en-IN" sz="3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898618" cy="3901420"/>
          </a:xfrm>
        </p:spPr>
        <p:txBody>
          <a:bodyPr>
            <a:normAutofit/>
          </a:bodyPr>
          <a:lstStyle/>
          <a:p>
            <a:pPr marL="731520" lvl="1" indent="-457200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 wraps up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of the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dependencies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Babel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project itself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then we need to focus on writing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code only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for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React App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 we first need to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-US" sz="2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  <a:r>
              <a:rPr lang="en-US" sz="2200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our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None/>
            </a:pPr>
            <a:endParaRPr lang="en-US" sz="2800" dirty="0"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A74F-4768-7BC2-26CF-0D4C31D0093A}"/>
              </a:ext>
            </a:extLst>
          </p:cNvPr>
          <p:cNvSpPr txBox="1"/>
          <p:nvPr/>
        </p:nvSpPr>
        <p:spPr>
          <a:xfrm>
            <a:off x="285720" y="1165358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CRA</a:t>
            </a:r>
            <a:endParaRPr lang="en-IN" sz="3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580398"/>
              </p:ext>
            </p:extLst>
          </p:nvPr>
        </p:nvGraphicFramePr>
        <p:xfrm>
          <a:off x="609600" y="2209799"/>
          <a:ext cx="8001000" cy="4562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77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CDN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 React App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2183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This approach provides a </a:t>
                      </a:r>
                      <a:r>
                        <a:rPr lang="en-U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 start where we can directly start writing the code without fiddling with your </a:t>
                      </a:r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environment.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This approach,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a bit </a:t>
                      </a:r>
                      <a:r>
                        <a:rPr lang="en-U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complicated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time-consuming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 first, but it is the way 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Modern React Development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done these days.</a:t>
                      </a:r>
                    </a:p>
                    <a:p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To use this approach, all we do is </a:t>
                      </a:r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1800" b="1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script file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To use this we need to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install Node.js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our   machine.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7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</a:t>
                      </a:r>
                      <a:r>
                        <a:rPr lang="en-US" sz="18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 environment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beginners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 </a:t>
                      </a:r>
                      <a:r>
                        <a:rPr lang="en-US" sz="1800" b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newcomers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 is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n-US" sz="1800" b="1" i="0" kern="12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good environment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for </a:t>
                      </a:r>
                      <a:r>
                        <a:rPr lang="en-US" sz="1800" b="1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newcomers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well as </a:t>
                      </a:r>
                      <a:r>
                        <a:rPr lang="en-US" sz="1800" b="1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professionals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since the </a:t>
                      </a:r>
                      <a:r>
                        <a:rPr lang="en-US" sz="18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CRA-tool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itself handles a lot of </a:t>
                      </a:r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difficult configuration setup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8382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 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And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Create-React-App</a:t>
            </a:r>
            <a:endParaRPr lang="en-IN" sz="2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7998</TotalTime>
  <Words>1663</Words>
  <Application>Microsoft Office PowerPoint</Application>
  <PresentationFormat>On-screen Show (4:3)</PresentationFormat>
  <Paragraphs>269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Corbel</vt:lpstr>
      <vt:lpstr>Wingdings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571</cp:revision>
  <dcterms:created xsi:type="dcterms:W3CDTF">2016-02-04T12:02:26Z</dcterms:created>
  <dcterms:modified xsi:type="dcterms:W3CDTF">2023-02-13T06:39:43Z</dcterms:modified>
</cp:coreProperties>
</file>