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7" r:id="rId2"/>
    <p:sldId id="475" r:id="rId3"/>
    <p:sldId id="612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DD34642-5799-4F56-9A3A-3D37ED5A1740}"/>
    <pc:docChg chg="modSld">
      <pc:chgData name="Sharma Computer Academy" userId="08476b32c11f4418" providerId="LiveId" clId="{3DD34642-5799-4F56-9A3A-3D37ED5A1740}" dt="2023-04-03T16:26:47.476" v="0" actId="1076"/>
      <pc:docMkLst>
        <pc:docMk/>
      </pc:docMkLst>
      <pc:sldChg chg="modSp mod">
        <pc:chgData name="Sharma Computer Academy" userId="08476b32c11f4418" providerId="LiveId" clId="{3DD34642-5799-4F56-9A3A-3D37ED5A1740}" dt="2023-04-03T16:26:47.476" v="0" actId="1076"/>
        <pc:sldMkLst>
          <pc:docMk/>
          <pc:sldMk cId="2182329948" sldId="629"/>
        </pc:sldMkLst>
        <pc:picChg chg="mod">
          <ac:chgData name="Sharma Computer Academy" userId="08476b32c11f4418" providerId="LiveId" clId="{3DD34642-5799-4F56-9A3A-3D37ED5A1740}" dt="2023-04-03T16:26:47.476" v="0" actId="1076"/>
          <ac:picMkLst>
            <pc:docMk/>
            <pc:sldMk cId="2182329948" sldId="629"/>
            <ac:picMk id="6" creationId="{AC7C765B-4FEC-4E67-A452-941AB231C5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7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6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6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93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022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6294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76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919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032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1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066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0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(handling keyboard events)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Lecture-22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743200"/>
            <a:ext cx="8229600" cy="35995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40C2A9-A2AF-5962-4DC6-DDC219369A6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971800"/>
            <a:ext cx="8001000" cy="33709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752B14-4001-83E5-3D90-A9FF86D7D81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4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145" y="2963165"/>
            <a:ext cx="8153400" cy="37519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441467-0F48-4C3A-A484-2C0A3AAC81B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6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"Enter"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"Escape"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answer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window.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"Are you sure you want to delete the text ?"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(answer)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&gt;Type your message&lt;/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552552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D0D49D-17C2-2AC7-1E95-A3884CC8F28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647980"/>
            <a:ext cx="1828800" cy="4016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CC38CF-851A-31A0-DED6-2880942A59B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2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86000"/>
            <a:ext cx="8712968" cy="41910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Keyboard Events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Getting The Key Pressed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Just like JS </a:t>
            </a:r>
            <a:r>
              <a:rPr lang="en-US" sz="2400" dirty="0">
                <a:latin typeface="Corbel" panose="020B0503020204020204" pitchFamily="34" charset="0"/>
              </a:rPr>
              <a:t>,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also we have support for 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keyboard events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 are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onKeyDown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</a:t>
            </a:r>
            <a:r>
              <a:rPr lang="en-US" sz="1900" dirty="0">
                <a:latin typeface="Corbel" panose="020B0503020204020204" pitchFamily="34" charset="0"/>
              </a:rPr>
              <a:t> is fired when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presses a key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onKeyUp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</a:t>
            </a:r>
            <a:r>
              <a:rPr lang="en-US" sz="1900" dirty="0">
                <a:latin typeface="Corbel" panose="020B0503020204020204" pitchFamily="34" charset="0"/>
              </a:rPr>
              <a:t> is triggered when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releases a key.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onKeyPress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:</a:t>
            </a:r>
            <a:r>
              <a:rPr lang="en-US" sz="19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event </a:t>
            </a:r>
            <a:r>
              <a:rPr lang="en-US" sz="1900" dirty="0">
                <a:latin typeface="Corbel" panose="020B0503020204020204" pitchFamily="34" charset="0"/>
              </a:rPr>
              <a:t>is fired for only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ASCII based keys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25552-4979-6818-96EC-8ECE48AA847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React Keyboard Events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Recall that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 passes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SyntheticEvent</a:t>
            </a:r>
            <a:r>
              <a:rPr lang="en-US" sz="2400" dirty="0">
                <a:latin typeface="Corbel" panose="020B0503020204020204" pitchFamily="34" charset="0"/>
              </a:rPr>
              <a:t> object to all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event handlers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object </a:t>
            </a:r>
            <a:r>
              <a:rPr lang="en-US" sz="2400" dirty="0">
                <a:latin typeface="Corbel" panose="020B0503020204020204" pitchFamily="34" charset="0"/>
              </a:rPr>
              <a:t>provides us access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4 important properties </a:t>
            </a:r>
            <a:r>
              <a:rPr lang="en-US" sz="2400" dirty="0">
                <a:latin typeface="Corbel" panose="020B0503020204020204" pitchFamily="34" charset="0"/>
              </a:rPr>
              <a:t>and they are :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keyCode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: </a:t>
            </a:r>
            <a:r>
              <a:rPr lang="en-US" sz="1900" dirty="0">
                <a:latin typeface="Corbel" panose="020B0503020204020204" pitchFamily="34" charset="0"/>
              </a:rPr>
              <a:t>Returns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unicode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keyDown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charCode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:</a:t>
            </a:r>
            <a:r>
              <a:rPr lang="en-US" sz="1900" dirty="0">
                <a:latin typeface="Corbel" panose="020B0503020204020204" pitchFamily="34" charset="0"/>
              </a:rPr>
              <a:t> Returns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unicode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keyPress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key : </a:t>
            </a:r>
            <a:r>
              <a:rPr lang="en-US" sz="1900" dirty="0">
                <a:latin typeface="Corbel" panose="020B0503020204020204" pitchFamily="34" charset="0"/>
              </a:rPr>
              <a:t>Returns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face value/string representation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code:</a:t>
            </a:r>
            <a:r>
              <a:rPr lang="en-US" sz="1900" dirty="0">
                <a:latin typeface="Corbel" panose="020B0503020204020204" pitchFamily="34" charset="0"/>
              </a:rPr>
              <a:t> Supported from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17 </a:t>
            </a:r>
            <a:r>
              <a:rPr lang="en-US" sz="1900" dirty="0">
                <a:latin typeface="Corbel" panose="020B0503020204020204" pitchFamily="34" charset="0"/>
              </a:rPr>
              <a:t>onwards and returns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physical name </a:t>
            </a:r>
            <a:r>
              <a:rPr lang="en-US" sz="1900" dirty="0">
                <a:latin typeface="Corbel" panose="020B0503020204020204" pitchFamily="34" charset="0"/>
              </a:rPr>
              <a:t>of the key like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Digit1</a:t>
            </a:r>
            <a:r>
              <a:rPr lang="en-US" sz="1900" dirty="0">
                <a:latin typeface="Corbel" panose="020B0503020204020204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keyA</a:t>
            </a:r>
            <a:r>
              <a:rPr lang="en-US" sz="1900" dirty="0">
                <a:latin typeface="Corbel" panose="020B0503020204020204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Space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dirty="0" err="1">
                <a:latin typeface="Corbel" panose="020B0503020204020204" pitchFamily="34" charset="0"/>
              </a:rPr>
              <a:t>etc</a:t>
            </a:r>
            <a:endParaRPr lang="en-US" sz="1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9D8F75-F04B-D9DD-9810-AA106F1159E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Get The Key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Key Detector app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400" dirty="0">
                <a:latin typeface="Corbel" pitchFamily="34" charset="0"/>
              </a:rPr>
              <a:t>and as soon 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presses any key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 , it’s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string representation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physical representation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on the page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D8FA4E-E447-2C9A-20A8-204CFE2AF7B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0" y="3886200"/>
            <a:ext cx="8153400" cy="35233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244406-45E7-5C5D-A1FE-FF16572F8D7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4352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key: 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code: 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.handleKey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key: </a:t>
            </a:r>
            <a:r>
              <a:rPr lang="en-IN" sz="1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code: </a:t>
            </a:r>
            <a:r>
              <a:rPr lang="en-IN" sz="1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.code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&gt;Key Detector&lt;/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key: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.state.key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,code: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.state.code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onKeyPress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handleKey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something"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1530378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KeyDetectorjs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BF6431-D24D-74B5-0F5B-12A366E1FF1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0772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KeyDetector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657402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10D2-D2A9-6CB1-4736-03D932F488A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5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allows the user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type text </a:t>
            </a:r>
            <a:r>
              <a:rPr lang="en-US" sz="2400" dirty="0">
                <a:latin typeface="Corbel" pitchFamily="34" charset="0"/>
              </a:rPr>
              <a:t>in it.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app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behave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follows: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If the user presses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Enter:</a:t>
            </a:r>
            <a:r>
              <a:rPr lang="en-US" sz="1900" dirty="0">
                <a:latin typeface="Corbel" pitchFamily="34" charset="0"/>
              </a:rPr>
              <a:t> then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entered text </a:t>
            </a:r>
            <a:r>
              <a:rPr lang="en-US" sz="1900" dirty="0">
                <a:latin typeface="Corbel" pitchFamily="34" charset="0"/>
              </a:rPr>
              <a:t>should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1900" dirty="0">
                <a:latin typeface="Corbel" pitchFamily="34" charset="0"/>
              </a:rPr>
              <a:t> in an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alert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If user presses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Escape: </a:t>
            </a:r>
            <a:r>
              <a:rPr lang="en-US" sz="1900" dirty="0">
                <a:latin typeface="Corbel" pitchFamily="34" charset="0"/>
              </a:rPr>
              <a:t>then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all text in textbox </a:t>
            </a:r>
            <a:r>
              <a:rPr lang="en-US" sz="1900" dirty="0">
                <a:latin typeface="Corbel" pitchFamily="34" charset="0"/>
              </a:rPr>
              <a:t>should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cleared</a:t>
            </a:r>
            <a:r>
              <a:rPr lang="en-US" sz="1900" dirty="0">
                <a:latin typeface="Corbel" pitchFamily="34" charset="0"/>
              </a:rPr>
              <a:t> upon confirmation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On any other key </a:t>
            </a:r>
            <a:r>
              <a:rPr lang="en-US" sz="1900" dirty="0">
                <a:latin typeface="Corbel" pitchFamily="34" charset="0"/>
              </a:rPr>
              <a:t>normal </a:t>
            </a:r>
            <a:r>
              <a:rPr lang="en-US" sz="1900" dirty="0" err="1">
                <a:latin typeface="Corbel" pitchFamily="34" charset="0"/>
              </a:rPr>
              <a:t>behaviour</a:t>
            </a:r>
            <a:r>
              <a:rPr lang="en-US" sz="1900" dirty="0">
                <a:latin typeface="Corbel" pitchFamily="34" charset="0"/>
              </a:rPr>
              <a:t> should appear</a:t>
            </a:r>
          </a:p>
          <a:p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DE98A6-8B5E-4EDE-1055-1D130932BF1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11338</TotalTime>
  <Words>721</Words>
  <Application>Microsoft Office PowerPoint</Application>
  <PresentationFormat>On-screen Show (4:3)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670</cp:revision>
  <dcterms:created xsi:type="dcterms:W3CDTF">2016-02-04T12:02:26Z</dcterms:created>
  <dcterms:modified xsi:type="dcterms:W3CDTF">2023-04-03T16:51:11Z</dcterms:modified>
</cp:coreProperties>
</file>