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7" r:id="rId2"/>
    <p:sldId id="475" r:id="rId3"/>
    <p:sldId id="612" r:id="rId4"/>
    <p:sldId id="655" r:id="rId5"/>
    <p:sldId id="656" r:id="rId6"/>
    <p:sldId id="657" r:id="rId7"/>
    <p:sldId id="658" r:id="rId8"/>
    <p:sldId id="659" r:id="rId9"/>
    <p:sldId id="661" r:id="rId10"/>
    <p:sldId id="662" r:id="rId11"/>
    <p:sldId id="660" r:id="rId12"/>
    <p:sldId id="663" r:id="rId13"/>
    <p:sldId id="664" r:id="rId14"/>
    <p:sldId id="666" r:id="rId15"/>
    <p:sldId id="6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8" autoAdjust="0"/>
  </p:normalViewPr>
  <p:slideViewPr>
    <p:cSldViewPr>
      <p:cViewPr varScale="1">
        <p:scale>
          <a:sx n="85" d="100"/>
          <a:sy n="85" d="100"/>
        </p:scale>
        <p:origin x="14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48EF121-2170-4F69-980F-7232F9E6E116}"/>
    <pc:docChg chg="custSel modSld">
      <pc:chgData name="Sharma Computer Academy" userId="08476b32c11f4418" providerId="LiveId" clId="{948EF121-2170-4F69-980F-7232F9E6E116}" dt="2023-03-27T12:09:48.252" v="92" actId="20577"/>
      <pc:docMkLst>
        <pc:docMk/>
      </pc:docMkLst>
      <pc:sldChg chg="modSp mod modAnim">
        <pc:chgData name="Sharma Computer Academy" userId="08476b32c11f4418" providerId="LiveId" clId="{948EF121-2170-4F69-980F-7232F9E6E116}" dt="2023-03-27T12:09:18.753" v="43" actId="27636"/>
        <pc:sldMkLst>
          <pc:docMk/>
          <pc:sldMk cId="0" sldId="475"/>
        </pc:sldMkLst>
        <pc:spChg chg="mod">
          <ac:chgData name="Sharma Computer Academy" userId="08476b32c11f4418" providerId="LiveId" clId="{948EF121-2170-4F69-980F-7232F9E6E116}" dt="2023-03-27T12:09:18.753" v="43" actId="27636"/>
          <ac:spMkLst>
            <pc:docMk/>
            <pc:sldMk cId="0" sldId="47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48EF121-2170-4F69-980F-7232F9E6E116}" dt="2023-03-27T12:09:48.252" v="92" actId="20577"/>
        <pc:sldMkLst>
          <pc:docMk/>
          <pc:sldMk cId="2409053659" sldId="663"/>
        </pc:sldMkLst>
        <pc:spChg chg="mod">
          <ac:chgData name="Sharma Computer Academy" userId="08476b32c11f4418" providerId="LiveId" clId="{948EF121-2170-4F69-980F-7232F9E6E116}" dt="2023-03-27T12:09:37.134" v="67" actId="20577"/>
          <ac:spMkLst>
            <pc:docMk/>
            <pc:sldMk cId="2409053659" sldId="663"/>
            <ac:spMk id="3" creationId="{0CB21500-6CA6-3374-CCEB-C10C645B3DDD}"/>
          </ac:spMkLst>
        </pc:spChg>
        <pc:spChg chg="mod">
          <ac:chgData name="Sharma Computer Academy" userId="08476b32c11f4418" providerId="LiveId" clId="{948EF121-2170-4F69-980F-7232F9E6E116}" dt="2023-03-27T12:09:48.252" v="92" actId="20577"/>
          <ac:spMkLst>
            <pc:docMk/>
            <pc:sldMk cId="2409053659" sldId="663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27-03-2023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8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71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15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11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323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996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7070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599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7775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8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8460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5284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3606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1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33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0795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0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2438400"/>
            <a:ext cx="8624918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(form handling)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Lecture-24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286000"/>
            <a:ext cx="8077200" cy="40463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4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userpwd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.state.userpwd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/&gt;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.state.userpwd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4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&gt;Submit&lt;/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BE0F27-C9D8-C7DB-18E6-E6245A14D649}"/>
              </a:ext>
            </a:extLst>
          </p:cNvPr>
          <p:cNvSpPr/>
          <p:nvPr/>
        </p:nvSpPr>
        <p:spPr>
          <a:xfrm>
            <a:off x="3505200" y="1508055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ContactForm.js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FD24D0-DE1F-23AB-BB0B-3B59A22FBF71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745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286000"/>
            <a:ext cx="8153400" cy="40463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sz="20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2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20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B4E890-65D0-1359-EAAE-3943411F3994}"/>
              </a:ext>
            </a:extLst>
          </p:cNvPr>
          <p:cNvSpPr/>
          <p:nvPr/>
        </p:nvSpPr>
        <p:spPr>
          <a:xfrm>
            <a:off x="3505200" y="1508055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2FC1FE-F6E8-4958-4054-62E301467CE7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382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229600" cy="40640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Modify </a:t>
            </a:r>
            <a:r>
              <a:rPr lang="en-US" sz="2400" dirty="0">
                <a:latin typeface="Corbel" pitchFamily="34" charset="0"/>
              </a:rPr>
              <a:t>the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Shopping </a:t>
            </a:r>
            <a:r>
              <a:rPr lang="en-US" sz="2400" b="1">
                <a:solidFill>
                  <a:srgbClr val="7030A0"/>
                </a:solidFill>
                <a:latin typeface="Corbel" pitchFamily="34" charset="0"/>
              </a:rPr>
              <a:t>Cart App </a:t>
            </a:r>
            <a:r>
              <a:rPr lang="en-US" sz="2400">
                <a:latin typeface="Corbel" pitchFamily="34" charset="0"/>
              </a:rPr>
              <a:t>by </a:t>
            </a:r>
            <a:r>
              <a:rPr lang="en-US" sz="2400" dirty="0">
                <a:latin typeface="Corbel" pitchFamily="34" charset="0"/>
              </a:rPr>
              <a:t>making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following changes</a:t>
            </a: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1900" b="1" dirty="0" err="1">
                <a:solidFill>
                  <a:srgbClr val="0070C0"/>
                </a:solidFill>
                <a:latin typeface="Corbel" pitchFamily="34" charset="0"/>
              </a:rPr>
              <a:t>Alongwith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1900" dirty="0">
                <a:latin typeface="Corbel" pitchFamily="34" charset="0"/>
              </a:rPr>
              <a:t>the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list of product names </a:t>
            </a:r>
            <a:r>
              <a:rPr lang="en-US" sz="1900" dirty="0">
                <a:latin typeface="Corbel" pitchFamily="34" charset="0"/>
              </a:rPr>
              <a:t>also display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quantity for each product </a:t>
            </a:r>
            <a:r>
              <a:rPr lang="en-US" sz="1900" dirty="0">
                <a:latin typeface="Corbel" pitchFamily="34" charset="0"/>
              </a:rPr>
              <a:t>as  well as a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delete button</a:t>
            </a: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endParaRPr lang="en-US" sz="1900" b="1" dirty="0">
              <a:solidFill>
                <a:schemeClr val="accent1"/>
              </a:solidFill>
              <a:latin typeface="Corbel" pitchFamily="34" charset="0"/>
            </a:endParaRPr>
          </a:p>
          <a:p>
            <a:pPr lvl="1"/>
            <a:r>
              <a:rPr lang="en-US" sz="1900" dirty="0">
                <a:latin typeface="Corbel" pitchFamily="34" charset="0"/>
              </a:rPr>
              <a:t>These</a:t>
            </a:r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product names </a:t>
            </a:r>
            <a:r>
              <a:rPr lang="en-US" sz="1900" dirty="0">
                <a:latin typeface="Corbel" pitchFamily="34" charset="0"/>
              </a:rPr>
              <a:t>and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quantities</a:t>
            </a:r>
            <a:r>
              <a:rPr lang="en-US" sz="1900" dirty="0">
                <a:latin typeface="Corbel" pitchFamily="34" charset="0"/>
              </a:rPr>
              <a:t>  be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passed</a:t>
            </a:r>
            <a:r>
              <a:rPr lang="en-US" sz="1900" dirty="0">
                <a:latin typeface="Corbel" pitchFamily="34" charset="0"/>
              </a:rPr>
              <a:t> from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App.js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>
                <a:latin typeface="Corbel" pitchFamily="34" charset="0"/>
              </a:rPr>
              <a:t>As usual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, on clicking a button </a:t>
            </a:r>
            <a:r>
              <a:rPr lang="en-US" sz="1900" dirty="0">
                <a:latin typeface="Corbel" pitchFamily="34" charset="0"/>
              </a:rPr>
              <a:t>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corresponding product</a:t>
            </a:r>
            <a:r>
              <a:rPr lang="en-US" sz="1900" dirty="0">
                <a:latin typeface="Corbel" pitchFamily="34" charset="0"/>
              </a:rPr>
              <a:t> must be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deleted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dirty="0">
                <a:latin typeface="Corbel" pitchFamily="34" charset="0"/>
              </a:rPr>
              <a:t>Also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provide a form </a:t>
            </a:r>
            <a:r>
              <a:rPr lang="en-US" sz="1900" dirty="0">
                <a:latin typeface="Corbel" pitchFamily="34" charset="0"/>
              </a:rPr>
              <a:t>to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input</a:t>
            </a:r>
            <a:r>
              <a:rPr lang="en-US" sz="1900" dirty="0">
                <a:latin typeface="Corbel" pitchFamily="34" charset="0"/>
              </a:rPr>
              <a:t> a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new product </a:t>
            </a:r>
            <a:r>
              <a:rPr lang="en-US" sz="1900" dirty="0">
                <a:latin typeface="Corbel" pitchFamily="34" charset="0"/>
              </a:rPr>
              <a:t>and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quantity </a:t>
            </a:r>
            <a:r>
              <a:rPr lang="en-US" sz="1900" dirty="0">
                <a:latin typeface="Corbel" pitchFamily="34" charset="0"/>
              </a:rPr>
              <a:t>and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add it </a:t>
            </a:r>
            <a:r>
              <a:rPr lang="en-US" sz="1900" dirty="0">
                <a:latin typeface="Corbel" pitchFamily="34" charset="0"/>
              </a:rPr>
              <a:t>to the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existing product list </a:t>
            </a:r>
            <a:r>
              <a:rPr lang="en-US" sz="1900" dirty="0">
                <a:latin typeface="Corbel" pitchFamily="34" charset="0"/>
              </a:rPr>
              <a:t>on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 submission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274320" lvl="1" indent="0">
              <a:buNone/>
            </a:pPr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B21500-6CA6-3374-CCEB-C10C645B3DD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Shopping Cart Project V2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05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2743200"/>
            <a:ext cx="8153400" cy="3581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A37186-D777-4814-8FCB-DFFB6706C24F}"/>
              </a:ext>
            </a:extLst>
          </p:cNvPr>
          <p:cNvSpPr txBox="1"/>
          <p:nvPr/>
        </p:nvSpPr>
        <p:spPr>
          <a:xfrm>
            <a:off x="523859" y="2204031"/>
            <a:ext cx="219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Output</a:t>
            </a:r>
            <a:endParaRPr lang="en-IN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B05FFB6-585F-8A03-C9AF-B76F17CBDC9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01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318" y="2514600"/>
            <a:ext cx="8291482" cy="411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A37186-D777-4814-8FCB-DFFB6706C24F}"/>
              </a:ext>
            </a:extLst>
          </p:cNvPr>
          <p:cNvSpPr txBox="1"/>
          <p:nvPr/>
        </p:nvSpPr>
        <p:spPr>
          <a:xfrm>
            <a:off x="457200" y="2057400"/>
            <a:ext cx="4641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Is Adding A New Product</a:t>
            </a:r>
            <a:endParaRPr lang="en-IN" sz="28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0978927-46FF-DA25-C302-1FEC669328C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4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720" y="2590800"/>
            <a:ext cx="8534400" cy="381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A37186-D777-4814-8FCB-DFFB6706C24F}"/>
              </a:ext>
            </a:extLst>
          </p:cNvPr>
          <p:cNvSpPr txBox="1"/>
          <p:nvPr/>
        </p:nvSpPr>
        <p:spPr>
          <a:xfrm>
            <a:off x="381000" y="2067580"/>
            <a:ext cx="503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clicking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To Cart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endParaRPr lang="en-IN" sz="28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7E22806-4A5A-12B1-7126-DD8D6B2CB45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2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86000"/>
            <a:ext cx="8712968" cy="4572000"/>
          </a:xfrm>
        </p:spPr>
        <p:txBody>
          <a:bodyPr>
            <a:normAutofit lnSpcReduction="10000"/>
          </a:bodyPr>
          <a:lstStyle/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Adding Multiple Fields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Creating Dynamic Keys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Examples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Exercises</a:t>
            </a:r>
          </a:p>
          <a:p>
            <a:pPr>
              <a:buSzPct val="100000"/>
            </a:pPr>
            <a:endParaRPr lang="en-US" sz="24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Shopping Cart Project V2</a:t>
            </a:r>
          </a:p>
          <a:p>
            <a:pPr>
              <a:buSzPct val="100000"/>
            </a:pPr>
            <a:endParaRPr lang="en-US" sz="24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987800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can control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values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more than one input field </a:t>
            </a:r>
            <a:r>
              <a:rPr lang="en-US" sz="2400" dirty="0">
                <a:latin typeface="Corbel" panose="020B0503020204020204" pitchFamily="34" charset="0"/>
              </a:rPr>
              <a:t>by doing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following: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Create </a:t>
            </a:r>
            <a:r>
              <a:rPr lang="en-US" sz="1900" dirty="0">
                <a:latin typeface="Corbel" panose="020B0503020204020204" pitchFamily="34" charset="0"/>
              </a:rPr>
              <a:t>a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key </a:t>
            </a:r>
            <a:r>
              <a:rPr lang="en-US" sz="1900" dirty="0">
                <a:latin typeface="Corbel" panose="020B0503020204020204" pitchFamily="34" charset="0"/>
              </a:rPr>
              <a:t>for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every input control </a:t>
            </a:r>
            <a:r>
              <a:rPr lang="en-US" sz="1900" dirty="0">
                <a:latin typeface="Corbel" panose="020B0503020204020204" pitchFamily="34" charset="0"/>
              </a:rPr>
              <a:t>in 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this.state</a:t>
            </a:r>
            <a:endParaRPr lang="en-US" sz="19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Add </a:t>
            </a:r>
            <a:r>
              <a:rPr lang="en-US" sz="19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name</a:t>
            </a:r>
            <a:r>
              <a:rPr lang="en-US" sz="1900" dirty="0">
                <a:latin typeface="Corbel" panose="020B0503020204020204" pitchFamily="34" charset="0"/>
              </a:rPr>
              <a:t> attribute to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every input control </a:t>
            </a:r>
            <a:r>
              <a:rPr lang="en-US" sz="1900" dirty="0">
                <a:latin typeface="Corbel" panose="020B0503020204020204" pitchFamily="34" charset="0"/>
              </a:rPr>
              <a:t>with its value set to 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corresponding key name </a:t>
            </a:r>
            <a:r>
              <a:rPr lang="en-US" sz="1900" dirty="0">
                <a:latin typeface="Corbel" panose="020B0503020204020204" pitchFamily="34" charset="0"/>
              </a:rPr>
              <a:t>set in 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this.state</a:t>
            </a:r>
            <a:endParaRPr lang="en-US" sz="19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In 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event handler </a:t>
            </a:r>
            <a:r>
              <a:rPr lang="en-US" sz="1900" dirty="0">
                <a:latin typeface="Corbel" panose="020B0503020204020204" pitchFamily="34" charset="0"/>
              </a:rPr>
              <a:t>, instead of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directly using the key-name </a:t>
            </a:r>
            <a:r>
              <a:rPr lang="en-US" sz="1900" dirty="0">
                <a:latin typeface="Corbel" panose="020B0503020204020204" pitchFamily="34" charset="0"/>
              </a:rPr>
              <a:t>, use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[evt.target.name] </a:t>
            </a:r>
            <a:r>
              <a:rPr lang="en-US" sz="1900" dirty="0">
                <a:latin typeface="Corbel" panose="020B0503020204020204" pitchFamily="34" charset="0"/>
              </a:rPr>
              <a:t>which will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give the name </a:t>
            </a:r>
            <a:r>
              <a:rPr lang="en-US" sz="1900" dirty="0">
                <a:latin typeface="Corbel" panose="020B0503020204020204" pitchFamily="34" charset="0"/>
              </a:rPr>
              <a:t>of 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currently edited input control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this way </a:t>
            </a:r>
            <a:r>
              <a:rPr lang="en-US" sz="2400" dirty="0">
                <a:latin typeface="Corbel" panose="020B0503020204020204" pitchFamily="34" charset="0"/>
              </a:rPr>
              <a:t>we will have to create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only one event handler </a:t>
            </a:r>
            <a:r>
              <a:rPr lang="en-US" sz="2400" dirty="0">
                <a:latin typeface="Corbel" panose="020B0503020204020204" pitchFamily="34" charset="0"/>
              </a:rPr>
              <a:t>for all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input controls.</a:t>
            </a:r>
            <a:endParaRPr lang="en-US" sz="19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868A8CC-5B1F-AA3D-6FBC-EEFC5218947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Handling Multiple Inputs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9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4064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 Contact </a:t>
            </a:r>
            <a:r>
              <a:rPr lang="en-US" sz="2400" dirty="0">
                <a:latin typeface="Corbel" pitchFamily="34" charset="0"/>
              </a:rPr>
              <a:t>which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displays 3 textboxes </a:t>
            </a:r>
            <a:r>
              <a:rPr lang="en-US" sz="2400" dirty="0">
                <a:latin typeface="Corbel" pitchFamily="34" charset="0"/>
              </a:rPr>
              <a:t>for inputting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username</a:t>
            </a:r>
            <a:r>
              <a:rPr lang="en-US" sz="2400" dirty="0">
                <a:latin typeface="Corbel" pitchFamily="34" charset="0"/>
              </a:rPr>
              <a:t> ,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email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passwor</a:t>
            </a:r>
            <a:r>
              <a:rPr lang="en-US" sz="2400" dirty="0">
                <a:latin typeface="Corbel" pitchFamily="34" charset="0"/>
              </a:rPr>
              <a:t>d and soon as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user types data </a:t>
            </a:r>
            <a:r>
              <a:rPr lang="en-US" sz="2400" dirty="0">
                <a:latin typeface="Corbel" pitchFamily="34" charset="0"/>
              </a:rPr>
              <a:t>in these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textboxes</a:t>
            </a:r>
            <a:r>
              <a:rPr lang="en-US" sz="2400" dirty="0">
                <a:latin typeface="Corbel" pitchFamily="34" charset="0"/>
              </a:rPr>
              <a:t> ,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state must be u</a:t>
            </a:r>
            <a:r>
              <a:rPr lang="en-US" sz="2400" dirty="0">
                <a:latin typeface="Corbel" pitchFamily="34" charset="0"/>
              </a:rPr>
              <a:t>pdated it should be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reflected on the page.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Finally </a:t>
            </a:r>
            <a:r>
              <a:rPr lang="en-US" sz="2400" dirty="0">
                <a:latin typeface="Corbel" pitchFamily="34" charset="0"/>
              </a:rPr>
              <a:t>when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user submits the form</a:t>
            </a:r>
            <a:r>
              <a:rPr lang="en-US" sz="2400" dirty="0">
                <a:latin typeface="Corbel" pitchFamily="34" charset="0"/>
              </a:rPr>
              <a:t> all the data he has filled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must be shown </a:t>
            </a:r>
            <a:r>
              <a:rPr lang="en-US" sz="2400" dirty="0">
                <a:latin typeface="Corbel" pitchFamily="34" charset="0"/>
              </a:rPr>
              <a:t>in an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alert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06AB1D6-B11B-FBD9-F3F3-CE53E3C1BBD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3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" y="2286000"/>
            <a:ext cx="8001000" cy="405678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BD5FC76-64BD-465C-EADA-299289825492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5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" y="2362200"/>
            <a:ext cx="8077200" cy="398058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5F48215-767B-56DC-FC1C-BE240A7C2E8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40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2438400"/>
            <a:ext cx="8001000" cy="39624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DFA2084-51BA-AC3D-1FBA-1979EDA5284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1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286000"/>
            <a:ext cx="8153400" cy="44291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username: 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useremail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userpwd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.handleChange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.handleSubmit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 [</a:t>
            </a:r>
            <a:r>
              <a:rPr lang="en-IN" sz="11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.target.name]: </a:t>
            </a:r>
            <a:r>
              <a:rPr lang="en-IN" sz="11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"You typed:</a:t>
            </a:r>
            <a:r>
              <a:rPr lang="en-IN" sz="11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endParaRPr lang="en-IN" sz="11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.state.username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endParaRPr lang="en-IN" sz="11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endParaRPr lang="en-IN" sz="11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.state.useremail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endParaRPr lang="en-IN" sz="11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endParaRPr lang="en-IN" sz="11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.state.userpwd</a:t>
            </a:r>
            <a:endParaRPr lang="en-IN" sz="11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 username: 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useremail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userpwd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5200" y="1508055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ContactForm.js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789BFBB-801E-D24D-298C-FAD35013F30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1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209800"/>
            <a:ext cx="8229600" cy="45053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&gt;Contact Form&lt;/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05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5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&gt;Name&lt;/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05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"name"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"username"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05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.state.username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5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05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5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/&gt;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.state.username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05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5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mailid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&gt;Email&lt;/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05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mailid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useremail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05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.state.useremail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05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05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5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/&gt;</a:t>
            </a:r>
          </a:p>
          <a:p>
            <a:r>
              <a:rPr lang="en-IN" sz="1050" b="1" dirty="0">
                <a:solidFill>
                  <a:srgbClr val="F8F8F2"/>
                </a:solidFill>
                <a:latin typeface="Consolas" panose="020B0609020204030204" pitchFamily="49" charset="0"/>
              </a:rPr>
              <a:t>           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.state.useremail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05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endParaRPr lang="en-IN" sz="9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4A3A9F-CF3F-FEC3-78ED-3ED9C7656B7C}"/>
              </a:ext>
            </a:extLst>
          </p:cNvPr>
          <p:cNvSpPr/>
          <p:nvPr/>
        </p:nvSpPr>
        <p:spPr>
          <a:xfrm>
            <a:off x="3505200" y="1508055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ContactForm.js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9DC023-585D-D086-D77F-E9C9A6A7670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208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11602</TotalTime>
  <Words>785</Words>
  <Application>Microsoft Office PowerPoint</Application>
  <PresentationFormat>On-screen Show (4:3)</PresentationFormat>
  <Paragraphs>154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Corbel</vt:lpstr>
      <vt:lpstr>Wingdings 3</vt:lpstr>
      <vt:lpstr>Ion Boardroom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684</cp:revision>
  <dcterms:created xsi:type="dcterms:W3CDTF">2016-02-04T12:02:26Z</dcterms:created>
  <dcterms:modified xsi:type="dcterms:W3CDTF">2023-03-27T12:09:52Z</dcterms:modified>
</cp:coreProperties>
</file>