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7" r:id="rId2"/>
    <p:sldId id="475" r:id="rId3"/>
    <p:sldId id="667" r:id="rId4"/>
    <p:sldId id="668" r:id="rId5"/>
    <p:sldId id="669" r:id="rId6"/>
    <p:sldId id="670" r:id="rId7"/>
    <p:sldId id="671" r:id="rId8"/>
    <p:sldId id="672" r:id="rId9"/>
    <p:sldId id="673" r:id="rId10"/>
    <p:sldId id="674" r:id="rId11"/>
    <p:sldId id="6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0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3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809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993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343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5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5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39313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2072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2677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4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0010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9495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3951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0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9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7425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4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143000" y="22860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(project)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Lecture-25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438400"/>
            <a:ext cx="8229600" cy="40897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A2F5095-69DA-3925-3D0F-C8A18543BB0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2438400"/>
            <a:ext cx="8153400" cy="38611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CA44EC9-8963-A7C1-1632-2948BF329E8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10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305800" cy="4572000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Creating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ToDo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List App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Apply All The Concepts Learnt Till Now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Develop </a:t>
            </a:r>
            <a:r>
              <a:rPr lang="en-US" sz="2400" dirty="0">
                <a:latin typeface="Corbel" pitchFamily="34" charset="0"/>
              </a:rPr>
              <a:t>a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TodoList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app which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allows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to: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Add </a:t>
            </a:r>
            <a:r>
              <a:rPr lang="en-US" sz="1900" dirty="0">
                <a:latin typeface="Corbel" pitchFamily="34" charset="0"/>
              </a:rPr>
              <a:t>a new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ToDo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Delete</a:t>
            </a:r>
            <a:r>
              <a:rPr lang="en-US" sz="1900" dirty="0">
                <a:latin typeface="Corbel" pitchFamily="34" charset="0"/>
              </a:rPr>
              <a:t> an existing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ToDo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Edit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ToDo</a:t>
            </a:r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Set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ToDo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as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completed </a:t>
            </a:r>
            <a:r>
              <a:rPr lang="en-US" sz="1900" dirty="0">
                <a:latin typeface="Corbel" pitchFamily="34" charset="0"/>
              </a:rPr>
              <a:t>or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not completed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9FC2E3-E39B-FF8A-80F8-F4223F5FC07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 err="1">
                <a:latin typeface="Corbel" pitchFamily="34" charset="0"/>
              </a:rPr>
              <a:t>ToDoApp</a:t>
            </a:r>
            <a:r>
              <a:rPr lang="en-US" b="1" dirty="0">
                <a:latin typeface="Corbel" pitchFamily="34" charset="0"/>
              </a:rPr>
              <a:t> Project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60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357" y="2286000"/>
            <a:ext cx="8355763" cy="42672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A0FC2DA-7EC9-8FEC-D498-F720B1A31B0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96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438400"/>
            <a:ext cx="8229600" cy="40386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20A69D5-23CD-1FD3-8AE7-75C67381EA7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362200"/>
            <a:ext cx="8153400" cy="39373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A3C3815-BFCD-6427-7E6F-4E51D980408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07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438400"/>
            <a:ext cx="8229600" cy="38611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4B656EE-96C6-B2BA-149E-C916C75D810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1" y="2514600"/>
            <a:ext cx="8153400" cy="37849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297EDEB-CAB9-BB3A-8F92-303D9B2D0B8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0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C1536-F958-4DA2-9083-792BE8651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438400"/>
            <a:ext cx="8153400" cy="38611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6474DEC-2E6A-33C8-E9DB-586258B02C5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9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11615</TotalTime>
  <Words>78</Words>
  <Application>Microsoft Office PowerPoint</Application>
  <PresentationFormat>On-screen Show (4:3)</PresentationFormat>
  <Paragraphs>41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686</cp:revision>
  <dcterms:created xsi:type="dcterms:W3CDTF">2016-02-04T12:02:26Z</dcterms:created>
  <dcterms:modified xsi:type="dcterms:W3CDTF">2023-03-27T05:14:20Z</dcterms:modified>
</cp:coreProperties>
</file>