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475" r:id="rId3"/>
    <p:sldId id="688" r:id="rId4"/>
    <p:sldId id="612" r:id="rId5"/>
    <p:sldId id="691" r:id="rId6"/>
    <p:sldId id="689" r:id="rId7"/>
    <p:sldId id="690" r:id="rId8"/>
    <p:sldId id="670" r:id="rId9"/>
    <p:sldId id="692" r:id="rId10"/>
    <p:sldId id="693" r:id="rId11"/>
    <p:sldId id="694" r:id="rId12"/>
    <p:sldId id="695" r:id="rId13"/>
    <p:sldId id="696" r:id="rId14"/>
    <p:sldId id="6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5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9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030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08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58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1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56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6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97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68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8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textarea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 &amp; select)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Lecture-27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down list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or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box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also a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different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value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with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on 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tag: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4802B-CADF-008D-44B2-75EE515536A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Select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value: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"Your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favorite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food is: 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DFD3D-B674-D598-0024-41554092CC0A}"/>
              </a:ext>
            </a:extLst>
          </p:cNvPr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FavFood.js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CC9643-5113-6BE2-1166-12DFCFA96AC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6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399" y="2362199"/>
            <a:ext cx="8153401" cy="43217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&gt;Pick your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favorite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food:&lt;/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"Indian"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&gt;Indian&lt;/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"Mughlai"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&gt;Mughlai&lt;/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&gt;Chines&lt;/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"Thai"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&gt;Thai&lt;/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64154-C1CD-700F-9A29-4EC27BE5795A}"/>
              </a:ext>
            </a:extLst>
          </p:cNvPr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FavFood.js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37008D-889A-1267-31C4-DC4A583BF7C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883895-DB85-F663-744B-B650D06DE93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75D69-59EC-BDC9-0260-2D7F723279CA}"/>
              </a:ext>
            </a:extLst>
          </p:cNvPr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</p:spTree>
    <p:extLst>
      <p:ext uri="{BB962C8B-B14F-4D97-AF65-F5344CB8AC3E}">
        <p14:creationId xmlns:p14="http://schemas.microsoft.com/office/powerpoint/2010/main" val="177569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749419"/>
            <a:ext cx="7391400" cy="357518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DD91CC-BC76-C25A-28B7-778322BACF1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4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077200" cy="472440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In HTML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TextArea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In React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DropDown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List  In HTML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DropDownList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In React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between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start tag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end tag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&gt;.</a:t>
            </a: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Content of the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533D2B-EBAD-2305-AA3B-4DA873AAD20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TextArea</a:t>
            </a:r>
            <a:r>
              <a:rPr lang="en-US" b="1" dirty="0">
                <a:latin typeface="Corbel" pitchFamily="34" charset="0"/>
              </a:rPr>
              <a:t>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element in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slightly different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ordinary HTML.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2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9CF905-3313-A5CE-C8B0-A7D90958099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TextArea</a:t>
            </a:r>
            <a:r>
              <a:rPr lang="en-US" b="1" dirty="0">
                <a:latin typeface="Corbel" pitchFamily="34" charset="0"/>
              </a:rPr>
              <a:t>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077200" cy="4368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value: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"Your views about SCA."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value: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 review was submitted: 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AboutUs.js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E33694-5C64-4F69-1D61-489BC233EF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1" y="2438399"/>
            <a:ext cx="8229600" cy="41910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&gt;Review Us&lt;/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"review"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795FCD-C64A-65BD-09F0-CE297EA14120}"/>
              </a:ext>
            </a:extLst>
          </p:cNvPr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AboutUs.js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C81EA-7647-6CFA-CBB4-DE72032888C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A81FF-D49D-23C8-CA05-6972BCB079BE}"/>
              </a:ext>
            </a:extLst>
          </p:cNvPr>
          <p:cNvSpPr/>
          <p:nvPr/>
        </p:nvSpPr>
        <p:spPr>
          <a:xfrm>
            <a:off x="3486120" y="1436074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AB3BDD-CAC2-58EE-2BC8-92AD721AA5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0" y="2585575"/>
            <a:ext cx="8001000" cy="381522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285E86-FD98-DACC-DE46-0076DE48733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210520" cy="406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value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down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was defined with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attribute:</a:t>
            </a:r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&lt;select&gt;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"Indian"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Indian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"Mughlai"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Mughlai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"Chinese"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selected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Chinese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307178-4026-2ECD-5257-379F53AA494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Select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12130</TotalTime>
  <Words>810</Words>
  <Application>Microsoft Office PowerPoint</Application>
  <PresentationFormat>On-screen Show (4:3)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699</cp:revision>
  <dcterms:created xsi:type="dcterms:W3CDTF">2016-02-04T12:02:26Z</dcterms:created>
  <dcterms:modified xsi:type="dcterms:W3CDTF">2023-03-27T06:06:42Z</dcterms:modified>
</cp:coreProperties>
</file>