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7" r:id="rId2"/>
    <p:sldId id="475" r:id="rId3"/>
    <p:sldId id="612" r:id="rId4"/>
    <p:sldId id="675" r:id="rId5"/>
    <p:sldId id="659" r:id="rId6"/>
    <p:sldId id="695" r:id="rId7"/>
    <p:sldId id="696" r:id="rId8"/>
    <p:sldId id="697" r:id="rId9"/>
    <p:sldId id="676" r:id="rId10"/>
    <p:sldId id="698" r:id="rId11"/>
    <p:sldId id="699" r:id="rId12"/>
    <p:sldId id="700" r:id="rId13"/>
    <p:sldId id="701" r:id="rId14"/>
    <p:sldId id="702" r:id="rId15"/>
    <p:sldId id="70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27E8865-000A-495E-98A3-AA2638851E12}"/>
    <pc:docChg chg="modSld">
      <pc:chgData name="Sharma Computer Academy" userId="08476b32c11f4418" providerId="LiveId" clId="{C27E8865-000A-495E-98A3-AA2638851E12}" dt="2023-04-19T11:31:31.672" v="2" actId="20577"/>
      <pc:docMkLst>
        <pc:docMk/>
      </pc:docMkLst>
      <pc:sldChg chg="modSp">
        <pc:chgData name="Sharma Computer Academy" userId="08476b32c11f4418" providerId="LiveId" clId="{C27E8865-000A-495E-98A3-AA2638851E12}" dt="2023-04-19T11:31:31.672" v="2" actId="20577"/>
        <pc:sldMkLst>
          <pc:docMk/>
          <pc:sldMk cId="4133274761" sldId="675"/>
        </pc:sldMkLst>
        <pc:spChg chg="mod">
          <ac:chgData name="Sharma Computer Academy" userId="08476b32c11f4418" providerId="LiveId" clId="{C27E8865-000A-495E-98A3-AA2638851E12}" dt="2023-04-19T11:31:31.672" v="2" actId="20577"/>
          <ac:spMkLst>
            <pc:docMk/>
            <pc:sldMk cId="4133274761" sldId="675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8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9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4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898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938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86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3532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7643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6216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2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1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401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131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9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1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6426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(fragments)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Lecture-29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Fragments</a:t>
            </a:r>
            <a:r>
              <a:rPr lang="en-US" sz="2200" dirty="0">
                <a:latin typeface="Corbel" panose="020B0503020204020204" pitchFamily="34" charset="0"/>
              </a:rPr>
              <a:t> declared with the explicit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React.Fragment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&gt; </a:t>
            </a:r>
            <a:r>
              <a:rPr lang="en-US" sz="2200" dirty="0">
                <a:latin typeface="Corbel" panose="020B0503020204020204" pitchFamily="34" charset="0"/>
              </a:rPr>
              <a:t>syntax may have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keys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use case </a:t>
            </a:r>
            <a:r>
              <a:rPr lang="en-US" sz="2200" dirty="0">
                <a:latin typeface="Corbel" panose="020B0503020204020204" pitchFamily="34" charset="0"/>
              </a:rPr>
              <a:t>for this is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mapping a collection </a:t>
            </a:r>
            <a:r>
              <a:rPr lang="en-US" sz="2200" dirty="0">
                <a:latin typeface="Corbel" panose="020B0503020204020204" pitchFamily="34" charset="0"/>
              </a:rPr>
              <a:t>to an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array of fragments </a:t>
            </a:r>
            <a:r>
              <a:rPr lang="en-US" sz="2200" dirty="0">
                <a:latin typeface="Corbel" panose="020B0503020204020204" pitchFamily="34" charset="0"/>
              </a:rPr>
              <a:t>— for example, to create a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description list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47456C-9253-1A4B-4F9E-60599CBD898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Keyed Fragment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1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C6EF2E-8E63-4A36-B2E6-9D2CDF52F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09781"/>
            <a:ext cx="8155756" cy="376241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A06BD2-CEBF-C28B-5EAE-2E8F7F14BEA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Keyed Fragment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0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Currently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key </a:t>
            </a:r>
            <a:r>
              <a:rPr lang="en-US" sz="2200" dirty="0">
                <a:latin typeface="Corbel" panose="020B0503020204020204" pitchFamily="34" charset="0"/>
              </a:rPr>
              <a:t>is 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only attribute </a:t>
            </a:r>
            <a:r>
              <a:rPr lang="en-US" sz="2200" dirty="0">
                <a:latin typeface="Corbel" panose="020B0503020204020204" pitchFamily="34" charset="0"/>
              </a:rPr>
              <a:t>that can be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passed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Fragment</a:t>
            </a:r>
            <a:r>
              <a:rPr lang="en-US" sz="2200" dirty="0">
                <a:latin typeface="Corbel" panose="020B0503020204020204" pitchFamily="34" charset="0"/>
              </a:rPr>
              <a:t>, that too to only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React.Fragment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&gt; </a:t>
            </a:r>
            <a:r>
              <a:rPr lang="en-US" sz="2200" dirty="0">
                <a:latin typeface="Corbel" panose="020B0503020204020204" pitchFamily="34" charset="0"/>
              </a:rPr>
              <a:t>and not to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&lt;&gt;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 the future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React Team </a:t>
            </a:r>
            <a:r>
              <a:rPr lang="en-US" sz="2200" dirty="0">
                <a:latin typeface="Corbel" panose="020B0503020204020204" pitchFamily="34" charset="0"/>
              </a:rPr>
              <a:t>may add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support</a:t>
            </a:r>
            <a:r>
              <a:rPr lang="en-US" sz="2200" dirty="0">
                <a:latin typeface="Corbel" panose="020B0503020204020204" pitchFamily="34" charset="0"/>
              </a:rPr>
              <a:t> for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additional attributes</a:t>
            </a:r>
            <a:r>
              <a:rPr lang="en-US" sz="2200" dirty="0">
                <a:latin typeface="Corbel" panose="020B0503020204020204" pitchFamily="34" charset="0"/>
              </a:rPr>
              <a:t>, such as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event handlers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307D5B-E41B-8875-19E2-6F8FBD9E62F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Special Point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We know </a:t>
            </a:r>
            <a:r>
              <a:rPr lang="en-US" sz="2200" dirty="0">
                <a:latin typeface="Corbel" panose="020B0503020204020204" pitchFamily="34" charset="0"/>
              </a:rPr>
              <a:t>that using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iteration index </a:t>
            </a:r>
            <a:r>
              <a:rPr lang="en-US" sz="2200" dirty="0">
                <a:latin typeface="Corbel" panose="020B0503020204020204" pitchFamily="34" charset="0"/>
              </a:rPr>
              <a:t>as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key</a:t>
            </a:r>
            <a:r>
              <a:rPr lang="en-US" sz="2200" dirty="0">
                <a:latin typeface="Corbel" panose="020B0503020204020204" pitchFamily="34" charset="0"/>
              </a:rPr>
              <a:t> is 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bad programming practice.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So to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overcome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problem</a:t>
            </a:r>
            <a:r>
              <a:rPr lang="en-US" sz="2200" dirty="0">
                <a:latin typeface="Corbel" panose="020B0503020204020204" pitchFamily="34" charset="0"/>
              </a:rPr>
              <a:t> of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generating unique id </a:t>
            </a:r>
            <a:r>
              <a:rPr lang="en-US" sz="2200" dirty="0">
                <a:latin typeface="Corbel" panose="020B0503020204020204" pitchFamily="34" charset="0"/>
              </a:rPr>
              <a:t>, there is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library</a:t>
            </a:r>
            <a:r>
              <a:rPr lang="en-US" sz="2200" dirty="0">
                <a:latin typeface="Corbel" panose="020B0503020204020204" pitchFamily="34" charset="0"/>
              </a:rPr>
              <a:t> which is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popularly used </a:t>
            </a:r>
            <a:r>
              <a:rPr lang="en-US" sz="2200" dirty="0">
                <a:latin typeface="Corbel" panose="020B0503020204020204" pitchFamily="34" charset="0"/>
              </a:rPr>
              <a:t>, called as </a:t>
            </a:r>
            <a:r>
              <a:rPr lang="en-US" sz="2200" b="1" u="sng" dirty="0" err="1">
                <a:solidFill>
                  <a:srgbClr val="0070C0"/>
                </a:solidFill>
                <a:latin typeface="Corbel" panose="020B0503020204020204" pitchFamily="34" charset="0"/>
              </a:rPr>
              <a:t>uuid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CC3E2B-F100-3BC3-7EA6-936C3C394BE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UUID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Corbel" panose="020B0503020204020204" pitchFamily="34" charset="0"/>
              </a:rPr>
              <a:t>uuid</a:t>
            </a:r>
            <a:r>
              <a:rPr lang="en-US" sz="2400" dirty="0">
                <a:latin typeface="Corbel" panose="020B0503020204020204" pitchFamily="34" charset="0"/>
              </a:rPr>
              <a:t> stands 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Universally Unique Identifier </a:t>
            </a:r>
            <a:r>
              <a:rPr lang="en-US" sz="2400" dirty="0">
                <a:latin typeface="Corbel" panose="020B0503020204020204" pitchFamily="34" charset="0"/>
              </a:rPr>
              <a:t>and it’s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current latest version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8.3.2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generates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UNIQUE alphanumeric id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each element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list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iteration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162B91-BE4C-B2B1-B913-A6B5D7F009A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UUID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53060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create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random UUID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Install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npm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install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uuid</a:t>
            </a:r>
            <a:endParaRPr lang="en-US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2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Create a UUID 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import { v4 as uuidv4 } from '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uuid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';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uuidv4();</a:t>
            </a:r>
            <a:r>
              <a:rPr lang="en-US" sz="1900" dirty="0">
                <a:latin typeface="Corbel" panose="020B0503020204020204" pitchFamily="34" charset="0"/>
              </a:rPr>
              <a:t> // ⇨ '9b1deb4d-3b7d-4bad-9bdd-2b0d7b3dcb6d'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E64A70-5033-1549-0D3D-765D60300CA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Installing &amp; Using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2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712968" cy="4419600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What Is A Fragment ?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Need Of A Fragment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Syntax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3753" y="2286000"/>
            <a:ext cx="8348472" cy="3530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React Fragments </a:t>
            </a:r>
            <a:r>
              <a:rPr lang="en-US" sz="2200" dirty="0">
                <a:latin typeface="Corbel" panose="020B0503020204020204" pitchFamily="34" charset="0"/>
              </a:rPr>
              <a:t>allow us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wrap</a:t>
            </a:r>
            <a:r>
              <a:rPr lang="en-US" sz="2200" dirty="0">
                <a:latin typeface="Corbel" panose="020B0503020204020204" pitchFamily="34" charset="0"/>
              </a:rPr>
              <a:t> or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group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multiple elements </a:t>
            </a:r>
            <a:r>
              <a:rPr lang="en-US" sz="2200" dirty="0">
                <a:latin typeface="Corbel" panose="020B0503020204020204" pitchFamily="34" charset="0"/>
              </a:rPr>
              <a:t>without adding an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extra node </a:t>
            </a:r>
            <a:r>
              <a:rPr lang="en-US" sz="2200" dirty="0">
                <a:latin typeface="Corbel" panose="020B0503020204020204" pitchFamily="34" charset="0"/>
              </a:rPr>
              <a:t>to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DOM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This can be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useful</a:t>
            </a:r>
            <a:r>
              <a:rPr lang="en-US" sz="2200" dirty="0">
                <a:latin typeface="Corbel" panose="020B0503020204020204" pitchFamily="34" charset="0"/>
              </a:rPr>
              <a:t> when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rendering multiple child elements/components </a:t>
            </a:r>
            <a:r>
              <a:rPr lang="en-US" sz="2200" dirty="0">
                <a:latin typeface="Corbel" panose="020B0503020204020204" pitchFamily="34" charset="0"/>
              </a:rPr>
              <a:t>in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single parent component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91321-505D-453E-9A49-175CCC5F9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" y="4495800"/>
            <a:ext cx="8550381" cy="185982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5EBDA58-7E13-A260-AA51-C2F19D33083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A Fragment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We know </a:t>
            </a:r>
            <a:r>
              <a:rPr lang="en-US" sz="2200">
                <a:latin typeface="Corbel" panose="020B0503020204020204" pitchFamily="34" charset="0"/>
              </a:rPr>
              <a:t>that through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2200" dirty="0">
                <a:latin typeface="Corbel" panose="020B0503020204020204" pitchFamily="34" charset="0"/>
              </a:rPr>
              <a:t>method we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may render </a:t>
            </a:r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single element </a:t>
            </a:r>
            <a:r>
              <a:rPr lang="en-US" sz="2200" dirty="0">
                <a:latin typeface="Corbel" panose="020B0503020204020204" pitchFamily="34" charset="0"/>
              </a:rPr>
              <a:t>or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multiple elements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But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rendering multiple elements </a:t>
            </a:r>
            <a:r>
              <a:rPr lang="en-US" sz="2200" dirty="0">
                <a:latin typeface="Corbel" panose="020B0503020204020204" pitchFamily="34" charset="0"/>
              </a:rPr>
              <a:t>will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require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‘div’ </a:t>
            </a:r>
            <a:r>
              <a:rPr lang="en-US" sz="2200" dirty="0">
                <a:latin typeface="Corbel" panose="020B0503020204020204" pitchFamily="34" charset="0"/>
              </a:rPr>
              <a:t>tag around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content</a:t>
            </a:r>
            <a:r>
              <a:rPr lang="en-US" sz="2200" dirty="0">
                <a:latin typeface="Corbel" panose="020B0503020204020204" pitchFamily="34" charset="0"/>
              </a:rPr>
              <a:t> as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2200" dirty="0">
                <a:latin typeface="Corbel" panose="020B0503020204020204" pitchFamily="34" charset="0"/>
              </a:rPr>
              <a:t>method will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only render </a:t>
            </a:r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single root node </a:t>
            </a:r>
            <a:r>
              <a:rPr lang="en-US" sz="2200" dirty="0">
                <a:latin typeface="Corbel" panose="020B0503020204020204" pitchFamily="34" charset="0"/>
              </a:rPr>
              <a:t>inside it at a time.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D60438-1122-909B-F342-90F249DFE52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Need Of Fragment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30306" y="2176620"/>
            <a:ext cx="8256494" cy="3843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Sca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&gt;SCA&lt;/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premier educational institute of central India&lt;/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0706" y="156943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Sca.js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76E51C-BBBC-63AE-AC6F-5F56A513EA7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As we can see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previous code </a:t>
            </a:r>
            <a:r>
              <a:rPr lang="en-US" sz="2400" dirty="0">
                <a:latin typeface="Corbel" panose="020B0503020204020204" pitchFamily="34" charset="0"/>
              </a:rPr>
              <a:t>when we are trying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render more than one root element </a:t>
            </a:r>
            <a:r>
              <a:rPr lang="en-US" sz="2400" dirty="0">
                <a:latin typeface="Corbel" panose="020B0503020204020204" pitchFamily="34" charset="0"/>
              </a:rPr>
              <a:t>we have to put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entire content </a:t>
            </a:r>
            <a:r>
              <a:rPr lang="en-US" sz="2400" dirty="0">
                <a:latin typeface="Corbel" panose="020B0503020204020204" pitchFamily="34" charset="0"/>
              </a:rPr>
              <a:t>inside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‘div’ </a:t>
            </a:r>
            <a:r>
              <a:rPr lang="en-US" sz="2400" dirty="0">
                <a:latin typeface="Corbel" panose="020B0503020204020204" pitchFamily="34" charset="0"/>
              </a:rPr>
              <a:t>tag which is not advisable.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So in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React 16.2 version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concept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Fragments </a:t>
            </a:r>
            <a:r>
              <a:rPr lang="en-US" sz="2400" dirty="0">
                <a:latin typeface="Corbel" panose="020B0503020204020204" pitchFamily="34" charset="0"/>
              </a:rPr>
              <a:t>was introduced, so that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use them </a:t>
            </a:r>
            <a:r>
              <a:rPr lang="en-US" sz="2400" dirty="0">
                <a:latin typeface="Corbel" panose="020B0503020204020204" pitchFamily="34" charset="0"/>
              </a:rPr>
              <a:t>to avoid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unnecessary ‘div’ tag.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723D75-7EA9-47C6-B659-19B98C06AD3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Need Of Fragment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1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Corbel" panose="020B0503020204020204" pitchFamily="34" charset="0"/>
              </a:rPr>
              <a:t>Syntax: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React.Fragment</a:t>
            </a:r>
            <a:r>
              <a:rPr lang="en-US" sz="24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&gt;  </a:t>
            </a:r>
          </a:p>
          <a:p>
            <a:pPr marL="0" indent="0">
              <a:buNone/>
            </a:pPr>
            <a:r>
              <a:rPr lang="en-US" sz="2400" b="1" dirty="0">
                <a:latin typeface="Monotype Corsiva" panose="03010101010201010101" pitchFamily="66" charset="0"/>
              </a:rPr>
              <a:t>      </a:t>
            </a:r>
            <a:r>
              <a:rPr lang="en-US" sz="2400" b="1" dirty="0">
                <a:solidFill>
                  <a:srgbClr val="0070C0"/>
                </a:solidFill>
                <a:latin typeface="Monotype Corsiva" panose="03010101010201010101" pitchFamily="66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Monotype Corsiva" panose="03010101010201010101" pitchFamily="66" charset="0"/>
              </a:rPr>
              <a:t>anytag</a:t>
            </a:r>
            <a:r>
              <a:rPr lang="en-US" sz="2400" b="1" dirty="0">
                <a:solidFill>
                  <a:srgbClr val="0070C0"/>
                </a:solidFill>
                <a:latin typeface="Monotype Corsiva" panose="03010101010201010101" pitchFamily="66" charset="0"/>
              </a:rPr>
              <a:t>&gt;Content-1&lt;/</a:t>
            </a:r>
            <a:r>
              <a:rPr lang="en-US" sz="2400" b="1" dirty="0" err="1">
                <a:solidFill>
                  <a:srgbClr val="0070C0"/>
                </a:solidFill>
                <a:latin typeface="Monotype Corsiva" panose="03010101010201010101" pitchFamily="66" charset="0"/>
              </a:rPr>
              <a:t>anytag</a:t>
            </a:r>
            <a:r>
              <a:rPr lang="en-US" sz="2400" b="1" dirty="0">
                <a:solidFill>
                  <a:srgbClr val="0070C0"/>
                </a:solidFill>
                <a:latin typeface="Monotype Corsiva" panose="03010101010201010101" pitchFamily="66" charset="0"/>
              </a:rPr>
              <a:t>&gt;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Monotype Corsiva" panose="03010101010201010101" pitchFamily="66" charset="0"/>
              </a:rPr>
              <a:t>      &lt;</a:t>
            </a:r>
            <a:r>
              <a:rPr lang="en-US" sz="2400" b="1" dirty="0" err="1">
                <a:solidFill>
                  <a:srgbClr val="00B050"/>
                </a:solidFill>
                <a:latin typeface="Monotype Corsiva" panose="03010101010201010101" pitchFamily="66" charset="0"/>
              </a:rPr>
              <a:t>anytag</a:t>
            </a:r>
            <a:r>
              <a:rPr lang="en-US" sz="2400" b="1" dirty="0">
                <a:solidFill>
                  <a:srgbClr val="00B050"/>
                </a:solidFill>
                <a:latin typeface="Monotype Corsiva" panose="03010101010201010101" pitchFamily="66" charset="0"/>
              </a:rPr>
              <a:t>&gt; Content-2&lt;/</a:t>
            </a:r>
            <a:r>
              <a:rPr lang="en-US" sz="2400" b="1" dirty="0" err="1">
                <a:solidFill>
                  <a:srgbClr val="00B050"/>
                </a:solidFill>
                <a:latin typeface="Monotype Corsiva" panose="03010101010201010101" pitchFamily="66" charset="0"/>
              </a:rPr>
              <a:t>anytag</a:t>
            </a:r>
            <a:r>
              <a:rPr lang="en-US" sz="2400" b="1" dirty="0">
                <a:solidFill>
                  <a:srgbClr val="00B050"/>
                </a:solidFill>
                <a:latin typeface="Monotype Corsiva" panose="03010101010201010101" pitchFamily="66" charset="0"/>
              </a:rPr>
              <a:t>&gt;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&lt;/</a:t>
            </a:r>
            <a:r>
              <a:rPr lang="en-US" sz="2400" b="1" dirty="0" err="1">
                <a:solidFill>
                  <a:srgbClr val="C00000"/>
                </a:solidFill>
                <a:latin typeface="Monotype Corsiva" panose="03010101010201010101" pitchFamily="66" charset="0"/>
              </a:rPr>
              <a:t>React.Fragment</a:t>
            </a:r>
            <a:r>
              <a:rPr lang="en-US" sz="24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&gt;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E9CC99-DF44-6D75-E6D5-D501BD1CEBC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Syntax Of Fragment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0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09800"/>
            <a:ext cx="8153400" cy="41225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Sca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&gt;SCA&lt;/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 premier educational institute of central India&lt;/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&lt;/</a:t>
            </a:r>
            <a:r>
              <a:rPr lang="en-IN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React.Fragment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300" y="161920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Sca.js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E1A937-FAD8-DC94-3281-B1EDDA8D891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Better Code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2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There is </a:t>
            </a:r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new, shorter syntax </a:t>
            </a:r>
            <a:r>
              <a:rPr lang="en-US" sz="2200" dirty="0">
                <a:latin typeface="Corbel" panose="020B0503020204020204" pitchFamily="34" charset="0"/>
              </a:rPr>
              <a:t>we can use for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declaring fragments. </a:t>
            </a:r>
          </a:p>
          <a:p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It looks </a:t>
            </a:r>
            <a:r>
              <a:rPr lang="en-US" sz="2200" dirty="0">
                <a:latin typeface="Corbel" panose="020B0503020204020204" pitchFamily="34" charset="0"/>
              </a:rPr>
              <a:t>like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empty tags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31D9A-BA95-41CE-92CC-22C164C7C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53379"/>
            <a:ext cx="8077200" cy="220237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C1FE07-4DA7-6FB2-8C3F-93160B42B83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Corbel" pitchFamily="34" charset="0"/>
              </a:rPr>
              <a:t>ShortHand</a:t>
            </a:r>
            <a:r>
              <a:rPr lang="en-US" b="1" dirty="0">
                <a:latin typeface="Corbel" pitchFamily="34" charset="0"/>
              </a:rPr>
              <a:t> Syntax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9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12101</TotalTime>
  <Words>567</Words>
  <Application>Microsoft Office PowerPoint</Application>
  <PresentationFormat>On-screen Show (4:3)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Corbel</vt:lpstr>
      <vt:lpstr>Monotype Corsiva</vt:lpstr>
      <vt:lpstr>Wingdings 3</vt:lpstr>
      <vt:lpstr>Ion Boardroom</vt:lpstr>
      <vt:lpstr>PowerPoint Presentation</vt:lpstr>
      <vt:lpstr>Today’s Agenda</vt:lpstr>
      <vt:lpstr>   </vt:lpstr>
      <vt:lpstr>PowerPoint Presentation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707</cp:revision>
  <dcterms:created xsi:type="dcterms:W3CDTF">2016-02-04T12:02:26Z</dcterms:created>
  <dcterms:modified xsi:type="dcterms:W3CDTF">2023-04-19T11:31:34Z</dcterms:modified>
</cp:coreProperties>
</file>