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7" r:id="rId2"/>
    <p:sldId id="258" r:id="rId3"/>
    <p:sldId id="510" r:id="rId4"/>
    <p:sldId id="513" r:id="rId5"/>
    <p:sldId id="511" r:id="rId6"/>
    <p:sldId id="512" r:id="rId7"/>
    <p:sldId id="514" r:id="rId8"/>
    <p:sldId id="515" r:id="rId9"/>
    <p:sldId id="516" r:id="rId10"/>
    <p:sldId id="517" r:id="rId11"/>
    <p:sldId id="518" r:id="rId12"/>
    <p:sldId id="537" r:id="rId13"/>
    <p:sldId id="536" r:id="rId14"/>
    <p:sldId id="519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30" r:id="rId25"/>
    <p:sldId id="529" r:id="rId26"/>
    <p:sldId id="531" r:id="rId27"/>
    <p:sldId id="532" r:id="rId28"/>
    <p:sldId id="533" r:id="rId29"/>
    <p:sldId id="534" r:id="rId30"/>
    <p:sldId id="535" r:id="rId31"/>
    <p:sldId id="53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88079" autoAdjust="0"/>
  </p:normalViewPr>
  <p:slideViewPr>
    <p:cSldViewPr>
      <p:cViewPr varScale="1">
        <p:scale>
          <a:sx n="86" d="100"/>
          <a:sy n="86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033A4B1-9EF4-485E-A1A2-3808D9120454}"/>
    <pc:docChg chg="undo custSel addSld delSld modSld sldOrd">
      <pc:chgData name="Sharma Computer Academy" userId="08476b32c11f4418" providerId="LiveId" clId="{5033A4B1-9EF4-485E-A1A2-3808D9120454}" dt="2021-08-17T09:11:30.268" v="4583"/>
      <pc:docMkLst>
        <pc:docMk/>
      </pc:docMkLst>
      <pc:sldChg chg="modSp mod">
        <pc:chgData name="Sharma Computer Academy" userId="08476b32c11f4418" providerId="LiveId" clId="{5033A4B1-9EF4-485E-A1A2-3808D9120454}" dt="2021-08-16T07:39:53.302" v="0" actId="20577"/>
        <pc:sldMkLst>
          <pc:docMk/>
          <pc:sldMk cId="0" sldId="257"/>
        </pc:sldMkLst>
        <pc:spChg chg="mod">
          <ac:chgData name="Sharma Computer Academy" userId="08476b32c11f4418" providerId="LiveId" clId="{5033A4B1-9EF4-485E-A1A2-3808D9120454}" dt="2021-08-16T07:39:53.302" v="0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5033A4B1-9EF4-485E-A1A2-3808D9120454}" dt="2021-08-16T20:56:14.426" v="3490" actId="207"/>
        <pc:sldMkLst>
          <pc:docMk/>
          <pc:sldMk cId="0" sldId="258"/>
        </pc:sldMkLst>
        <pc:spChg chg="mod">
          <ac:chgData name="Sharma Computer Academy" userId="08476b32c11f4418" providerId="LiveId" clId="{5033A4B1-9EF4-485E-A1A2-3808D9120454}" dt="2021-08-16T20:56:14.426" v="3490" actId="207"/>
          <ac:spMkLst>
            <pc:docMk/>
            <pc:sldMk cId="0" sldId="258"/>
            <ac:spMk id="3" creationId="{00000000-0000-0000-0000-000000000000}"/>
          </ac:spMkLst>
        </pc:spChg>
      </pc:sldChg>
      <pc:sldChg chg="modSp del mod">
        <pc:chgData name="Sharma Computer Academy" userId="08476b32c11f4418" providerId="LiveId" clId="{5033A4B1-9EF4-485E-A1A2-3808D9120454}" dt="2021-08-16T22:14:36.900" v="4581" actId="47"/>
        <pc:sldMkLst>
          <pc:docMk/>
          <pc:sldMk cId="0" sldId="413"/>
        </pc:sldMkLst>
        <pc:spChg chg="mod">
          <ac:chgData name="Sharma Computer Academy" userId="08476b32c11f4418" providerId="LiveId" clId="{5033A4B1-9EF4-485E-A1A2-3808D9120454}" dt="2021-08-16T07:41:33.086" v="162" actId="20577"/>
          <ac:spMkLst>
            <pc:docMk/>
            <pc:sldMk cId="0" sldId="413"/>
            <ac:spMk id="10" creationId="{14772834-6864-4779-B82D-B444933242E4}"/>
          </ac:spMkLst>
        </pc:spChg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429309803" sldId="444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296256091" sldId="445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0" sldId="475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369042665" sldId="476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369042665" sldId="477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2211743528" sldId="482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2211743528" sldId="483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182824797" sldId="493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2830207385" sldId="494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476420147" sldId="495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580409176" sldId="497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1416911413" sldId="499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2825166393" sldId="500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655689051" sldId="501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4013972531" sldId="502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198754654" sldId="503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1897857687" sldId="504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2039359287" sldId="505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436964274" sldId="506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1337904969" sldId="507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781375914" sldId="508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428475291" sldId="509"/>
        </pc:sldMkLst>
      </pc:sldChg>
      <pc:sldChg chg="modSp mod modAnim">
        <pc:chgData name="Sharma Computer Academy" userId="08476b32c11f4418" providerId="LiveId" clId="{5033A4B1-9EF4-485E-A1A2-3808D9120454}" dt="2021-08-16T21:38:36.621" v="4101" actId="2711"/>
        <pc:sldMkLst>
          <pc:docMk/>
          <pc:sldMk cId="1033617674" sldId="510"/>
        </pc:sldMkLst>
        <pc:spChg chg="mod">
          <ac:chgData name="Sharma Computer Academy" userId="08476b32c11f4418" providerId="LiveId" clId="{5033A4B1-9EF4-485E-A1A2-3808D9120454}" dt="2021-08-16T08:00:28.803" v="897" actId="113"/>
          <ac:spMkLst>
            <pc:docMk/>
            <pc:sldMk cId="1033617674" sldId="510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21:38:36.621" v="4101" actId="2711"/>
          <ac:spMkLst>
            <pc:docMk/>
            <pc:sldMk cId="1033617674" sldId="510"/>
            <ac:spMk id="8" creationId="{00000000-0000-0000-0000-000000000000}"/>
          </ac:spMkLst>
        </pc:spChg>
      </pc:sldChg>
      <pc:sldChg chg="delSp modSp mod delAnim modAnim">
        <pc:chgData name="Sharma Computer Academy" userId="08476b32c11f4418" providerId="LiveId" clId="{5033A4B1-9EF4-485E-A1A2-3808D9120454}" dt="2021-08-17T09:11:30.268" v="4583"/>
        <pc:sldMkLst>
          <pc:docMk/>
          <pc:sldMk cId="2136259769" sldId="511"/>
        </pc:sldMkLst>
        <pc:spChg chg="mod">
          <ac:chgData name="Sharma Computer Academy" userId="08476b32c11f4418" providerId="LiveId" clId="{5033A4B1-9EF4-485E-A1A2-3808D9120454}" dt="2021-08-16T08:10:45.159" v="1243" actId="115"/>
          <ac:spMkLst>
            <pc:docMk/>
            <pc:sldMk cId="2136259769" sldId="511"/>
            <ac:spMk id="7" creationId="{00000000-0000-0000-0000-000000000000}"/>
          </ac:spMkLst>
        </pc:spChg>
        <pc:spChg chg="del">
          <ac:chgData name="Sharma Computer Academy" userId="08476b32c11f4418" providerId="LiveId" clId="{5033A4B1-9EF4-485E-A1A2-3808D9120454}" dt="2021-08-16T07:56:24.432" v="827" actId="478"/>
          <ac:spMkLst>
            <pc:docMk/>
            <pc:sldMk cId="2136259769" sldId="511"/>
            <ac:spMk id="8" creationId="{1085D7A1-880A-4359-A196-E0B50CE8C876}"/>
          </ac:spMkLst>
        </pc:spChg>
        <pc:spChg chg="mod">
          <ac:chgData name="Sharma Computer Academy" userId="08476b32c11f4418" providerId="LiveId" clId="{5033A4B1-9EF4-485E-A1A2-3808D9120454}" dt="2021-08-16T08:11:22.729" v="1294" actId="1035"/>
          <ac:spMkLst>
            <pc:docMk/>
            <pc:sldMk cId="2136259769" sldId="511"/>
            <ac:spMk id="11" creationId="{2DC969CB-3D76-4B25-8C0B-8C0D5D9A8ECF}"/>
          </ac:spMkLst>
        </pc:spChg>
      </pc:sldChg>
      <pc:sldChg chg="addSp delSp modSp add mod">
        <pc:chgData name="Sharma Computer Academy" userId="08476b32c11f4418" providerId="LiveId" clId="{5033A4B1-9EF4-485E-A1A2-3808D9120454}" dt="2021-08-16T08:11:39.407" v="1296"/>
        <pc:sldMkLst>
          <pc:docMk/>
          <pc:sldMk cId="4061140310" sldId="512"/>
        </pc:sldMkLst>
        <pc:spChg chg="del mod">
          <ac:chgData name="Sharma Computer Academy" userId="08476b32c11f4418" providerId="LiveId" clId="{5033A4B1-9EF4-485E-A1A2-3808D9120454}" dt="2021-08-16T08:00:43.980" v="899" actId="478"/>
          <ac:spMkLst>
            <pc:docMk/>
            <pc:sldMk cId="4061140310" sldId="512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08:05:11.290" v="913" actId="1036"/>
          <ac:spMkLst>
            <pc:docMk/>
            <pc:sldMk cId="4061140310" sldId="512"/>
            <ac:spMk id="8" creationId="{1085D7A1-880A-4359-A196-E0B50CE8C876}"/>
          </ac:spMkLst>
        </pc:spChg>
        <pc:spChg chg="add mod">
          <ac:chgData name="Sharma Computer Academy" userId="08476b32c11f4418" providerId="LiveId" clId="{5033A4B1-9EF4-485E-A1A2-3808D9120454}" dt="2021-08-16T08:11:39.407" v="1296"/>
          <ac:spMkLst>
            <pc:docMk/>
            <pc:sldMk cId="4061140310" sldId="512"/>
            <ac:spMk id="10" creationId="{0941718E-C169-4FFF-8A68-902B8BA23482}"/>
          </ac:spMkLst>
        </pc:spChg>
        <pc:spChg chg="del">
          <ac:chgData name="Sharma Computer Academy" userId="08476b32c11f4418" providerId="LiveId" clId="{5033A4B1-9EF4-485E-A1A2-3808D9120454}" dt="2021-08-16T08:11:37.756" v="1295" actId="478"/>
          <ac:spMkLst>
            <pc:docMk/>
            <pc:sldMk cId="4061140310" sldId="512"/>
            <ac:spMk id="11" creationId="{2DC969CB-3D76-4B25-8C0B-8C0D5D9A8ECF}"/>
          </ac:spMkLst>
        </pc:spChg>
      </pc:sldChg>
      <pc:sldChg chg="modSp add mod modAnim">
        <pc:chgData name="Sharma Computer Academy" userId="08476b32c11f4418" providerId="LiveId" clId="{5033A4B1-9EF4-485E-A1A2-3808D9120454}" dt="2021-08-16T21:38:28.112" v="4100" actId="2711"/>
        <pc:sldMkLst>
          <pc:docMk/>
          <pc:sldMk cId="2562419563" sldId="513"/>
        </pc:sldMkLst>
        <pc:spChg chg="mod">
          <ac:chgData name="Sharma Computer Academy" userId="08476b32c11f4418" providerId="LiveId" clId="{5033A4B1-9EF4-485E-A1A2-3808D9120454}" dt="2021-08-16T08:25:08.996" v="1674" actId="113"/>
          <ac:spMkLst>
            <pc:docMk/>
            <pc:sldMk cId="2562419563" sldId="513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21:38:28.112" v="4100" actId="2711"/>
          <ac:spMkLst>
            <pc:docMk/>
            <pc:sldMk cId="2562419563" sldId="513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5033A4B1-9EF4-485E-A1A2-3808D9120454}" dt="2021-08-16T08:30:59.149" v="1890"/>
        <pc:sldMkLst>
          <pc:docMk/>
          <pc:sldMk cId="3001109928" sldId="514"/>
        </pc:sldMkLst>
        <pc:spChg chg="mod">
          <ac:chgData name="Sharma Computer Academy" userId="08476b32c11f4418" providerId="LiveId" clId="{5033A4B1-9EF4-485E-A1A2-3808D9120454}" dt="2021-08-16T08:30:51.778" v="1888" actId="115"/>
          <ac:spMkLst>
            <pc:docMk/>
            <pc:sldMk cId="3001109928" sldId="514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08:12:56.338" v="1340" actId="255"/>
          <ac:spMkLst>
            <pc:docMk/>
            <pc:sldMk cId="3001109928" sldId="514"/>
            <ac:spMk id="11" creationId="{2DC969CB-3D76-4B25-8C0B-8C0D5D9A8ECF}"/>
          </ac:spMkLst>
        </pc:spChg>
      </pc:sldChg>
      <pc:sldChg chg="addSp delSp modSp mod modAnim">
        <pc:chgData name="Sharma Computer Academy" userId="08476b32c11f4418" providerId="LiveId" clId="{5033A4B1-9EF4-485E-A1A2-3808D9120454}" dt="2021-08-16T08:31:32.127" v="1893" actId="1076"/>
        <pc:sldMkLst>
          <pc:docMk/>
          <pc:sldMk cId="4080714708" sldId="515"/>
        </pc:sldMkLst>
        <pc:spChg chg="del mod">
          <ac:chgData name="Sharma Computer Academy" userId="08476b32c11f4418" providerId="LiveId" clId="{5033A4B1-9EF4-485E-A1A2-3808D9120454}" dt="2021-08-16T08:20:02.386" v="1602" actId="478"/>
          <ac:spMkLst>
            <pc:docMk/>
            <pc:sldMk cId="4080714708" sldId="515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08:31:32.127" v="1893" actId="1076"/>
          <ac:spMkLst>
            <pc:docMk/>
            <pc:sldMk cId="4080714708" sldId="515"/>
            <ac:spMk id="8" creationId="{1085D7A1-880A-4359-A196-E0B50CE8C876}"/>
          </ac:spMkLst>
        </pc:spChg>
        <pc:spChg chg="del">
          <ac:chgData name="Sharma Computer Academy" userId="08476b32c11f4418" providerId="LiveId" clId="{5033A4B1-9EF4-485E-A1A2-3808D9120454}" dt="2021-08-16T08:19:52.163" v="1599" actId="478"/>
          <ac:spMkLst>
            <pc:docMk/>
            <pc:sldMk cId="4080714708" sldId="515"/>
            <ac:spMk id="10" creationId="{C9543100-AEEC-4412-93C2-980B5EA67CC5}"/>
          </ac:spMkLst>
        </pc:spChg>
        <pc:spChg chg="add mod">
          <ac:chgData name="Sharma Computer Academy" userId="08476b32c11f4418" providerId="LiveId" clId="{5033A4B1-9EF4-485E-A1A2-3808D9120454}" dt="2021-08-16T08:19:53.808" v="1600"/>
          <ac:spMkLst>
            <pc:docMk/>
            <pc:sldMk cId="4080714708" sldId="515"/>
            <ac:spMk id="11" creationId="{82E2FE01-04BE-4401-9B2F-8D6546CF2503}"/>
          </ac:spMkLst>
        </pc:spChg>
      </pc:sldChg>
      <pc:sldChg chg="modSp add mod">
        <pc:chgData name="Sharma Computer Academy" userId="08476b32c11f4418" providerId="LiveId" clId="{5033A4B1-9EF4-485E-A1A2-3808D9120454}" dt="2021-08-16T08:32:41.571" v="1947" actId="20577"/>
        <pc:sldMkLst>
          <pc:docMk/>
          <pc:sldMk cId="3298006303" sldId="516"/>
        </pc:sldMkLst>
        <pc:spChg chg="mod">
          <ac:chgData name="Sharma Computer Academy" userId="08476b32c11f4418" providerId="LiveId" clId="{5033A4B1-9EF4-485E-A1A2-3808D9120454}" dt="2021-08-16T08:32:41.571" v="1947" actId="20577"/>
          <ac:spMkLst>
            <pc:docMk/>
            <pc:sldMk cId="3298006303" sldId="516"/>
            <ac:spMk id="8" creationId="{1085D7A1-880A-4359-A196-E0B50CE8C876}"/>
          </ac:spMkLst>
        </pc:spChg>
        <pc:spChg chg="mod">
          <ac:chgData name="Sharma Computer Academy" userId="08476b32c11f4418" providerId="LiveId" clId="{5033A4B1-9EF4-485E-A1A2-3808D9120454}" dt="2021-08-16T08:32:02.770" v="1936" actId="1038"/>
          <ac:spMkLst>
            <pc:docMk/>
            <pc:sldMk cId="3298006303" sldId="516"/>
            <ac:spMk id="11" creationId="{82E2FE01-04BE-4401-9B2F-8D6546CF2503}"/>
          </ac:spMkLst>
        </pc:spChg>
      </pc:sldChg>
      <pc:sldChg chg="modSp">
        <pc:chgData name="Sharma Computer Academy" userId="08476b32c11f4418" providerId="LiveId" clId="{5033A4B1-9EF4-485E-A1A2-3808D9120454}" dt="2021-08-16T22:14:14.330" v="4580" actId="20577"/>
        <pc:sldMkLst>
          <pc:docMk/>
          <pc:sldMk cId="3935715670" sldId="517"/>
        </pc:sldMkLst>
        <pc:spChg chg="mod">
          <ac:chgData name="Sharma Computer Academy" userId="08476b32c11f4418" providerId="LiveId" clId="{5033A4B1-9EF4-485E-A1A2-3808D9120454}" dt="2021-08-16T22:14:14.330" v="4580" actId="20577"/>
          <ac:spMkLst>
            <pc:docMk/>
            <pc:sldMk cId="3935715670" sldId="517"/>
            <ac:spMk id="10" creationId="{68A1F6B4-2A81-4DA0-8970-D06E84D75F66}"/>
          </ac:spMkLst>
        </pc:spChg>
      </pc:sldChg>
      <pc:sldChg chg="modSp mod modAnim">
        <pc:chgData name="Sharma Computer Academy" userId="08476b32c11f4418" providerId="LiveId" clId="{5033A4B1-9EF4-485E-A1A2-3808D9120454}" dt="2021-08-16T21:40:20.113" v="4135" actId="2711"/>
        <pc:sldMkLst>
          <pc:docMk/>
          <pc:sldMk cId="846339915" sldId="518"/>
        </pc:sldMkLst>
        <pc:spChg chg="mod">
          <ac:chgData name="Sharma Computer Academy" userId="08476b32c11f4418" providerId="LiveId" clId="{5033A4B1-9EF4-485E-A1A2-3808D9120454}" dt="2021-08-16T08:45:19.828" v="2328" actId="113"/>
          <ac:spMkLst>
            <pc:docMk/>
            <pc:sldMk cId="846339915" sldId="518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21:40:20.113" v="4135" actId="2711"/>
          <ac:spMkLst>
            <pc:docMk/>
            <pc:sldMk cId="846339915" sldId="518"/>
            <ac:spMk id="8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5033A4B1-9EF4-485E-A1A2-3808D9120454}" dt="2021-08-16T21:40:13.929" v="4134" actId="2711"/>
        <pc:sldMkLst>
          <pc:docMk/>
          <pc:sldMk cId="3440610887" sldId="519"/>
        </pc:sldMkLst>
        <pc:spChg chg="del mod">
          <ac:chgData name="Sharma Computer Academy" userId="08476b32c11f4418" providerId="LiveId" clId="{5033A4B1-9EF4-485E-A1A2-3808D9120454}" dt="2021-08-16T08:48:19.830" v="2345" actId="931"/>
          <ac:spMkLst>
            <pc:docMk/>
            <pc:sldMk cId="3440610887" sldId="519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21:40:13.929" v="4134" actId="2711"/>
          <ac:spMkLst>
            <pc:docMk/>
            <pc:sldMk cId="3440610887" sldId="519"/>
            <ac:spMk id="8" creationId="{00000000-0000-0000-0000-000000000000}"/>
          </ac:spMkLst>
        </pc:spChg>
        <pc:picChg chg="add mod ord">
          <ac:chgData name="Sharma Computer Academy" userId="08476b32c11f4418" providerId="LiveId" clId="{5033A4B1-9EF4-485E-A1A2-3808D9120454}" dt="2021-08-16T08:48:30.536" v="2348" actId="14100"/>
          <ac:picMkLst>
            <pc:docMk/>
            <pc:sldMk cId="3440610887" sldId="519"/>
            <ac:picMk id="4" creationId="{BAEF9659-1BA4-40FB-9FF1-A7BCDC7772F7}"/>
          </ac:picMkLst>
        </pc:picChg>
      </pc:sldChg>
      <pc:sldChg chg="modSp mod modAnim">
        <pc:chgData name="Sharma Computer Academy" userId="08476b32c11f4418" providerId="LiveId" clId="{5033A4B1-9EF4-485E-A1A2-3808D9120454}" dt="2021-08-16T21:40:08.065" v="4133" actId="2711"/>
        <pc:sldMkLst>
          <pc:docMk/>
          <pc:sldMk cId="2342630681" sldId="520"/>
        </pc:sldMkLst>
        <pc:spChg chg="mod">
          <ac:chgData name="Sharma Computer Academy" userId="08476b32c11f4418" providerId="LiveId" clId="{5033A4B1-9EF4-485E-A1A2-3808D9120454}" dt="2021-08-16T08:56:00.012" v="2967" actId="5793"/>
          <ac:spMkLst>
            <pc:docMk/>
            <pc:sldMk cId="2342630681" sldId="520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21:40:08.065" v="4133" actId="2711"/>
          <ac:spMkLst>
            <pc:docMk/>
            <pc:sldMk cId="2342630681" sldId="520"/>
            <ac:spMk id="8" creationId="{00000000-0000-0000-0000-000000000000}"/>
          </ac:spMkLst>
        </pc:spChg>
      </pc:sldChg>
      <pc:sldChg chg="modSp add mod ord modAnim">
        <pc:chgData name="Sharma Computer Academy" userId="08476b32c11f4418" providerId="LiveId" clId="{5033A4B1-9EF4-485E-A1A2-3808D9120454}" dt="2021-08-16T21:40:02.012" v="4132" actId="2711"/>
        <pc:sldMkLst>
          <pc:docMk/>
          <pc:sldMk cId="2493361175" sldId="521"/>
        </pc:sldMkLst>
        <pc:spChg chg="mod">
          <ac:chgData name="Sharma Computer Academy" userId="08476b32c11f4418" providerId="LiveId" clId="{5033A4B1-9EF4-485E-A1A2-3808D9120454}" dt="2021-08-16T20:58:12.667" v="3516" actId="113"/>
          <ac:spMkLst>
            <pc:docMk/>
            <pc:sldMk cId="2493361175" sldId="521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21:40:02.012" v="4132" actId="2711"/>
          <ac:spMkLst>
            <pc:docMk/>
            <pc:sldMk cId="2493361175" sldId="521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5033A4B1-9EF4-485E-A1A2-3808D9120454}" dt="2021-08-16T21:01:37.578" v="3620" actId="207"/>
        <pc:sldMkLst>
          <pc:docMk/>
          <pc:sldMk cId="506974671" sldId="522"/>
        </pc:sldMkLst>
        <pc:spChg chg="mod">
          <ac:chgData name="Sharma Computer Academy" userId="08476b32c11f4418" providerId="LiveId" clId="{5033A4B1-9EF4-485E-A1A2-3808D9120454}" dt="2021-08-16T21:01:37.578" v="3620" actId="207"/>
          <ac:spMkLst>
            <pc:docMk/>
            <pc:sldMk cId="506974671" sldId="522"/>
            <ac:spMk id="7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5033A4B1-9EF4-485E-A1A2-3808D9120454}" dt="2021-08-16T22:14:07.776" v="4579" actId="20577"/>
        <pc:sldMkLst>
          <pc:docMk/>
          <pc:sldMk cId="513920387" sldId="523"/>
        </pc:sldMkLst>
        <pc:spChg chg="add del mod">
          <ac:chgData name="Sharma Computer Academy" userId="08476b32c11f4418" providerId="LiveId" clId="{5033A4B1-9EF4-485E-A1A2-3808D9120454}" dt="2021-08-16T21:15:06.055" v="3971" actId="478"/>
          <ac:spMkLst>
            <pc:docMk/>
            <pc:sldMk cId="513920387" sldId="523"/>
            <ac:spMk id="3" creationId="{7CB2AAC1-26E5-41F1-B95C-7A01CD26696E}"/>
          </ac:spMkLst>
        </pc:spChg>
        <pc:spChg chg="add del mod">
          <ac:chgData name="Sharma Computer Academy" userId="08476b32c11f4418" providerId="LiveId" clId="{5033A4B1-9EF4-485E-A1A2-3808D9120454}" dt="2021-08-16T21:15:06.055" v="3973"/>
          <ac:spMkLst>
            <pc:docMk/>
            <pc:sldMk cId="513920387" sldId="523"/>
            <ac:spMk id="4" creationId="{59F64D3E-AAC4-45A6-9222-A41298219CB7}"/>
          </ac:spMkLst>
        </pc:spChg>
        <pc:spChg chg="add mod">
          <ac:chgData name="Sharma Computer Academy" userId="08476b32c11f4418" providerId="LiveId" clId="{5033A4B1-9EF4-485E-A1A2-3808D9120454}" dt="2021-08-16T21:16:38.119" v="3982" actId="14100"/>
          <ac:spMkLst>
            <pc:docMk/>
            <pc:sldMk cId="513920387" sldId="523"/>
            <ac:spMk id="6" creationId="{0126FA94-B21E-4678-85C3-196F78701F19}"/>
          </ac:spMkLst>
        </pc:spChg>
        <pc:spChg chg="mod">
          <ac:chgData name="Sharma Computer Academy" userId="08476b32c11f4418" providerId="LiveId" clId="{5033A4B1-9EF4-485E-A1A2-3808D9120454}" dt="2021-08-16T22:14:07.776" v="4579" actId="20577"/>
          <ac:spMkLst>
            <pc:docMk/>
            <pc:sldMk cId="513920387" sldId="523"/>
            <ac:spMk id="8" creationId="{1085D7A1-880A-4359-A196-E0B50CE8C876}"/>
          </ac:spMkLst>
        </pc:spChg>
        <pc:spChg chg="mod">
          <ac:chgData name="Sharma Computer Academy" userId="08476b32c11f4418" providerId="LiveId" clId="{5033A4B1-9EF4-485E-A1A2-3808D9120454}" dt="2021-08-16T21:02:59.379" v="3671" actId="1038"/>
          <ac:spMkLst>
            <pc:docMk/>
            <pc:sldMk cId="513920387" sldId="523"/>
            <ac:spMk id="10" creationId="{0941718E-C169-4FFF-8A68-902B8BA23482}"/>
          </ac:spMkLst>
        </pc:spChg>
      </pc:sldChg>
      <pc:sldChg chg="modSp mod">
        <pc:chgData name="Sharma Computer Academy" userId="08476b32c11f4418" providerId="LiveId" clId="{5033A4B1-9EF4-485E-A1A2-3808D9120454}" dt="2021-08-16T21:32:01.316" v="4025" actId="14826"/>
        <pc:sldMkLst>
          <pc:docMk/>
          <pc:sldMk cId="1104379950" sldId="524"/>
        </pc:sldMkLst>
        <pc:spChg chg="mod">
          <ac:chgData name="Sharma Computer Academy" userId="08476b32c11f4418" providerId="LiveId" clId="{5033A4B1-9EF4-485E-A1A2-3808D9120454}" dt="2021-08-16T21:21:02.206" v="4014" actId="1038"/>
          <ac:spMkLst>
            <pc:docMk/>
            <pc:sldMk cId="1104379950" sldId="524"/>
            <ac:spMk id="8" creationId="{00000000-0000-0000-0000-000000000000}"/>
          </ac:spMkLst>
        </pc:spChg>
        <pc:picChg chg="mod">
          <ac:chgData name="Sharma Computer Academy" userId="08476b32c11f4418" providerId="LiveId" clId="{5033A4B1-9EF4-485E-A1A2-3808D9120454}" dt="2021-08-16T21:32:01.316" v="4025" actId="14826"/>
          <ac:picMkLst>
            <pc:docMk/>
            <pc:sldMk cId="1104379950" sldId="524"/>
            <ac:picMk id="4" creationId="{BAEF9659-1BA4-40FB-9FF1-A7BCDC7772F7}"/>
          </ac:picMkLst>
        </pc:picChg>
      </pc:sldChg>
      <pc:sldChg chg="delSp modSp mod delAnim">
        <pc:chgData name="Sharma Computer Academy" userId="08476b32c11f4418" providerId="LiveId" clId="{5033A4B1-9EF4-485E-A1A2-3808D9120454}" dt="2021-08-16T22:14:03.968" v="4578" actId="20577"/>
        <pc:sldMkLst>
          <pc:docMk/>
          <pc:sldMk cId="1686135528" sldId="525"/>
        </pc:sldMkLst>
        <pc:spChg chg="del">
          <ac:chgData name="Sharma Computer Academy" userId="08476b32c11f4418" providerId="LiveId" clId="{5033A4B1-9EF4-485E-A1A2-3808D9120454}" dt="2021-08-16T21:33:15.303" v="4036" actId="478"/>
          <ac:spMkLst>
            <pc:docMk/>
            <pc:sldMk cId="1686135528" sldId="525"/>
            <ac:spMk id="6" creationId="{0126FA94-B21E-4678-85C3-196F78701F19}"/>
          </ac:spMkLst>
        </pc:spChg>
        <pc:spChg chg="mod">
          <ac:chgData name="Sharma Computer Academy" userId="08476b32c11f4418" providerId="LiveId" clId="{5033A4B1-9EF4-485E-A1A2-3808D9120454}" dt="2021-08-16T22:14:03.968" v="4578" actId="20577"/>
          <ac:spMkLst>
            <pc:docMk/>
            <pc:sldMk cId="1686135528" sldId="525"/>
            <ac:spMk id="8" creationId="{1085D7A1-880A-4359-A196-E0B50CE8C876}"/>
          </ac:spMkLst>
        </pc:spChg>
        <pc:spChg chg="mod">
          <ac:chgData name="Sharma Computer Academy" userId="08476b32c11f4418" providerId="LiveId" clId="{5033A4B1-9EF4-485E-A1A2-3808D9120454}" dt="2021-08-16T21:32:22.375" v="4034" actId="1076"/>
          <ac:spMkLst>
            <pc:docMk/>
            <pc:sldMk cId="1686135528" sldId="525"/>
            <ac:spMk id="10" creationId="{0941718E-C169-4FFF-8A68-902B8BA23482}"/>
          </ac:spMkLst>
        </pc:spChg>
      </pc:sldChg>
      <pc:sldChg chg="modSp mod">
        <pc:chgData name="Sharma Computer Academy" userId="08476b32c11f4418" providerId="LiveId" clId="{5033A4B1-9EF4-485E-A1A2-3808D9120454}" dt="2021-08-16T21:40:36.322" v="4136" actId="2711"/>
        <pc:sldMkLst>
          <pc:docMk/>
          <pc:sldMk cId="2805233011" sldId="526"/>
        </pc:sldMkLst>
        <pc:spChg chg="mod">
          <ac:chgData name="Sharma Computer Academy" userId="08476b32c11f4418" providerId="LiveId" clId="{5033A4B1-9EF4-485E-A1A2-3808D9120454}" dt="2021-08-16T21:40:36.322" v="4136" actId="2711"/>
          <ac:spMkLst>
            <pc:docMk/>
            <pc:sldMk cId="2805233011" sldId="526"/>
            <ac:spMk id="8" creationId="{00000000-0000-0000-0000-000000000000}"/>
          </ac:spMkLst>
        </pc:spChg>
        <pc:picChg chg="mod">
          <ac:chgData name="Sharma Computer Academy" userId="08476b32c11f4418" providerId="LiveId" clId="{5033A4B1-9EF4-485E-A1A2-3808D9120454}" dt="2021-08-16T21:35:41.967" v="4050" actId="14100"/>
          <ac:picMkLst>
            <pc:docMk/>
            <pc:sldMk cId="2805233011" sldId="526"/>
            <ac:picMk id="4" creationId="{BAEF9659-1BA4-40FB-9FF1-A7BCDC7772F7}"/>
          </ac:picMkLst>
        </pc:picChg>
      </pc:sldChg>
      <pc:sldChg chg="modSp">
        <pc:chgData name="Sharma Computer Academy" userId="08476b32c11f4418" providerId="LiveId" clId="{5033A4B1-9EF4-485E-A1A2-3808D9120454}" dt="2021-08-16T22:14:00.164" v="4577" actId="20577"/>
        <pc:sldMkLst>
          <pc:docMk/>
          <pc:sldMk cId="1318343803" sldId="527"/>
        </pc:sldMkLst>
        <pc:spChg chg="mod">
          <ac:chgData name="Sharma Computer Academy" userId="08476b32c11f4418" providerId="LiveId" clId="{5033A4B1-9EF4-485E-A1A2-3808D9120454}" dt="2021-08-16T22:14:00.164" v="4577" actId="20577"/>
          <ac:spMkLst>
            <pc:docMk/>
            <pc:sldMk cId="1318343803" sldId="527"/>
            <ac:spMk id="8" creationId="{1085D7A1-880A-4359-A196-E0B50CE8C876}"/>
          </ac:spMkLst>
        </pc:spChg>
      </pc:sldChg>
      <pc:sldChg chg="modSp mod modAnim">
        <pc:chgData name="Sharma Computer Academy" userId="08476b32c11f4418" providerId="LiveId" clId="{5033A4B1-9EF4-485E-A1A2-3808D9120454}" dt="2021-08-16T21:45:28.174" v="4165" actId="20577"/>
        <pc:sldMkLst>
          <pc:docMk/>
          <pc:sldMk cId="1343188440" sldId="528"/>
        </pc:sldMkLst>
        <pc:spChg chg="mod">
          <ac:chgData name="Sharma Computer Academy" userId="08476b32c11f4418" providerId="LiveId" clId="{5033A4B1-9EF4-485E-A1A2-3808D9120454}" dt="2021-08-16T21:45:28.174" v="4165" actId="20577"/>
          <ac:spMkLst>
            <pc:docMk/>
            <pc:sldMk cId="1343188440" sldId="528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21:39:47.953" v="4131" actId="2711"/>
          <ac:spMkLst>
            <pc:docMk/>
            <pc:sldMk cId="1343188440" sldId="528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5033A4B1-9EF4-485E-A1A2-3808D9120454}" dt="2021-08-16T21:49:21.647" v="4262" actId="14100"/>
        <pc:sldMkLst>
          <pc:docMk/>
          <pc:sldMk cId="4071742542" sldId="529"/>
        </pc:sldMkLst>
        <pc:picChg chg="mod">
          <ac:chgData name="Sharma Computer Academy" userId="08476b32c11f4418" providerId="LiveId" clId="{5033A4B1-9EF4-485E-A1A2-3808D9120454}" dt="2021-08-16T21:49:21.647" v="4262" actId="14100"/>
          <ac:picMkLst>
            <pc:docMk/>
            <pc:sldMk cId="4071742542" sldId="529"/>
            <ac:picMk id="4" creationId="{BAEF9659-1BA4-40FB-9FF1-A7BCDC7772F7}"/>
          </ac:picMkLst>
        </pc:picChg>
      </pc:sldChg>
      <pc:sldChg chg="modSp add modAnim">
        <pc:chgData name="Sharma Computer Academy" userId="08476b32c11f4418" providerId="LiveId" clId="{5033A4B1-9EF4-485E-A1A2-3808D9120454}" dt="2021-08-16T21:47:58.459" v="4257" actId="113"/>
        <pc:sldMkLst>
          <pc:docMk/>
          <pc:sldMk cId="3693523939" sldId="530"/>
        </pc:sldMkLst>
        <pc:spChg chg="mod">
          <ac:chgData name="Sharma Computer Academy" userId="08476b32c11f4418" providerId="LiveId" clId="{5033A4B1-9EF4-485E-A1A2-3808D9120454}" dt="2021-08-16T21:47:58.459" v="4257" actId="113"/>
          <ac:spMkLst>
            <pc:docMk/>
            <pc:sldMk cId="3693523939" sldId="530"/>
            <ac:spMk id="7" creationId="{00000000-0000-0000-0000-000000000000}"/>
          </ac:spMkLst>
        </pc:spChg>
      </pc:sldChg>
      <pc:sldChg chg="addSp delSp modSp mod modAnim">
        <pc:chgData name="Sharma Computer Academy" userId="08476b32c11f4418" providerId="LiveId" clId="{5033A4B1-9EF4-485E-A1A2-3808D9120454}" dt="2021-08-16T21:53:27.786" v="4354"/>
        <pc:sldMkLst>
          <pc:docMk/>
          <pc:sldMk cId="1507918652" sldId="531"/>
        </pc:sldMkLst>
        <pc:spChg chg="mod">
          <ac:chgData name="Sharma Computer Academy" userId="08476b32c11f4418" providerId="LiveId" clId="{5033A4B1-9EF4-485E-A1A2-3808D9120454}" dt="2021-08-16T21:53:08.546" v="4351" actId="20577"/>
          <ac:spMkLst>
            <pc:docMk/>
            <pc:sldMk cId="1507918652" sldId="531"/>
            <ac:spMk id="7" creationId="{00000000-0000-0000-0000-000000000000}"/>
          </ac:spMkLst>
        </pc:spChg>
        <pc:spChg chg="del">
          <ac:chgData name="Sharma Computer Academy" userId="08476b32c11f4418" providerId="LiveId" clId="{5033A4B1-9EF4-485E-A1A2-3808D9120454}" dt="2021-08-16T21:49:59.655" v="4263" actId="478"/>
          <ac:spMkLst>
            <pc:docMk/>
            <pc:sldMk cId="1507918652" sldId="531"/>
            <ac:spMk id="8" creationId="{00000000-0000-0000-0000-000000000000}"/>
          </ac:spMkLst>
        </pc:spChg>
        <pc:spChg chg="add mod">
          <ac:chgData name="Sharma Computer Academy" userId="08476b32c11f4418" providerId="LiveId" clId="{5033A4B1-9EF4-485E-A1A2-3808D9120454}" dt="2021-08-16T21:50:00.999" v="4264"/>
          <ac:spMkLst>
            <pc:docMk/>
            <pc:sldMk cId="1507918652" sldId="531"/>
            <ac:spMk id="10" creationId="{33291096-9E4A-4BD1-856D-C374F11DC6D5}"/>
          </ac:spMkLst>
        </pc:spChg>
      </pc:sldChg>
      <pc:sldChg chg="delSp modSp mod delAnim">
        <pc:chgData name="Sharma Computer Academy" userId="08476b32c11f4418" providerId="LiveId" clId="{5033A4B1-9EF4-485E-A1A2-3808D9120454}" dt="2021-08-16T22:13:54.641" v="4576" actId="20577"/>
        <pc:sldMkLst>
          <pc:docMk/>
          <pc:sldMk cId="3788017542" sldId="532"/>
        </pc:sldMkLst>
        <pc:spChg chg="del">
          <ac:chgData name="Sharma Computer Academy" userId="08476b32c11f4418" providerId="LiveId" clId="{5033A4B1-9EF4-485E-A1A2-3808D9120454}" dt="2021-08-16T21:54:20.101" v="4355" actId="478"/>
          <ac:spMkLst>
            <pc:docMk/>
            <pc:sldMk cId="3788017542" sldId="532"/>
            <ac:spMk id="6" creationId="{0126FA94-B21E-4678-85C3-196F78701F19}"/>
          </ac:spMkLst>
        </pc:spChg>
        <pc:spChg chg="mod">
          <ac:chgData name="Sharma Computer Academy" userId="08476b32c11f4418" providerId="LiveId" clId="{5033A4B1-9EF4-485E-A1A2-3808D9120454}" dt="2021-08-16T22:13:54.641" v="4576" actId="20577"/>
          <ac:spMkLst>
            <pc:docMk/>
            <pc:sldMk cId="3788017542" sldId="532"/>
            <ac:spMk id="8" creationId="{1085D7A1-880A-4359-A196-E0B50CE8C876}"/>
          </ac:spMkLst>
        </pc:spChg>
      </pc:sldChg>
      <pc:sldChg chg="modSp mod">
        <pc:chgData name="Sharma Computer Academy" userId="08476b32c11f4418" providerId="LiveId" clId="{5033A4B1-9EF4-485E-A1A2-3808D9120454}" dt="2021-08-16T22:02:28.367" v="4441" actId="14100"/>
        <pc:sldMkLst>
          <pc:docMk/>
          <pc:sldMk cId="412311113" sldId="533"/>
        </pc:sldMkLst>
        <pc:picChg chg="mod">
          <ac:chgData name="Sharma Computer Academy" userId="08476b32c11f4418" providerId="LiveId" clId="{5033A4B1-9EF4-485E-A1A2-3808D9120454}" dt="2021-08-16T22:02:28.367" v="4441" actId="14100"/>
          <ac:picMkLst>
            <pc:docMk/>
            <pc:sldMk cId="412311113" sldId="533"/>
            <ac:picMk id="4" creationId="{BAEF9659-1BA4-40FB-9FF1-A7BCDC7772F7}"/>
          </ac:picMkLst>
        </pc:picChg>
      </pc:sldChg>
      <pc:sldChg chg="modSp mod">
        <pc:chgData name="Sharma Computer Academy" userId="08476b32c11f4418" providerId="LiveId" clId="{5033A4B1-9EF4-485E-A1A2-3808D9120454}" dt="2021-08-16T22:08:53.357" v="4557" actId="207"/>
        <pc:sldMkLst>
          <pc:docMk/>
          <pc:sldMk cId="1166326828" sldId="534"/>
        </pc:sldMkLst>
        <pc:spChg chg="mod">
          <ac:chgData name="Sharma Computer Academy" userId="08476b32c11f4418" providerId="LiveId" clId="{5033A4B1-9EF4-485E-A1A2-3808D9120454}" dt="2021-08-16T22:08:53.357" v="4557" actId="207"/>
          <ac:spMkLst>
            <pc:docMk/>
            <pc:sldMk cId="1166326828" sldId="534"/>
            <ac:spMk id="8" creationId="{1085D7A1-880A-4359-A196-E0B50CE8C876}"/>
          </ac:spMkLst>
        </pc:spChg>
      </pc:sldChg>
      <pc:sldChg chg="modSp add mod">
        <pc:chgData name="Sharma Computer Academy" userId="08476b32c11f4418" providerId="LiveId" clId="{5033A4B1-9EF4-485E-A1A2-3808D9120454}" dt="2021-08-16T22:13:49.925" v="4575" actId="20577"/>
        <pc:sldMkLst>
          <pc:docMk/>
          <pc:sldMk cId="3857874971" sldId="535"/>
        </pc:sldMkLst>
        <pc:spChg chg="mod">
          <ac:chgData name="Sharma Computer Academy" userId="08476b32c11f4418" providerId="LiveId" clId="{5033A4B1-9EF4-485E-A1A2-3808D9120454}" dt="2021-08-16T22:13:49.925" v="4575" actId="20577"/>
          <ac:spMkLst>
            <pc:docMk/>
            <pc:sldMk cId="3857874971" sldId="535"/>
            <ac:spMk id="8" creationId="{1085D7A1-880A-4359-A196-E0B50CE8C876}"/>
          </ac:spMkLst>
        </pc:spChg>
      </pc:sldChg>
    </pc:docChg>
  </pc:docChgLst>
  <pc:docChgLst>
    <pc:chgData name="Sharma Computer Academy" userId="08476b32c11f4418" providerId="LiveId" clId="{B0F58D4B-07F3-4820-89C2-172639020046}"/>
    <pc:docChg chg="undo custSel addSld modSld sldOrd">
      <pc:chgData name="Sharma Computer Academy" userId="08476b32c11f4418" providerId="LiveId" clId="{B0F58D4B-07F3-4820-89C2-172639020046}" dt="2023-02-15T04:59:23.561" v="287" actId="14826"/>
      <pc:docMkLst>
        <pc:docMk/>
      </pc:docMkLst>
      <pc:sldChg chg="delSp modSp mod">
        <pc:chgData name="Sharma Computer Academy" userId="08476b32c11f4418" providerId="LiveId" clId="{B0F58D4B-07F3-4820-89C2-172639020046}" dt="2023-02-13T05:22:30.740" v="15" actId="478"/>
        <pc:sldMkLst>
          <pc:docMk/>
          <pc:sldMk cId="0" sldId="257"/>
        </pc:sldMkLst>
        <pc:spChg chg="mod">
          <ac:chgData name="Sharma Computer Academy" userId="08476b32c11f4418" providerId="LiveId" clId="{B0F58D4B-07F3-4820-89C2-172639020046}" dt="2023-02-13T05:22:21.762" v="13" actId="113"/>
          <ac:spMkLst>
            <pc:docMk/>
            <pc:sldMk cId="0" sldId="257"/>
            <ac:spMk id="2" creationId="{00000000-0000-0000-0000-000000000000}"/>
          </ac:spMkLst>
        </pc:spChg>
        <pc:picChg chg="del">
          <ac:chgData name="Sharma Computer Academy" userId="08476b32c11f4418" providerId="LiveId" clId="{B0F58D4B-07F3-4820-89C2-172639020046}" dt="2023-02-13T05:22:30.740" v="15" actId="478"/>
          <ac:picMkLst>
            <pc:docMk/>
            <pc:sldMk cId="0" sldId="257"/>
            <ac:picMk id="4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5:22:29.449" v="14" actId="478"/>
          <ac:picMkLst>
            <pc:docMk/>
            <pc:sldMk cId="0" sldId="257"/>
            <ac:picMk id="6" creationId="{00000000-0000-0000-0000-000000000000}"/>
          </ac:picMkLst>
        </pc:picChg>
      </pc:sldChg>
      <pc:sldChg chg="delSp modSp mod modAnim">
        <pc:chgData name="Sharma Computer Academy" userId="08476b32c11f4418" providerId="LiveId" clId="{B0F58D4B-07F3-4820-89C2-172639020046}" dt="2023-02-13T05:23:02.466" v="24" actId="20577"/>
        <pc:sldMkLst>
          <pc:docMk/>
          <pc:sldMk cId="0" sldId="258"/>
        </pc:sldMkLst>
        <pc:spChg chg="mod">
          <ac:chgData name="Sharma Computer Academy" userId="08476b32c11f4418" providerId="LiveId" clId="{B0F58D4B-07F3-4820-89C2-172639020046}" dt="2023-02-13T05:22:05.556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Sharma Computer Academy" userId="08476b32c11f4418" providerId="LiveId" clId="{B0F58D4B-07F3-4820-89C2-172639020046}" dt="2023-02-13T05:23:02.466" v="24" actId="20577"/>
          <ac:spMkLst>
            <pc:docMk/>
            <pc:sldMk cId="0" sldId="258"/>
            <ac:spMk id="3" creationId="{00000000-0000-0000-0000-000000000000}"/>
          </ac:spMkLst>
        </pc:spChg>
        <pc:picChg chg="del">
          <ac:chgData name="Sharma Computer Academy" userId="08476b32c11f4418" providerId="LiveId" clId="{B0F58D4B-07F3-4820-89C2-172639020046}" dt="2023-02-13T05:22:35.987" v="16" actId="478"/>
          <ac:picMkLst>
            <pc:docMk/>
            <pc:sldMk cId="0" sldId="258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5:22:35.987" v="16" actId="478"/>
          <ac:picMkLst>
            <pc:docMk/>
            <pc:sldMk cId="0" sldId="258"/>
            <ac:picMk id="6" creationId="{E11E3497-1862-4A8A-A087-80475DC09DEF}"/>
          </ac:picMkLst>
        </pc:picChg>
      </pc:sldChg>
      <pc:sldChg chg="delSp modSp mod">
        <pc:chgData name="Sharma Computer Academy" userId="08476b32c11f4418" providerId="LiveId" clId="{B0F58D4B-07F3-4820-89C2-172639020046}" dt="2023-02-13T05:25:19.917" v="44" actId="255"/>
        <pc:sldMkLst>
          <pc:docMk/>
          <pc:sldMk cId="1033617674" sldId="510"/>
        </pc:sldMkLst>
        <pc:spChg chg="mod">
          <ac:chgData name="Sharma Computer Academy" userId="08476b32c11f4418" providerId="LiveId" clId="{B0F58D4B-07F3-4820-89C2-172639020046}" dt="2023-02-13T05:23:40.159" v="30" actId="255"/>
          <ac:spMkLst>
            <pc:docMk/>
            <pc:sldMk cId="1033617674" sldId="510"/>
            <ac:spMk id="7" creationId="{00000000-0000-0000-0000-000000000000}"/>
          </ac:spMkLst>
        </pc:spChg>
        <pc:spChg chg="mod">
          <ac:chgData name="Sharma Computer Academy" userId="08476b32c11f4418" providerId="LiveId" clId="{B0F58D4B-07F3-4820-89C2-172639020046}" dt="2023-02-13T05:25:19.917" v="44" actId="255"/>
          <ac:spMkLst>
            <pc:docMk/>
            <pc:sldMk cId="1033617674" sldId="510"/>
            <ac:spMk id="8" creationId="{00000000-0000-0000-0000-000000000000}"/>
          </ac:spMkLst>
        </pc:spChg>
        <pc:picChg chg="del">
          <ac:chgData name="Sharma Computer Academy" userId="08476b32c11f4418" providerId="LiveId" clId="{B0F58D4B-07F3-4820-89C2-172639020046}" dt="2023-02-13T05:23:11.373" v="25" actId="478"/>
          <ac:picMkLst>
            <pc:docMk/>
            <pc:sldMk cId="1033617674" sldId="510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5:23:11.373" v="25" actId="478"/>
          <ac:picMkLst>
            <pc:docMk/>
            <pc:sldMk cId="1033617674" sldId="510"/>
            <ac:picMk id="9" creationId="{2E78BD3E-119A-4CDA-848E-2E23D89E2F12}"/>
          </ac:picMkLst>
        </pc:picChg>
      </pc:sldChg>
      <pc:sldChg chg="delSp modSp mod">
        <pc:chgData name="Sharma Computer Academy" userId="08476b32c11f4418" providerId="LiveId" clId="{B0F58D4B-07F3-4820-89C2-172639020046}" dt="2023-02-13T05:25:41.040" v="47" actId="255"/>
        <pc:sldMkLst>
          <pc:docMk/>
          <pc:sldMk cId="2136259769" sldId="511"/>
        </pc:sldMkLst>
        <pc:spChg chg="mod">
          <ac:chgData name="Sharma Computer Academy" userId="08476b32c11f4418" providerId="LiveId" clId="{B0F58D4B-07F3-4820-89C2-172639020046}" dt="2023-02-13T05:25:41.040" v="47" actId="255"/>
          <ac:spMkLst>
            <pc:docMk/>
            <pc:sldMk cId="2136259769" sldId="511"/>
            <ac:spMk id="7" creationId="{00000000-0000-0000-0000-000000000000}"/>
          </ac:spMkLst>
        </pc:spChg>
        <pc:spChg chg="mod">
          <ac:chgData name="Sharma Computer Academy" userId="08476b32c11f4418" providerId="LiveId" clId="{B0F58D4B-07F3-4820-89C2-172639020046}" dt="2023-02-13T05:25:06.427" v="42" actId="255"/>
          <ac:spMkLst>
            <pc:docMk/>
            <pc:sldMk cId="2136259769" sldId="511"/>
            <ac:spMk id="11" creationId="{2DC969CB-3D76-4B25-8C0B-8C0D5D9A8ECF}"/>
          </ac:spMkLst>
        </pc:spChg>
        <pc:picChg chg="del">
          <ac:chgData name="Sharma Computer Academy" userId="08476b32c11f4418" providerId="LiveId" clId="{B0F58D4B-07F3-4820-89C2-172639020046}" dt="2023-02-13T05:24:45.231" v="38" actId="478"/>
          <ac:picMkLst>
            <pc:docMk/>
            <pc:sldMk cId="2136259769" sldId="511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5:24:45.231" v="38" actId="478"/>
          <ac:picMkLst>
            <pc:docMk/>
            <pc:sldMk cId="2136259769" sldId="511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B0F58D4B-07F3-4820-89C2-172639020046}" dt="2023-02-13T05:26:17.729" v="51"/>
        <pc:sldMkLst>
          <pc:docMk/>
          <pc:sldMk cId="4061140310" sldId="512"/>
        </pc:sldMkLst>
        <pc:spChg chg="add mod">
          <ac:chgData name="Sharma Computer Academy" userId="08476b32c11f4418" providerId="LiveId" clId="{B0F58D4B-07F3-4820-89C2-172639020046}" dt="2023-02-13T05:26:17.729" v="51"/>
          <ac:spMkLst>
            <pc:docMk/>
            <pc:sldMk cId="4061140310" sldId="512"/>
            <ac:spMk id="3" creationId="{ADCB1AC2-042A-E88F-7BCB-557E9B8D8FE2}"/>
          </ac:spMkLst>
        </pc:spChg>
        <pc:spChg chg="mod">
          <ac:chgData name="Sharma Computer Academy" userId="08476b32c11f4418" providerId="LiveId" clId="{B0F58D4B-07F3-4820-89C2-172639020046}" dt="2023-02-13T05:26:00.265" v="48" actId="1076"/>
          <ac:spMkLst>
            <pc:docMk/>
            <pc:sldMk cId="4061140310" sldId="512"/>
            <ac:spMk id="8" creationId="{1085D7A1-880A-4359-A196-E0B50CE8C876}"/>
          </ac:spMkLst>
        </pc:spChg>
        <pc:spChg chg="del">
          <ac:chgData name="Sharma Computer Academy" userId="08476b32c11f4418" providerId="LiveId" clId="{B0F58D4B-07F3-4820-89C2-172639020046}" dt="2023-02-13T05:26:11.386" v="50" actId="478"/>
          <ac:spMkLst>
            <pc:docMk/>
            <pc:sldMk cId="4061140310" sldId="512"/>
            <ac:spMk id="10" creationId="{0941718E-C169-4FFF-8A68-902B8BA23482}"/>
          </ac:spMkLst>
        </pc:spChg>
        <pc:picChg chg="del">
          <ac:chgData name="Sharma Computer Academy" userId="08476b32c11f4418" providerId="LiveId" clId="{B0F58D4B-07F3-4820-89C2-172639020046}" dt="2023-02-13T05:26:07.371" v="49" actId="478"/>
          <ac:picMkLst>
            <pc:docMk/>
            <pc:sldMk cId="4061140310" sldId="512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5:26:07.371" v="49" actId="478"/>
          <ac:picMkLst>
            <pc:docMk/>
            <pc:sldMk cId="4061140310" sldId="512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B0F58D4B-07F3-4820-89C2-172639020046}" dt="2023-02-13T05:25:13.287" v="43" actId="255"/>
        <pc:sldMkLst>
          <pc:docMk/>
          <pc:sldMk cId="2562419563" sldId="513"/>
        </pc:sldMkLst>
        <pc:spChg chg="add mod">
          <ac:chgData name="Sharma Computer Academy" userId="08476b32c11f4418" providerId="LiveId" clId="{B0F58D4B-07F3-4820-89C2-172639020046}" dt="2023-02-13T05:25:13.287" v="43" actId="255"/>
          <ac:spMkLst>
            <pc:docMk/>
            <pc:sldMk cId="2562419563" sldId="513"/>
            <ac:spMk id="3" creationId="{E0620CF7-37D9-0F64-1320-2E29E04B7B30}"/>
          </ac:spMkLst>
        </pc:spChg>
        <pc:spChg chg="mod">
          <ac:chgData name="Sharma Computer Academy" userId="08476b32c11f4418" providerId="LiveId" clId="{B0F58D4B-07F3-4820-89C2-172639020046}" dt="2023-02-13T05:24:29.267" v="37" actId="255"/>
          <ac:spMkLst>
            <pc:docMk/>
            <pc:sldMk cId="2562419563" sldId="513"/>
            <ac:spMk id="7" creationId="{00000000-0000-0000-0000-000000000000}"/>
          </ac:spMkLst>
        </pc:spChg>
        <pc:spChg chg="del">
          <ac:chgData name="Sharma Computer Academy" userId="08476b32c11f4418" providerId="LiveId" clId="{B0F58D4B-07F3-4820-89C2-172639020046}" dt="2023-02-13T05:23:54.315" v="31" actId="478"/>
          <ac:spMkLst>
            <pc:docMk/>
            <pc:sldMk cId="2562419563" sldId="513"/>
            <ac:spMk id="8" creationId="{00000000-0000-0000-0000-000000000000}"/>
          </ac:spMkLst>
        </pc:spChg>
        <pc:picChg chg="del">
          <ac:chgData name="Sharma Computer Academy" userId="08476b32c11f4418" providerId="LiveId" clId="{B0F58D4B-07F3-4820-89C2-172639020046}" dt="2023-02-13T05:23:54.315" v="31" actId="478"/>
          <ac:picMkLst>
            <pc:docMk/>
            <pc:sldMk cId="2562419563" sldId="513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5:23:54.315" v="31" actId="478"/>
          <ac:picMkLst>
            <pc:docMk/>
            <pc:sldMk cId="2562419563" sldId="513"/>
            <ac:picMk id="9" creationId="{2E78BD3E-119A-4CDA-848E-2E23D89E2F12}"/>
          </ac:picMkLst>
        </pc:picChg>
      </pc:sldChg>
      <pc:sldChg chg="delSp modSp mod">
        <pc:chgData name="Sharma Computer Academy" userId="08476b32c11f4418" providerId="LiveId" clId="{B0F58D4B-07F3-4820-89C2-172639020046}" dt="2023-02-13T05:27:03.850" v="58" actId="255"/>
        <pc:sldMkLst>
          <pc:docMk/>
          <pc:sldMk cId="3001109928" sldId="514"/>
        </pc:sldMkLst>
        <pc:spChg chg="mod">
          <ac:chgData name="Sharma Computer Academy" userId="08476b32c11f4418" providerId="LiveId" clId="{B0F58D4B-07F3-4820-89C2-172639020046}" dt="2023-02-13T05:27:03.850" v="58" actId="255"/>
          <ac:spMkLst>
            <pc:docMk/>
            <pc:sldMk cId="3001109928" sldId="514"/>
            <ac:spMk id="7" creationId="{00000000-0000-0000-0000-000000000000}"/>
          </ac:spMkLst>
        </pc:spChg>
        <pc:spChg chg="mod">
          <ac:chgData name="Sharma Computer Academy" userId="08476b32c11f4418" providerId="LiveId" clId="{B0F58D4B-07F3-4820-89C2-172639020046}" dt="2023-02-13T05:26:50.456" v="55" actId="207"/>
          <ac:spMkLst>
            <pc:docMk/>
            <pc:sldMk cId="3001109928" sldId="514"/>
            <ac:spMk id="11" creationId="{2DC969CB-3D76-4B25-8C0B-8C0D5D9A8ECF}"/>
          </ac:spMkLst>
        </pc:spChg>
        <pc:picChg chg="del">
          <ac:chgData name="Sharma Computer Academy" userId="08476b32c11f4418" providerId="LiveId" clId="{B0F58D4B-07F3-4820-89C2-172639020046}" dt="2023-02-13T05:26:29.235" v="52" actId="478"/>
          <ac:picMkLst>
            <pc:docMk/>
            <pc:sldMk cId="3001109928" sldId="514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5:26:29.235" v="52" actId="478"/>
          <ac:picMkLst>
            <pc:docMk/>
            <pc:sldMk cId="3001109928" sldId="514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B0F58D4B-07F3-4820-89C2-172639020046}" dt="2023-02-13T05:27:43.436" v="63" actId="14100"/>
        <pc:sldMkLst>
          <pc:docMk/>
          <pc:sldMk cId="4080714708" sldId="515"/>
        </pc:sldMkLst>
        <pc:spChg chg="add mod">
          <ac:chgData name="Sharma Computer Academy" userId="08476b32c11f4418" providerId="LiveId" clId="{B0F58D4B-07F3-4820-89C2-172639020046}" dt="2023-02-13T05:27:31.739" v="61"/>
          <ac:spMkLst>
            <pc:docMk/>
            <pc:sldMk cId="4080714708" sldId="515"/>
            <ac:spMk id="3" creationId="{7F214A47-AC2F-81C8-7783-54781C41907B}"/>
          </ac:spMkLst>
        </pc:spChg>
        <pc:spChg chg="mod">
          <ac:chgData name="Sharma Computer Academy" userId="08476b32c11f4418" providerId="LiveId" clId="{B0F58D4B-07F3-4820-89C2-172639020046}" dt="2023-02-13T05:27:43.436" v="63" actId="14100"/>
          <ac:spMkLst>
            <pc:docMk/>
            <pc:sldMk cId="4080714708" sldId="515"/>
            <ac:spMk id="8" creationId="{1085D7A1-880A-4359-A196-E0B50CE8C876}"/>
          </ac:spMkLst>
        </pc:spChg>
        <pc:spChg chg="del">
          <ac:chgData name="Sharma Computer Academy" userId="08476b32c11f4418" providerId="LiveId" clId="{B0F58D4B-07F3-4820-89C2-172639020046}" dt="2023-02-13T05:27:21.783" v="59" actId="478"/>
          <ac:spMkLst>
            <pc:docMk/>
            <pc:sldMk cId="4080714708" sldId="515"/>
            <ac:spMk id="11" creationId="{82E2FE01-04BE-4401-9B2F-8D6546CF2503}"/>
          </ac:spMkLst>
        </pc:spChg>
        <pc:picChg chg="del">
          <ac:chgData name="Sharma Computer Academy" userId="08476b32c11f4418" providerId="LiveId" clId="{B0F58D4B-07F3-4820-89C2-172639020046}" dt="2023-02-13T05:27:21.783" v="59" actId="478"/>
          <ac:picMkLst>
            <pc:docMk/>
            <pc:sldMk cId="4080714708" sldId="515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5:27:21.783" v="59" actId="478"/>
          <ac:picMkLst>
            <pc:docMk/>
            <pc:sldMk cId="4080714708" sldId="515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B0F58D4B-07F3-4820-89C2-172639020046}" dt="2023-02-13T05:28:36.339" v="81" actId="478"/>
        <pc:sldMkLst>
          <pc:docMk/>
          <pc:sldMk cId="3298006303" sldId="516"/>
        </pc:sldMkLst>
        <pc:spChg chg="add mod">
          <ac:chgData name="Sharma Computer Academy" userId="08476b32c11f4418" providerId="LiveId" clId="{B0F58D4B-07F3-4820-89C2-172639020046}" dt="2023-02-13T05:28:28.095" v="80" actId="20577"/>
          <ac:spMkLst>
            <pc:docMk/>
            <pc:sldMk cId="3298006303" sldId="516"/>
            <ac:spMk id="3" creationId="{8688A071-E58A-F208-222F-05713CD63E24}"/>
          </ac:spMkLst>
        </pc:spChg>
        <pc:spChg chg="mod">
          <ac:chgData name="Sharma Computer Academy" userId="08476b32c11f4418" providerId="LiveId" clId="{B0F58D4B-07F3-4820-89C2-172639020046}" dt="2023-02-13T05:28:07.129" v="67" actId="14100"/>
          <ac:spMkLst>
            <pc:docMk/>
            <pc:sldMk cId="3298006303" sldId="516"/>
            <ac:spMk id="8" creationId="{1085D7A1-880A-4359-A196-E0B50CE8C876}"/>
          </ac:spMkLst>
        </pc:spChg>
        <pc:spChg chg="del">
          <ac:chgData name="Sharma Computer Academy" userId="08476b32c11f4418" providerId="LiveId" clId="{B0F58D4B-07F3-4820-89C2-172639020046}" dt="2023-02-13T05:27:55.321" v="64" actId="478"/>
          <ac:spMkLst>
            <pc:docMk/>
            <pc:sldMk cId="3298006303" sldId="516"/>
            <ac:spMk id="11" creationId="{82E2FE01-04BE-4401-9B2F-8D6546CF2503}"/>
          </ac:spMkLst>
        </pc:spChg>
        <pc:picChg chg="del">
          <ac:chgData name="Sharma Computer Academy" userId="08476b32c11f4418" providerId="LiveId" clId="{B0F58D4B-07F3-4820-89C2-172639020046}" dt="2023-02-13T05:27:55.321" v="64" actId="478"/>
          <ac:picMkLst>
            <pc:docMk/>
            <pc:sldMk cId="3298006303" sldId="516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5:28:36.339" v="81" actId="478"/>
          <ac:picMkLst>
            <pc:docMk/>
            <pc:sldMk cId="3298006303" sldId="516"/>
            <ac:picMk id="9" creationId="{2E78BD3E-119A-4CDA-848E-2E23D89E2F12}"/>
          </ac:picMkLst>
        </pc:picChg>
      </pc:sldChg>
      <pc:sldChg chg="delSp modSp mod">
        <pc:chgData name="Sharma Computer Academy" userId="08476b32c11f4418" providerId="LiveId" clId="{B0F58D4B-07F3-4820-89C2-172639020046}" dt="2023-02-13T06:10:28.434" v="281" actId="207"/>
        <pc:sldMkLst>
          <pc:docMk/>
          <pc:sldMk cId="3935715670" sldId="517"/>
        </pc:sldMkLst>
        <pc:spChg chg="mod">
          <ac:chgData name="Sharma Computer Academy" userId="08476b32c11f4418" providerId="LiveId" clId="{B0F58D4B-07F3-4820-89C2-172639020046}" dt="2023-02-13T05:22:05.556" v="0"/>
          <ac:spMkLst>
            <pc:docMk/>
            <pc:sldMk cId="3935715670" sldId="517"/>
            <ac:spMk id="7" creationId="{00000000-0000-0000-0000-000000000000}"/>
          </ac:spMkLst>
        </pc:spChg>
        <pc:spChg chg="mod">
          <ac:chgData name="Sharma Computer Academy" userId="08476b32c11f4418" providerId="LiveId" clId="{B0F58D4B-07F3-4820-89C2-172639020046}" dt="2023-02-13T06:10:28.434" v="281" actId="207"/>
          <ac:spMkLst>
            <pc:docMk/>
            <pc:sldMk cId="3935715670" sldId="517"/>
            <ac:spMk id="8" creationId="{00000000-0000-0000-0000-000000000000}"/>
          </ac:spMkLst>
        </pc:spChg>
        <pc:spChg chg="mod">
          <ac:chgData name="Sharma Computer Academy" userId="08476b32c11f4418" providerId="LiveId" clId="{B0F58D4B-07F3-4820-89C2-172639020046}" dt="2023-02-13T05:29:50.207" v="92" actId="1076"/>
          <ac:spMkLst>
            <pc:docMk/>
            <pc:sldMk cId="3935715670" sldId="517"/>
            <ac:spMk id="10" creationId="{68A1F6B4-2A81-4DA0-8970-D06E84D75F66}"/>
          </ac:spMkLst>
        </pc:spChg>
        <pc:picChg chg="del">
          <ac:chgData name="Sharma Computer Academy" userId="08476b32c11f4418" providerId="LiveId" clId="{B0F58D4B-07F3-4820-89C2-172639020046}" dt="2023-02-13T05:28:40.701" v="82" actId="478"/>
          <ac:picMkLst>
            <pc:docMk/>
            <pc:sldMk cId="3935715670" sldId="517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5:28:40.701" v="82" actId="478"/>
          <ac:picMkLst>
            <pc:docMk/>
            <pc:sldMk cId="3935715670" sldId="517"/>
            <ac:picMk id="9" creationId="{2E78BD3E-119A-4CDA-848E-2E23D89E2F12}"/>
          </ac:picMkLst>
        </pc:picChg>
      </pc:sldChg>
      <pc:sldChg chg="delSp modSp mod">
        <pc:chgData name="Sharma Computer Academy" userId="08476b32c11f4418" providerId="LiveId" clId="{B0F58D4B-07F3-4820-89C2-172639020046}" dt="2023-02-13T06:10:41.515" v="282" actId="207"/>
        <pc:sldMkLst>
          <pc:docMk/>
          <pc:sldMk cId="846339915" sldId="518"/>
        </pc:sldMkLst>
        <pc:spChg chg="mod">
          <ac:chgData name="Sharma Computer Academy" userId="08476b32c11f4418" providerId="LiveId" clId="{B0F58D4B-07F3-4820-89C2-172639020046}" dt="2023-02-13T05:30:25.763" v="100" actId="255"/>
          <ac:spMkLst>
            <pc:docMk/>
            <pc:sldMk cId="846339915" sldId="518"/>
            <ac:spMk id="7" creationId="{00000000-0000-0000-0000-000000000000}"/>
          </ac:spMkLst>
        </pc:spChg>
        <pc:spChg chg="mod">
          <ac:chgData name="Sharma Computer Academy" userId="08476b32c11f4418" providerId="LiveId" clId="{B0F58D4B-07F3-4820-89C2-172639020046}" dt="2023-02-13T06:10:41.515" v="282" actId="207"/>
          <ac:spMkLst>
            <pc:docMk/>
            <pc:sldMk cId="846339915" sldId="518"/>
            <ac:spMk id="8" creationId="{00000000-0000-0000-0000-000000000000}"/>
          </ac:spMkLst>
        </pc:spChg>
        <pc:picChg chg="del">
          <ac:chgData name="Sharma Computer Academy" userId="08476b32c11f4418" providerId="LiveId" clId="{B0F58D4B-07F3-4820-89C2-172639020046}" dt="2023-02-13T05:29:57.876" v="93" actId="478"/>
          <ac:picMkLst>
            <pc:docMk/>
            <pc:sldMk cId="846339915" sldId="518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5:29:57.876" v="93" actId="478"/>
          <ac:picMkLst>
            <pc:docMk/>
            <pc:sldMk cId="846339915" sldId="518"/>
            <ac:picMk id="9" creationId="{2E78BD3E-119A-4CDA-848E-2E23D89E2F12}"/>
          </ac:picMkLst>
        </pc:picChg>
      </pc:sldChg>
      <pc:sldChg chg="delSp modSp mod">
        <pc:chgData name="Sharma Computer Academy" userId="08476b32c11f4418" providerId="LiveId" clId="{B0F58D4B-07F3-4820-89C2-172639020046}" dt="2023-02-13T05:56:23.938" v="130" actId="14100"/>
        <pc:sldMkLst>
          <pc:docMk/>
          <pc:sldMk cId="3440610887" sldId="519"/>
        </pc:sldMkLst>
        <pc:spChg chg="mod">
          <ac:chgData name="Sharma Computer Academy" userId="08476b32c11f4418" providerId="LiveId" clId="{B0F58D4B-07F3-4820-89C2-172639020046}" dt="2023-02-13T05:56:14.559" v="128" actId="255"/>
          <ac:spMkLst>
            <pc:docMk/>
            <pc:sldMk cId="3440610887" sldId="519"/>
            <ac:spMk id="8" creationId="{00000000-0000-0000-0000-000000000000}"/>
          </ac:spMkLst>
        </pc:spChg>
        <pc:picChg chg="mod">
          <ac:chgData name="Sharma Computer Academy" userId="08476b32c11f4418" providerId="LiveId" clId="{B0F58D4B-07F3-4820-89C2-172639020046}" dt="2023-02-13T05:56:23.938" v="130" actId="14100"/>
          <ac:picMkLst>
            <pc:docMk/>
            <pc:sldMk cId="3440610887" sldId="519"/>
            <ac:picMk id="4" creationId="{BAEF9659-1BA4-40FB-9FF1-A7BCDC7772F7}"/>
          </ac:picMkLst>
        </pc:picChg>
        <pc:picChg chg="del">
          <ac:chgData name="Sharma Computer Academy" userId="08476b32c11f4418" providerId="LiveId" clId="{B0F58D4B-07F3-4820-89C2-172639020046}" dt="2023-02-13T05:55:48.463" v="121" actId="478"/>
          <ac:picMkLst>
            <pc:docMk/>
            <pc:sldMk cId="3440610887" sldId="519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5:55:48.463" v="121" actId="478"/>
          <ac:picMkLst>
            <pc:docMk/>
            <pc:sldMk cId="3440610887" sldId="519"/>
            <ac:picMk id="9" creationId="{2E78BD3E-119A-4CDA-848E-2E23D89E2F12}"/>
          </ac:picMkLst>
        </pc:picChg>
      </pc:sldChg>
      <pc:sldChg chg="delSp modSp mod">
        <pc:chgData name="Sharma Computer Academy" userId="08476b32c11f4418" providerId="LiveId" clId="{B0F58D4B-07F3-4820-89C2-172639020046}" dt="2023-02-13T05:57:18.577" v="139" actId="255"/>
        <pc:sldMkLst>
          <pc:docMk/>
          <pc:sldMk cId="2342630681" sldId="520"/>
        </pc:sldMkLst>
        <pc:spChg chg="mod">
          <ac:chgData name="Sharma Computer Academy" userId="08476b32c11f4418" providerId="LiveId" clId="{B0F58D4B-07F3-4820-89C2-172639020046}" dt="2023-02-13T05:56:37.643" v="132" actId="1076"/>
          <ac:spMkLst>
            <pc:docMk/>
            <pc:sldMk cId="2342630681" sldId="520"/>
            <ac:spMk id="2" creationId="{00000000-0000-0000-0000-000000000000}"/>
          </ac:spMkLst>
        </pc:spChg>
        <pc:spChg chg="mod">
          <ac:chgData name="Sharma Computer Academy" userId="08476b32c11f4418" providerId="LiveId" clId="{B0F58D4B-07F3-4820-89C2-172639020046}" dt="2023-02-13T05:57:18.577" v="139" actId="255"/>
          <ac:spMkLst>
            <pc:docMk/>
            <pc:sldMk cId="2342630681" sldId="520"/>
            <ac:spMk id="7" creationId="{00000000-0000-0000-0000-000000000000}"/>
          </ac:spMkLst>
        </pc:spChg>
        <pc:spChg chg="mod">
          <ac:chgData name="Sharma Computer Academy" userId="08476b32c11f4418" providerId="LiveId" clId="{B0F58D4B-07F3-4820-89C2-172639020046}" dt="2023-02-13T05:57:03.832" v="136" actId="1076"/>
          <ac:spMkLst>
            <pc:docMk/>
            <pc:sldMk cId="2342630681" sldId="520"/>
            <ac:spMk id="8" creationId="{00000000-0000-0000-0000-000000000000}"/>
          </ac:spMkLst>
        </pc:spChg>
        <pc:picChg chg="del">
          <ac:chgData name="Sharma Computer Academy" userId="08476b32c11f4418" providerId="LiveId" clId="{B0F58D4B-07F3-4820-89C2-172639020046}" dt="2023-02-13T05:56:33.969" v="131" actId="478"/>
          <ac:picMkLst>
            <pc:docMk/>
            <pc:sldMk cId="2342630681" sldId="520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5:56:33.969" v="131" actId="478"/>
          <ac:picMkLst>
            <pc:docMk/>
            <pc:sldMk cId="2342630681" sldId="520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B0F58D4B-07F3-4820-89C2-172639020046}" dt="2023-02-13T05:57:57.418" v="145" actId="255"/>
        <pc:sldMkLst>
          <pc:docMk/>
          <pc:sldMk cId="2493361175" sldId="521"/>
        </pc:sldMkLst>
        <pc:spChg chg="del">
          <ac:chgData name="Sharma Computer Academy" userId="08476b32c11f4418" providerId="LiveId" clId="{B0F58D4B-07F3-4820-89C2-172639020046}" dt="2023-02-13T05:57:33.510" v="140" actId="478"/>
          <ac:spMkLst>
            <pc:docMk/>
            <pc:sldMk cId="2493361175" sldId="521"/>
            <ac:spMk id="2" creationId="{00000000-0000-0000-0000-000000000000}"/>
          </ac:spMkLst>
        </pc:spChg>
        <pc:spChg chg="add del mod">
          <ac:chgData name="Sharma Computer Academy" userId="08476b32c11f4418" providerId="LiveId" clId="{B0F58D4B-07F3-4820-89C2-172639020046}" dt="2023-02-13T05:57:40.342" v="142" actId="478"/>
          <ac:spMkLst>
            <pc:docMk/>
            <pc:sldMk cId="2493361175" sldId="521"/>
            <ac:spMk id="3" creationId="{4BD05E12-E9C9-41C3-1452-448E71DEBF30}"/>
          </ac:spMkLst>
        </pc:spChg>
        <pc:spChg chg="add mod">
          <ac:chgData name="Sharma Computer Academy" userId="08476b32c11f4418" providerId="LiveId" clId="{B0F58D4B-07F3-4820-89C2-172639020046}" dt="2023-02-13T05:57:41.766" v="143"/>
          <ac:spMkLst>
            <pc:docMk/>
            <pc:sldMk cId="2493361175" sldId="521"/>
            <ac:spMk id="4" creationId="{046273FE-F6E4-C041-9514-D80408ED3FAA}"/>
          </ac:spMkLst>
        </pc:spChg>
        <pc:spChg chg="mod">
          <ac:chgData name="Sharma Computer Academy" userId="08476b32c11f4418" providerId="LiveId" clId="{B0F58D4B-07F3-4820-89C2-172639020046}" dt="2023-02-13T05:57:57.418" v="145" actId="255"/>
          <ac:spMkLst>
            <pc:docMk/>
            <pc:sldMk cId="2493361175" sldId="521"/>
            <ac:spMk id="7" creationId="{00000000-0000-0000-0000-000000000000}"/>
          </ac:spMkLst>
        </pc:spChg>
        <pc:spChg chg="del">
          <ac:chgData name="Sharma Computer Academy" userId="08476b32c11f4418" providerId="LiveId" clId="{B0F58D4B-07F3-4820-89C2-172639020046}" dt="2023-02-13T05:57:39.029" v="141" actId="478"/>
          <ac:spMkLst>
            <pc:docMk/>
            <pc:sldMk cId="2493361175" sldId="521"/>
            <ac:spMk id="8" creationId="{00000000-0000-0000-0000-000000000000}"/>
          </ac:spMkLst>
        </pc:spChg>
        <pc:picChg chg="del">
          <ac:chgData name="Sharma Computer Academy" userId="08476b32c11f4418" providerId="LiveId" clId="{B0F58D4B-07F3-4820-89C2-172639020046}" dt="2023-02-13T05:57:33.510" v="140" actId="478"/>
          <ac:picMkLst>
            <pc:docMk/>
            <pc:sldMk cId="2493361175" sldId="521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5:57:33.510" v="140" actId="478"/>
          <ac:picMkLst>
            <pc:docMk/>
            <pc:sldMk cId="2493361175" sldId="521"/>
            <ac:picMk id="9" creationId="{2E78BD3E-119A-4CDA-848E-2E23D89E2F12}"/>
          </ac:picMkLst>
        </pc:picChg>
      </pc:sldChg>
      <pc:sldChg chg="delSp modSp mod">
        <pc:chgData name="Sharma Computer Academy" userId="08476b32c11f4418" providerId="LiveId" clId="{B0F58D4B-07F3-4820-89C2-172639020046}" dt="2023-02-13T05:58:52.428" v="159" actId="27636"/>
        <pc:sldMkLst>
          <pc:docMk/>
          <pc:sldMk cId="506974671" sldId="522"/>
        </pc:sldMkLst>
        <pc:spChg chg="mod">
          <ac:chgData name="Sharma Computer Academy" userId="08476b32c11f4418" providerId="LiveId" clId="{B0F58D4B-07F3-4820-89C2-172639020046}" dt="2023-02-13T05:58:52.428" v="159" actId="27636"/>
          <ac:spMkLst>
            <pc:docMk/>
            <pc:sldMk cId="506974671" sldId="522"/>
            <ac:spMk id="7" creationId="{00000000-0000-0000-0000-000000000000}"/>
          </ac:spMkLst>
        </pc:spChg>
        <pc:spChg chg="mod">
          <ac:chgData name="Sharma Computer Academy" userId="08476b32c11f4418" providerId="LiveId" clId="{B0F58D4B-07F3-4820-89C2-172639020046}" dt="2023-02-13T05:58:26.942" v="151" actId="255"/>
          <ac:spMkLst>
            <pc:docMk/>
            <pc:sldMk cId="506974671" sldId="522"/>
            <ac:spMk id="8" creationId="{00000000-0000-0000-0000-000000000000}"/>
          </ac:spMkLst>
        </pc:spChg>
        <pc:picChg chg="del">
          <ac:chgData name="Sharma Computer Academy" userId="08476b32c11f4418" providerId="LiveId" clId="{B0F58D4B-07F3-4820-89C2-172639020046}" dt="2023-02-13T05:58:03.561" v="146" actId="478"/>
          <ac:picMkLst>
            <pc:docMk/>
            <pc:sldMk cId="506974671" sldId="522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5:58:03.561" v="146" actId="478"/>
          <ac:picMkLst>
            <pc:docMk/>
            <pc:sldMk cId="506974671" sldId="522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B0F58D4B-07F3-4820-89C2-172639020046}" dt="2023-02-13T06:00:23.376" v="175" actId="207"/>
        <pc:sldMkLst>
          <pc:docMk/>
          <pc:sldMk cId="513920387" sldId="523"/>
        </pc:sldMkLst>
        <pc:spChg chg="add mod">
          <ac:chgData name="Sharma Computer Academy" userId="08476b32c11f4418" providerId="LiveId" clId="{B0F58D4B-07F3-4820-89C2-172639020046}" dt="2023-02-13T06:00:00.210" v="174" actId="20577"/>
          <ac:spMkLst>
            <pc:docMk/>
            <pc:sldMk cId="513920387" sldId="523"/>
            <ac:spMk id="3" creationId="{64A04B2B-8B2F-4DAA-FEC7-EC14481E2157}"/>
          </ac:spMkLst>
        </pc:spChg>
        <pc:spChg chg="mod">
          <ac:chgData name="Sharma Computer Academy" userId="08476b32c11f4418" providerId="LiveId" clId="{B0F58D4B-07F3-4820-89C2-172639020046}" dt="2023-02-13T06:00:23.376" v="175" actId="207"/>
          <ac:spMkLst>
            <pc:docMk/>
            <pc:sldMk cId="513920387" sldId="523"/>
            <ac:spMk id="6" creationId="{0126FA94-B21E-4678-85C3-196F78701F19}"/>
          </ac:spMkLst>
        </pc:spChg>
        <pc:spChg chg="mod">
          <ac:chgData name="Sharma Computer Academy" userId="08476b32c11f4418" providerId="LiveId" clId="{B0F58D4B-07F3-4820-89C2-172639020046}" dt="2023-02-13T05:59:44.698" v="164" actId="14100"/>
          <ac:spMkLst>
            <pc:docMk/>
            <pc:sldMk cId="513920387" sldId="523"/>
            <ac:spMk id="8" creationId="{1085D7A1-880A-4359-A196-E0B50CE8C876}"/>
          </ac:spMkLst>
        </pc:spChg>
        <pc:spChg chg="del">
          <ac:chgData name="Sharma Computer Academy" userId="08476b32c11f4418" providerId="LiveId" clId="{B0F58D4B-07F3-4820-89C2-172639020046}" dt="2023-02-13T05:59:15.045" v="160" actId="478"/>
          <ac:spMkLst>
            <pc:docMk/>
            <pc:sldMk cId="513920387" sldId="523"/>
            <ac:spMk id="10" creationId="{0941718E-C169-4FFF-8A68-902B8BA23482}"/>
          </ac:spMkLst>
        </pc:spChg>
        <pc:picChg chg="del">
          <ac:chgData name="Sharma Computer Academy" userId="08476b32c11f4418" providerId="LiveId" clId="{B0F58D4B-07F3-4820-89C2-172639020046}" dt="2023-02-13T05:59:15.045" v="160" actId="478"/>
          <ac:picMkLst>
            <pc:docMk/>
            <pc:sldMk cId="513920387" sldId="523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5:59:15.045" v="160" actId="478"/>
          <ac:picMkLst>
            <pc:docMk/>
            <pc:sldMk cId="513920387" sldId="523"/>
            <ac:picMk id="9" creationId="{2E78BD3E-119A-4CDA-848E-2E23D89E2F12}"/>
          </ac:picMkLst>
        </pc:picChg>
      </pc:sldChg>
      <pc:sldChg chg="delSp modSp mod">
        <pc:chgData name="Sharma Computer Academy" userId="08476b32c11f4418" providerId="LiveId" clId="{B0F58D4B-07F3-4820-89C2-172639020046}" dt="2023-02-13T06:04:14.893" v="226" actId="14100"/>
        <pc:sldMkLst>
          <pc:docMk/>
          <pc:sldMk cId="1104379950" sldId="524"/>
        </pc:sldMkLst>
        <pc:spChg chg="mod">
          <ac:chgData name="Sharma Computer Academy" userId="08476b32c11f4418" providerId="LiveId" clId="{B0F58D4B-07F3-4820-89C2-172639020046}" dt="2023-02-13T06:01:20.084" v="183" actId="255"/>
          <ac:spMkLst>
            <pc:docMk/>
            <pc:sldMk cId="1104379950" sldId="524"/>
            <ac:spMk id="8" creationId="{00000000-0000-0000-0000-000000000000}"/>
          </ac:spMkLst>
        </pc:spChg>
        <pc:picChg chg="mod">
          <ac:chgData name="Sharma Computer Academy" userId="08476b32c11f4418" providerId="LiveId" clId="{B0F58D4B-07F3-4820-89C2-172639020046}" dt="2023-02-13T06:04:14.893" v="226" actId="14100"/>
          <ac:picMkLst>
            <pc:docMk/>
            <pc:sldMk cId="1104379950" sldId="524"/>
            <ac:picMk id="4" creationId="{BAEF9659-1BA4-40FB-9FF1-A7BCDC7772F7}"/>
          </ac:picMkLst>
        </pc:picChg>
        <pc:picChg chg="del">
          <ac:chgData name="Sharma Computer Academy" userId="08476b32c11f4418" providerId="LiveId" clId="{B0F58D4B-07F3-4820-89C2-172639020046}" dt="2023-02-13T06:00:52.794" v="176" actId="478"/>
          <ac:picMkLst>
            <pc:docMk/>
            <pc:sldMk cId="1104379950" sldId="524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6:00:52.794" v="176" actId="478"/>
          <ac:picMkLst>
            <pc:docMk/>
            <pc:sldMk cId="1104379950" sldId="524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B0F58D4B-07F3-4820-89C2-172639020046}" dt="2023-02-13T06:02:17.558" v="208" actId="20577"/>
        <pc:sldMkLst>
          <pc:docMk/>
          <pc:sldMk cId="1686135528" sldId="525"/>
        </pc:sldMkLst>
        <pc:spChg chg="add mod">
          <ac:chgData name="Sharma Computer Academy" userId="08476b32c11f4418" providerId="LiveId" clId="{B0F58D4B-07F3-4820-89C2-172639020046}" dt="2023-02-13T06:02:17.558" v="208" actId="20577"/>
          <ac:spMkLst>
            <pc:docMk/>
            <pc:sldMk cId="1686135528" sldId="525"/>
            <ac:spMk id="3" creationId="{49832F14-C06C-59FD-87BC-7984FA606FA0}"/>
          </ac:spMkLst>
        </pc:spChg>
        <pc:spChg chg="mod">
          <ac:chgData name="Sharma Computer Academy" userId="08476b32c11f4418" providerId="LiveId" clId="{B0F58D4B-07F3-4820-89C2-172639020046}" dt="2023-02-13T06:01:51.217" v="189" actId="14100"/>
          <ac:spMkLst>
            <pc:docMk/>
            <pc:sldMk cId="1686135528" sldId="525"/>
            <ac:spMk id="8" creationId="{1085D7A1-880A-4359-A196-E0B50CE8C876}"/>
          </ac:spMkLst>
        </pc:spChg>
        <pc:spChg chg="del">
          <ac:chgData name="Sharma Computer Academy" userId="08476b32c11f4418" providerId="LiveId" clId="{B0F58D4B-07F3-4820-89C2-172639020046}" dt="2023-02-13T06:01:30.236" v="184" actId="478"/>
          <ac:spMkLst>
            <pc:docMk/>
            <pc:sldMk cId="1686135528" sldId="525"/>
            <ac:spMk id="10" creationId="{0941718E-C169-4FFF-8A68-902B8BA23482}"/>
          </ac:spMkLst>
        </pc:spChg>
        <pc:picChg chg="del">
          <ac:chgData name="Sharma Computer Academy" userId="08476b32c11f4418" providerId="LiveId" clId="{B0F58D4B-07F3-4820-89C2-172639020046}" dt="2023-02-13T06:01:30.236" v="184" actId="478"/>
          <ac:picMkLst>
            <pc:docMk/>
            <pc:sldMk cId="1686135528" sldId="525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6:01:32.536" v="185" actId="478"/>
          <ac:picMkLst>
            <pc:docMk/>
            <pc:sldMk cId="1686135528" sldId="525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B0F58D4B-07F3-4820-89C2-172639020046}" dt="2023-02-13T06:02:47.882" v="213" actId="14100"/>
        <pc:sldMkLst>
          <pc:docMk/>
          <pc:sldMk cId="2805233011" sldId="526"/>
        </pc:sldMkLst>
        <pc:spChg chg="add mod">
          <ac:chgData name="Sharma Computer Academy" userId="08476b32c11f4418" providerId="LiveId" clId="{B0F58D4B-07F3-4820-89C2-172639020046}" dt="2023-02-13T06:02:40.813" v="211"/>
          <ac:spMkLst>
            <pc:docMk/>
            <pc:sldMk cId="2805233011" sldId="526"/>
            <ac:spMk id="3" creationId="{D23D160A-181B-1CD7-4E6D-58E3BF493CC8}"/>
          </ac:spMkLst>
        </pc:spChg>
        <pc:spChg chg="del">
          <ac:chgData name="Sharma Computer Academy" userId="08476b32c11f4418" providerId="LiveId" clId="{B0F58D4B-07F3-4820-89C2-172639020046}" dt="2023-02-13T06:02:33.189" v="210" actId="478"/>
          <ac:spMkLst>
            <pc:docMk/>
            <pc:sldMk cId="2805233011" sldId="526"/>
            <ac:spMk id="8" creationId="{00000000-0000-0000-0000-000000000000}"/>
          </ac:spMkLst>
        </pc:spChg>
        <pc:picChg chg="mod">
          <ac:chgData name="Sharma Computer Academy" userId="08476b32c11f4418" providerId="LiveId" clId="{B0F58D4B-07F3-4820-89C2-172639020046}" dt="2023-02-13T06:02:47.882" v="213" actId="14100"/>
          <ac:picMkLst>
            <pc:docMk/>
            <pc:sldMk cId="2805233011" sldId="526"/>
            <ac:picMk id="4" creationId="{BAEF9659-1BA4-40FB-9FF1-A7BCDC7772F7}"/>
          </ac:picMkLst>
        </pc:picChg>
        <pc:picChg chg="del">
          <ac:chgData name="Sharma Computer Academy" userId="08476b32c11f4418" providerId="LiveId" clId="{B0F58D4B-07F3-4820-89C2-172639020046}" dt="2023-02-13T06:02:29.539" v="209" actId="478"/>
          <ac:picMkLst>
            <pc:docMk/>
            <pc:sldMk cId="2805233011" sldId="526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6:02:29.539" v="209" actId="478"/>
          <ac:picMkLst>
            <pc:docMk/>
            <pc:sldMk cId="2805233011" sldId="526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B0F58D4B-07F3-4820-89C2-172639020046}" dt="2023-02-13T06:03:29.349" v="219"/>
        <pc:sldMkLst>
          <pc:docMk/>
          <pc:sldMk cId="1318343803" sldId="527"/>
        </pc:sldMkLst>
        <pc:spChg chg="add mod">
          <ac:chgData name="Sharma Computer Academy" userId="08476b32c11f4418" providerId="LiveId" clId="{B0F58D4B-07F3-4820-89C2-172639020046}" dt="2023-02-13T06:03:29.349" v="219"/>
          <ac:spMkLst>
            <pc:docMk/>
            <pc:sldMk cId="1318343803" sldId="527"/>
            <ac:spMk id="3" creationId="{B9666F8B-6911-443C-1682-85BECBD12DF8}"/>
          </ac:spMkLst>
        </pc:spChg>
        <pc:spChg chg="mod">
          <ac:chgData name="Sharma Computer Academy" userId="08476b32c11f4418" providerId="LiveId" clId="{B0F58D4B-07F3-4820-89C2-172639020046}" dt="2023-02-13T06:03:18.537" v="218" actId="255"/>
          <ac:spMkLst>
            <pc:docMk/>
            <pc:sldMk cId="1318343803" sldId="527"/>
            <ac:spMk id="8" creationId="{1085D7A1-880A-4359-A196-E0B50CE8C876}"/>
          </ac:spMkLst>
        </pc:spChg>
        <pc:spChg chg="del">
          <ac:chgData name="Sharma Computer Academy" userId="08476b32c11f4418" providerId="LiveId" clId="{B0F58D4B-07F3-4820-89C2-172639020046}" dt="2023-02-13T06:03:01.756" v="214" actId="478"/>
          <ac:spMkLst>
            <pc:docMk/>
            <pc:sldMk cId="1318343803" sldId="527"/>
            <ac:spMk id="10" creationId="{0941718E-C169-4FFF-8A68-902B8BA23482}"/>
          </ac:spMkLst>
        </pc:spChg>
        <pc:picChg chg="del">
          <ac:chgData name="Sharma Computer Academy" userId="08476b32c11f4418" providerId="LiveId" clId="{B0F58D4B-07F3-4820-89C2-172639020046}" dt="2023-02-13T06:03:01.756" v="214" actId="478"/>
          <ac:picMkLst>
            <pc:docMk/>
            <pc:sldMk cId="1318343803" sldId="527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6:03:03.967" v="215" actId="478"/>
          <ac:picMkLst>
            <pc:docMk/>
            <pc:sldMk cId="1318343803" sldId="527"/>
            <ac:picMk id="9" creationId="{2E78BD3E-119A-4CDA-848E-2E23D89E2F12}"/>
          </ac:picMkLst>
        </pc:picChg>
      </pc:sldChg>
      <pc:sldChg chg="delSp modSp mod">
        <pc:chgData name="Sharma Computer Academy" userId="08476b32c11f4418" providerId="LiveId" clId="{B0F58D4B-07F3-4820-89C2-172639020046}" dt="2023-02-13T06:04:02.520" v="225" actId="255"/>
        <pc:sldMkLst>
          <pc:docMk/>
          <pc:sldMk cId="1343188440" sldId="528"/>
        </pc:sldMkLst>
        <pc:spChg chg="mod">
          <ac:chgData name="Sharma Computer Academy" userId="08476b32c11f4418" providerId="LiveId" clId="{B0F58D4B-07F3-4820-89C2-172639020046}" dt="2023-02-13T06:04:02.520" v="225" actId="255"/>
          <ac:spMkLst>
            <pc:docMk/>
            <pc:sldMk cId="1343188440" sldId="528"/>
            <ac:spMk id="7" creationId="{00000000-0000-0000-0000-000000000000}"/>
          </ac:spMkLst>
        </pc:spChg>
        <pc:spChg chg="mod">
          <ac:chgData name="Sharma Computer Academy" userId="08476b32c11f4418" providerId="LiveId" clId="{B0F58D4B-07F3-4820-89C2-172639020046}" dt="2023-02-13T06:03:52.800" v="223" actId="255"/>
          <ac:spMkLst>
            <pc:docMk/>
            <pc:sldMk cId="1343188440" sldId="528"/>
            <ac:spMk id="8" creationId="{00000000-0000-0000-0000-000000000000}"/>
          </ac:spMkLst>
        </pc:spChg>
        <pc:picChg chg="del">
          <ac:chgData name="Sharma Computer Academy" userId="08476b32c11f4418" providerId="LiveId" clId="{B0F58D4B-07F3-4820-89C2-172639020046}" dt="2023-02-13T06:03:38.154" v="220" actId="478"/>
          <ac:picMkLst>
            <pc:docMk/>
            <pc:sldMk cId="1343188440" sldId="528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6:03:38.154" v="220" actId="478"/>
          <ac:picMkLst>
            <pc:docMk/>
            <pc:sldMk cId="1343188440" sldId="528"/>
            <ac:picMk id="9" creationId="{2E78BD3E-119A-4CDA-848E-2E23D89E2F12}"/>
          </ac:picMkLst>
        </pc:picChg>
      </pc:sldChg>
      <pc:sldChg chg="delSp modSp mod">
        <pc:chgData name="Sharma Computer Academy" userId="08476b32c11f4418" providerId="LiveId" clId="{B0F58D4B-07F3-4820-89C2-172639020046}" dt="2023-02-13T06:05:52.398" v="240" actId="14100"/>
        <pc:sldMkLst>
          <pc:docMk/>
          <pc:sldMk cId="4071742542" sldId="529"/>
        </pc:sldMkLst>
        <pc:spChg chg="mod">
          <ac:chgData name="Sharma Computer Academy" userId="08476b32c11f4418" providerId="LiveId" clId="{B0F58D4B-07F3-4820-89C2-172639020046}" dt="2023-02-13T06:05:30.087" v="236" actId="255"/>
          <ac:spMkLst>
            <pc:docMk/>
            <pc:sldMk cId="4071742542" sldId="529"/>
            <ac:spMk id="8" creationId="{00000000-0000-0000-0000-000000000000}"/>
          </ac:spMkLst>
        </pc:spChg>
        <pc:picChg chg="mod">
          <ac:chgData name="Sharma Computer Academy" userId="08476b32c11f4418" providerId="LiveId" clId="{B0F58D4B-07F3-4820-89C2-172639020046}" dt="2023-02-13T06:05:52.398" v="240" actId="14100"/>
          <ac:picMkLst>
            <pc:docMk/>
            <pc:sldMk cId="4071742542" sldId="529"/>
            <ac:picMk id="4" creationId="{BAEF9659-1BA4-40FB-9FF1-A7BCDC7772F7}"/>
          </ac:picMkLst>
        </pc:picChg>
        <pc:picChg chg="del">
          <ac:chgData name="Sharma Computer Academy" userId="08476b32c11f4418" providerId="LiveId" clId="{B0F58D4B-07F3-4820-89C2-172639020046}" dt="2023-02-13T06:05:08.096" v="231" actId="478"/>
          <ac:picMkLst>
            <pc:docMk/>
            <pc:sldMk cId="4071742542" sldId="529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6:05:08.096" v="231" actId="478"/>
          <ac:picMkLst>
            <pc:docMk/>
            <pc:sldMk cId="4071742542" sldId="529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B0F58D4B-07F3-4820-89C2-172639020046}" dt="2023-02-13T06:04:46.074" v="230" actId="255"/>
        <pc:sldMkLst>
          <pc:docMk/>
          <pc:sldMk cId="3693523939" sldId="530"/>
        </pc:sldMkLst>
        <pc:spChg chg="add mod">
          <ac:chgData name="Sharma Computer Academy" userId="08476b32c11f4418" providerId="LiveId" clId="{B0F58D4B-07F3-4820-89C2-172639020046}" dt="2023-02-13T06:04:37.663" v="228"/>
          <ac:spMkLst>
            <pc:docMk/>
            <pc:sldMk cId="3693523939" sldId="530"/>
            <ac:spMk id="3" creationId="{F89B0C1A-0368-15AA-88F1-5D240ECFD71A}"/>
          </ac:spMkLst>
        </pc:spChg>
        <pc:spChg chg="mod">
          <ac:chgData name="Sharma Computer Academy" userId="08476b32c11f4418" providerId="LiveId" clId="{B0F58D4B-07F3-4820-89C2-172639020046}" dt="2023-02-13T06:04:46.074" v="230" actId="255"/>
          <ac:spMkLst>
            <pc:docMk/>
            <pc:sldMk cId="3693523939" sldId="530"/>
            <ac:spMk id="7" creationId="{00000000-0000-0000-0000-000000000000}"/>
          </ac:spMkLst>
        </pc:spChg>
        <pc:spChg chg="del">
          <ac:chgData name="Sharma Computer Academy" userId="08476b32c11f4418" providerId="LiveId" clId="{B0F58D4B-07F3-4820-89C2-172639020046}" dt="2023-02-13T06:04:32.251" v="227" actId="478"/>
          <ac:spMkLst>
            <pc:docMk/>
            <pc:sldMk cId="3693523939" sldId="530"/>
            <ac:spMk id="8" creationId="{00000000-0000-0000-0000-000000000000}"/>
          </ac:spMkLst>
        </pc:spChg>
        <pc:picChg chg="del">
          <ac:chgData name="Sharma Computer Academy" userId="08476b32c11f4418" providerId="LiveId" clId="{B0F58D4B-07F3-4820-89C2-172639020046}" dt="2023-02-13T06:04:32.251" v="227" actId="478"/>
          <ac:picMkLst>
            <pc:docMk/>
            <pc:sldMk cId="3693523939" sldId="530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6:04:32.251" v="227" actId="478"/>
          <ac:picMkLst>
            <pc:docMk/>
            <pc:sldMk cId="3693523939" sldId="530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B0F58D4B-07F3-4820-89C2-172639020046}" dt="2023-02-13T06:06:37.804" v="251" actId="27636"/>
        <pc:sldMkLst>
          <pc:docMk/>
          <pc:sldMk cId="1507918652" sldId="531"/>
        </pc:sldMkLst>
        <pc:spChg chg="del">
          <ac:chgData name="Sharma Computer Academy" userId="08476b32c11f4418" providerId="LiveId" clId="{B0F58D4B-07F3-4820-89C2-172639020046}" dt="2023-02-13T06:06:03.871" v="242" actId="478"/>
          <ac:spMkLst>
            <pc:docMk/>
            <pc:sldMk cId="1507918652" sldId="531"/>
            <ac:spMk id="2" creationId="{00000000-0000-0000-0000-000000000000}"/>
          </ac:spMkLst>
        </pc:spChg>
        <pc:spChg chg="add del mod">
          <ac:chgData name="Sharma Computer Academy" userId="08476b32c11f4418" providerId="LiveId" clId="{B0F58D4B-07F3-4820-89C2-172639020046}" dt="2023-02-13T06:06:10.559" v="244" actId="478"/>
          <ac:spMkLst>
            <pc:docMk/>
            <pc:sldMk cId="1507918652" sldId="531"/>
            <ac:spMk id="4" creationId="{E4636493-C7BE-8F1B-306A-653244C7850B}"/>
          </ac:spMkLst>
        </pc:spChg>
        <pc:spChg chg="add mod">
          <ac:chgData name="Sharma Computer Academy" userId="08476b32c11f4418" providerId="LiveId" clId="{B0F58D4B-07F3-4820-89C2-172639020046}" dt="2023-02-13T06:06:16.491" v="245"/>
          <ac:spMkLst>
            <pc:docMk/>
            <pc:sldMk cId="1507918652" sldId="531"/>
            <ac:spMk id="6" creationId="{68D37C5F-FB40-8037-1835-0F4CBB33F4F0}"/>
          </ac:spMkLst>
        </pc:spChg>
        <pc:spChg chg="mod">
          <ac:chgData name="Sharma Computer Academy" userId="08476b32c11f4418" providerId="LiveId" clId="{B0F58D4B-07F3-4820-89C2-172639020046}" dt="2023-02-13T06:06:37.804" v="251" actId="27636"/>
          <ac:spMkLst>
            <pc:docMk/>
            <pc:sldMk cId="1507918652" sldId="531"/>
            <ac:spMk id="7" creationId="{00000000-0000-0000-0000-000000000000}"/>
          </ac:spMkLst>
        </pc:spChg>
        <pc:spChg chg="del">
          <ac:chgData name="Sharma Computer Academy" userId="08476b32c11f4418" providerId="LiveId" clId="{B0F58D4B-07F3-4820-89C2-172639020046}" dt="2023-02-13T06:06:08.588" v="243" actId="478"/>
          <ac:spMkLst>
            <pc:docMk/>
            <pc:sldMk cId="1507918652" sldId="531"/>
            <ac:spMk id="10" creationId="{33291096-9E4A-4BD1-856D-C374F11DC6D5}"/>
          </ac:spMkLst>
        </pc:spChg>
        <pc:picChg chg="del">
          <ac:chgData name="Sharma Computer Academy" userId="08476b32c11f4418" providerId="LiveId" clId="{B0F58D4B-07F3-4820-89C2-172639020046}" dt="2023-02-13T06:06:00.804" v="241" actId="478"/>
          <ac:picMkLst>
            <pc:docMk/>
            <pc:sldMk cId="1507918652" sldId="531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6:06:00.804" v="241" actId="478"/>
          <ac:picMkLst>
            <pc:docMk/>
            <pc:sldMk cId="1507918652" sldId="531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B0F58D4B-07F3-4820-89C2-172639020046}" dt="2023-02-13T06:07:49.032" v="260"/>
        <pc:sldMkLst>
          <pc:docMk/>
          <pc:sldMk cId="3788017542" sldId="532"/>
        </pc:sldMkLst>
        <pc:spChg chg="add mod">
          <ac:chgData name="Sharma Computer Academy" userId="08476b32c11f4418" providerId="LiveId" clId="{B0F58D4B-07F3-4820-89C2-172639020046}" dt="2023-02-13T06:07:49.032" v="260"/>
          <ac:spMkLst>
            <pc:docMk/>
            <pc:sldMk cId="3788017542" sldId="532"/>
            <ac:spMk id="3" creationId="{19A85B17-D63B-BF90-E341-BF55EC432A3E}"/>
          </ac:spMkLst>
        </pc:spChg>
        <pc:spChg chg="mod">
          <ac:chgData name="Sharma Computer Academy" userId="08476b32c11f4418" providerId="LiveId" clId="{B0F58D4B-07F3-4820-89C2-172639020046}" dt="2023-02-13T06:07:34.977" v="259" actId="1076"/>
          <ac:spMkLst>
            <pc:docMk/>
            <pc:sldMk cId="3788017542" sldId="532"/>
            <ac:spMk id="8" creationId="{1085D7A1-880A-4359-A196-E0B50CE8C876}"/>
          </ac:spMkLst>
        </pc:spChg>
        <pc:spChg chg="del">
          <ac:chgData name="Sharma Computer Academy" userId="08476b32c11f4418" providerId="LiveId" clId="{B0F58D4B-07F3-4820-89C2-172639020046}" dt="2023-02-13T06:06:54.551" v="252" actId="478"/>
          <ac:spMkLst>
            <pc:docMk/>
            <pc:sldMk cId="3788017542" sldId="532"/>
            <ac:spMk id="10" creationId="{0941718E-C169-4FFF-8A68-902B8BA23482}"/>
          </ac:spMkLst>
        </pc:spChg>
        <pc:picChg chg="del">
          <ac:chgData name="Sharma Computer Academy" userId="08476b32c11f4418" providerId="LiveId" clId="{B0F58D4B-07F3-4820-89C2-172639020046}" dt="2023-02-13T06:06:54.551" v="252" actId="478"/>
          <ac:picMkLst>
            <pc:docMk/>
            <pc:sldMk cId="3788017542" sldId="532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6:06:56.461" v="253" actId="478"/>
          <ac:picMkLst>
            <pc:docMk/>
            <pc:sldMk cId="3788017542" sldId="532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B0F58D4B-07F3-4820-89C2-172639020046}" dt="2023-02-13T06:08:27.428" v="266"/>
        <pc:sldMkLst>
          <pc:docMk/>
          <pc:sldMk cId="412311113" sldId="533"/>
        </pc:sldMkLst>
        <pc:spChg chg="add mod">
          <ac:chgData name="Sharma Computer Academy" userId="08476b32c11f4418" providerId="LiveId" clId="{B0F58D4B-07F3-4820-89C2-172639020046}" dt="2023-02-13T06:08:27.428" v="266"/>
          <ac:spMkLst>
            <pc:docMk/>
            <pc:sldMk cId="412311113" sldId="533"/>
            <ac:spMk id="3" creationId="{E8832811-FC72-B02E-EFD0-F391A6960425}"/>
          </ac:spMkLst>
        </pc:spChg>
        <pc:spChg chg="del">
          <ac:chgData name="Sharma Computer Academy" userId="08476b32c11f4418" providerId="LiveId" clId="{B0F58D4B-07F3-4820-89C2-172639020046}" dt="2023-02-13T06:08:07.907" v="262" actId="478"/>
          <ac:spMkLst>
            <pc:docMk/>
            <pc:sldMk cId="412311113" sldId="533"/>
            <ac:spMk id="8" creationId="{00000000-0000-0000-0000-000000000000}"/>
          </ac:spMkLst>
        </pc:spChg>
        <pc:picChg chg="mod">
          <ac:chgData name="Sharma Computer Academy" userId="08476b32c11f4418" providerId="LiveId" clId="{B0F58D4B-07F3-4820-89C2-172639020046}" dt="2023-02-13T06:08:16.946" v="265" actId="14100"/>
          <ac:picMkLst>
            <pc:docMk/>
            <pc:sldMk cId="412311113" sldId="533"/>
            <ac:picMk id="4" creationId="{BAEF9659-1BA4-40FB-9FF1-A7BCDC7772F7}"/>
          </ac:picMkLst>
        </pc:picChg>
        <pc:picChg chg="del">
          <ac:chgData name="Sharma Computer Academy" userId="08476b32c11f4418" providerId="LiveId" clId="{B0F58D4B-07F3-4820-89C2-172639020046}" dt="2023-02-13T06:08:00.045" v="261" actId="478"/>
          <ac:picMkLst>
            <pc:docMk/>
            <pc:sldMk cId="412311113" sldId="533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6:08:00.045" v="261" actId="478"/>
          <ac:picMkLst>
            <pc:docMk/>
            <pc:sldMk cId="412311113" sldId="533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B0F58D4B-07F3-4820-89C2-172639020046}" dt="2023-02-13T06:09:34.414" v="274"/>
        <pc:sldMkLst>
          <pc:docMk/>
          <pc:sldMk cId="1166326828" sldId="534"/>
        </pc:sldMkLst>
        <pc:spChg chg="add mod">
          <ac:chgData name="Sharma Computer Academy" userId="08476b32c11f4418" providerId="LiveId" clId="{B0F58D4B-07F3-4820-89C2-172639020046}" dt="2023-02-13T06:09:34.414" v="274"/>
          <ac:spMkLst>
            <pc:docMk/>
            <pc:sldMk cId="1166326828" sldId="534"/>
            <ac:spMk id="3" creationId="{C1F88C17-01A1-C8AA-E720-B966E4EAD392}"/>
          </ac:spMkLst>
        </pc:spChg>
        <pc:spChg chg="mod">
          <ac:chgData name="Sharma Computer Academy" userId="08476b32c11f4418" providerId="LiveId" clId="{B0F58D4B-07F3-4820-89C2-172639020046}" dt="2023-02-13T06:09:23.279" v="273" actId="14100"/>
          <ac:spMkLst>
            <pc:docMk/>
            <pc:sldMk cId="1166326828" sldId="534"/>
            <ac:spMk id="8" creationId="{1085D7A1-880A-4359-A196-E0B50CE8C876}"/>
          </ac:spMkLst>
        </pc:spChg>
        <pc:spChg chg="del">
          <ac:chgData name="Sharma Computer Academy" userId="08476b32c11f4418" providerId="LiveId" clId="{B0F58D4B-07F3-4820-89C2-172639020046}" dt="2023-02-13T06:08:43.957" v="268" actId="478"/>
          <ac:spMkLst>
            <pc:docMk/>
            <pc:sldMk cId="1166326828" sldId="534"/>
            <ac:spMk id="10" creationId="{0941718E-C169-4FFF-8A68-902B8BA23482}"/>
          </ac:spMkLst>
        </pc:spChg>
        <pc:picChg chg="del">
          <ac:chgData name="Sharma Computer Academy" userId="08476b32c11f4418" providerId="LiveId" clId="{B0F58D4B-07F3-4820-89C2-172639020046}" dt="2023-02-13T06:08:41.109" v="267" actId="478"/>
          <ac:picMkLst>
            <pc:docMk/>
            <pc:sldMk cId="1166326828" sldId="534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6:08:45.910" v="269" actId="478"/>
          <ac:picMkLst>
            <pc:docMk/>
            <pc:sldMk cId="1166326828" sldId="534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B0F58D4B-07F3-4820-89C2-172639020046}" dt="2023-02-13T06:09:55.857" v="280"/>
        <pc:sldMkLst>
          <pc:docMk/>
          <pc:sldMk cId="3857874971" sldId="535"/>
        </pc:sldMkLst>
        <pc:spChg chg="add mod">
          <ac:chgData name="Sharma Computer Academy" userId="08476b32c11f4418" providerId="LiveId" clId="{B0F58D4B-07F3-4820-89C2-172639020046}" dt="2023-02-13T06:09:55.857" v="280"/>
          <ac:spMkLst>
            <pc:docMk/>
            <pc:sldMk cId="3857874971" sldId="535"/>
            <ac:spMk id="3" creationId="{61E322ED-858C-9BE1-7CFF-BF45B13E08D8}"/>
          </ac:spMkLst>
        </pc:spChg>
        <pc:spChg chg="mod">
          <ac:chgData name="Sharma Computer Academy" userId="08476b32c11f4418" providerId="LiveId" clId="{B0F58D4B-07F3-4820-89C2-172639020046}" dt="2023-02-13T06:09:50.538" v="279" actId="14100"/>
          <ac:spMkLst>
            <pc:docMk/>
            <pc:sldMk cId="3857874971" sldId="535"/>
            <ac:spMk id="8" creationId="{1085D7A1-880A-4359-A196-E0B50CE8C876}"/>
          </ac:spMkLst>
        </pc:spChg>
        <pc:spChg chg="del">
          <ac:chgData name="Sharma Computer Academy" userId="08476b32c11f4418" providerId="LiveId" clId="{B0F58D4B-07F3-4820-89C2-172639020046}" dt="2023-02-13T06:09:39.043" v="275" actId="478"/>
          <ac:spMkLst>
            <pc:docMk/>
            <pc:sldMk cId="3857874971" sldId="535"/>
            <ac:spMk id="10" creationId="{0941718E-C169-4FFF-8A68-902B8BA23482}"/>
          </ac:spMkLst>
        </pc:spChg>
        <pc:picChg chg="del">
          <ac:chgData name="Sharma Computer Academy" userId="08476b32c11f4418" providerId="LiveId" clId="{B0F58D4B-07F3-4820-89C2-172639020046}" dt="2023-02-13T06:09:39.043" v="275" actId="478"/>
          <ac:picMkLst>
            <pc:docMk/>
            <pc:sldMk cId="3857874971" sldId="535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6:09:41.202" v="276" actId="478"/>
          <ac:picMkLst>
            <pc:docMk/>
            <pc:sldMk cId="3857874971" sldId="535"/>
            <ac:picMk id="9" creationId="{2E78BD3E-119A-4CDA-848E-2E23D89E2F12}"/>
          </ac:picMkLst>
        </pc:picChg>
      </pc:sldChg>
      <pc:sldChg chg="delSp modSp mod">
        <pc:chgData name="Sharma Computer Academy" userId="08476b32c11f4418" providerId="LiveId" clId="{B0F58D4B-07F3-4820-89C2-172639020046}" dt="2023-02-13T05:55:31.050" v="120" actId="255"/>
        <pc:sldMkLst>
          <pc:docMk/>
          <pc:sldMk cId="1492923929" sldId="536"/>
        </pc:sldMkLst>
        <pc:spChg chg="mod">
          <ac:chgData name="Sharma Computer Academy" userId="08476b32c11f4418" providerId="LiveId" clId="{B0F58D4B-07F3-4820-89C2-172639020046}" dt="2023-02-13T05:54:53.001" v="112" actId="1076"/>
          <ac:spMkLst>
            <pc:docMk/>
            <pc:sldMk cId="1492923929" sldId="536"/>
            <ac:spMk id="2" creationId="{00000000-0000-0000-0000-000000000000}"/>
          </ac:spMkLst>
        </pc:spChg>
        <pc:spChg chg="mod">
          <ac:chgData name="Sharma Computer Academy" userId="08476b32c11f4418" providerId="LiveId" clId="{B0F58D4B-07F3-4820-89C2-172639020046}" dt="2023-02-13T05:55:31.050" v="120" actId="255"/>
          <ac:spMkLst>
            <pc:docMk/>
            <pc:sldMk cId="1492923929" sldId="536"/>
            <ac:spMk id="7" creationId="{00000000-0000-0000-0000-000000000000}"/>
          </ac:spMkLst>
        </pc:spChg>
        <pc:spChg chg="mod">
          <ac:chgData name="Sharma Computer Academy" userId="08476b32c11f4418" providerId="LiveId" clId="{B0F58D4B-07F3-4820-89C2-172639020046}" dt="2023-02-13T05:55:17.492" v="117" actId="255"/>
          <ac:spMkLst>
            <pc:docMk/>
            <pc:sldMk cId="1492923929" sldId="536"/>
            <ac:spMk id="8" creationId="{00000000-0000-0000-0000-000000000000}"/>
          </ac:spMkLst>
        </pc:spChg>
        <pc:picChg chg="del">
          <ac:chgData name="Sharma Computer Academy" userId="08476b32c11f4418" providerId="LiveId" clId="{B0F58D4B-07F3-4820-89C2-172639020046}" dt="2023-02-13T05:54:41.673" v="108" actId="478"/>
          <ac:picMkLst>
            <pc:docMk/>
            <pc:sldMk cId="1492923929" sldId="536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5:54:41.673" v="108" actId="478"/>
          <ac:picMkLst>
            <pc:docMk/>
            <pc:sldMk cId="1492923929" sldId="536"/>
            <ac:picMk id="9" creationId="{2E78BD3E-119A-4CDA-848E-2E23D89E2F12}"/>
          </ac:picMkLst>
        </pc:picChg>
      </pc:sldChg>
      <pc:sldChg chg="delSp modSp mod">
        <pc:chgData name="Sharma Computer Academy" userId="08476b32c11f4418" providerId="LiveId" clId="{B0F58D4B-07F3-4820-89C2-172639020046}" dt="2023-02-13T06:10:47.309" v="283" actId="207"/>
        <pc:sldMkLst>
          <pc:docMk/>
          <pc:sldMk cId="1942002036" sldId="537"/>
        </pc:sldMkLst>
        <pc:spChg chg="mod">
          <ac:chgData name="Sharma Computer Academy" userId="08476b32c11f4418" providerId="LiveId" clId="{B0F58D4B-07F3-4820-89C2-172639020046}" dt="2023-02-13T05:31:11.942" v="107" actId="27636"/>
          <ac:spMkLst>
            <pc:docMk/>
            <pc:sldMk cId="1942002036" sldId="537"/>
            <ac:spMk id="7" creationId="{00000000-0000-0000-0000-000000000000}"/>
          </ac:spMkLst>
        </pc:spChg>
        <pc:spChg chg="mod">
          <ac:chgData name="Sharma Computer Academy" userId="08476b32c11f4418" providerId="LiveId" clId="{B0F58D4B-07F3-4820-89C2-172639020046}" dt="2023-02-13T06:10:47.309" v="283" actId="207"/>
          <ac:spMkLst>
            <pc:docMk/>
            <pc:sldMk cId="1942002036" sldId="537"/>
            <ac:spMk id="8" creationId="{00000000-0000-0000-0000-000000000000}"/>
          </ac:spMkLst>
        </pc:spChg>
        <pc:picChg chg="del">
          <ac:chgData name="Sharma Computer Academy" userId="08476b32c11f4418" providerId="LiveId" clId="{B0F58D4B-07F3-4820-89C2-172639020046}" dt="2023-02-13T05:30:47.660" v="101" actId="478"/>
          <ac:picMkLst>
            <pc:docMk/>
            <pc:sldMk cId="1942002036" sldId="537"/>
            <ac:picMk id="5" creationId="{00000000-0000-0000-0000-000000000000}"/>
          </ac:picMkLst>
        </pc:picChg>
        <pc:picChg chg="del">
          <ac:chgData name="Sharma Computer Academy" userId="08476b32c11f4418" providerId="LiveId" clId="{B0F58D4B-07F3-4820-89C2-172639020046}" dt="2023-02-13T05:30:47.660" v="101" actId="478"/>
          <ac:picMkLst>
            <pc:docMk/>
            <pc:sldMk cId="1942002036" sldId="537"/>
            <ac:picMk id="9" creationId="{2E78BD3E-119A-4CDA-848E-2E23D89E2F12}"/>
          </ac:picMkLst>
        </pc:picChg>
      </pc:sldChg>
      <pc:sldChg chg="modSp add ord">
        <pc:chgData name="Sharma Computer Academy" userId="08476b32c11f4418" providerId="LiveId" clId="{B0F58D4B-07F3-4820-89C2-172639020046}" dt="2023-02-15T04:59:23.561" v="287" actId="14826"/>
        <pc:sldMkLst>
          <pc:docMk/>
          <pc:sldMk cId="3044089972" sldId="538"/>
        </pc:sldMkLst>
        <pc:picChg chg="mod">
          <ac:chgData name="Sharma Computer Academy" userId="08476b32c11f4418" providerId="LiveId" clId="{B0F58D4B-07F3-4820-89C2-172639020046}" dt="2023-02-15T04:59:23.561" v="287" actId="14826"/>
          <ac:picMkLst>
            <pc:docMk/>
            <pc:sldMk cId="3044089972" sldId="538"/>
            <ac:picMk id="4" creationId="{BAEF9659-1BA4-40FB-9FF1-A7BCDC7772F7}"/>
          </ac:picMkLst>
        </pc:picChg>
      </pc:sldChg>
    </pc:docChg>
  </pc:docChgLst>
  <pc:docChgLst>
    <pc:chgData name="Sharma Computer Academy" userId="08476b32c11f4418" providerId="LiveId" clId="{597151F8-6EF3-484C-AA7F-EF64C2E4B5D4}"/>
    <pc:docChg chg="custSel addSld modSld">
      <pc:chgData name="Sharma Computer Academy" userId="08476b32c11f4418" providerId="LiveId" clId="{597151F8-6EF3-484C-AA7F-EF64C2E4B5D4}" dt="2022-04-11T07:19:09.030" v="841" actId="113"/>
      <pc:docMkLst>
        <pc:docMk/>
      </pc:docMkLst>
      <pc:sldChg chg="modSp">
        <pc:chgData name="Sharma Computer Academy" userId="08476b32c11f4418" providerId="LiveId" clId="{597151F8-6EF3-484C-AA7F-EF64C2E4B5D4}" dt="2022-04-11T06:09:33.617" v="3" actId="20577"/>
        <pc:sldMkLst>
          <pc:docMk/>
          <pc:sldMk cId="3935715670" sldId="517"/>
        </pc:sldMkLst>
        <pc:spChg chg="mod">
          <ac:chgData name="Sharma Computer Academy" userId="08476b32c11f4418" providerId="LiveId" clId="{597151F8-6EF3-484C-AA7F-EF64C2E4B5D4}" dt="2022-04-11T06:09:33.617" v="3" actId="20577"/>
          <ac:spMkLst>
            <pc:docMk/>
            <pc:sldMk cId="3935715670" sldId="517"/>
            <ac:spMk id="10" creationId="{68A1F6B4-2A81-4DA0-8970-D06E84D75F66}"/>
          </ac:spMkLst>
        </pc:spChg>
      </pc:sldChg>
      <pc:sldChg chg="modSp mod modAnim">
        <pc:chgData name="Sharma Computer Academy" userId="08476b32c11f4418" providerId="LiveId" clId="{597151F8-6EF3-484C-AA7F-EF64C2E4B5D4}" dt="2022-04-11T07:16:01.569" v="629"/>
        <pc:sldMkLst>
          <pc:docMk/>
          <pc:sldMk cId="846339915" sldId="518"/>
        </pc:sldMkLst>
        <pc:spChg chg="mod">
          <ac:chgData name="Sharma Computer Academy" userId="08476b32c11f4418" providerId="LiveId" clId="{597151F8-6EF3-484C-AA7F-EF64C2E4B5D4}" dt="2022-04-11T07:14:18.667" v="597" actId="20577"/>
          <ac:spMkLst>
            <pc:docMk/>
            <pc:sldMk cId="846339915" sldId="518"/>
            <ac:spMk id="7" creationId="{00000000-0000-0000-0000-000000000000}"/>
          </ac:spMkLst>
        </pc:spChg>
        <pc:spChg chg="mod">
          <ac:chgData name="Sharma Computer Academy" userId="08476b32c11f4418" providerId="LiveId" clId="{597151F8-6EF3-484C-AA7F-EF64C2E4B5D4}" dt="2022-04-11T07:05:16.755" v="24" actId="20577"/>
          <ac:spMkLst>
            <pc:docMk/>
            <pc:sldMk cId="846339915" sldId="518"/>
            <ac:spMk id="8" creationId="{00000000-0000-0000-0000-000000000000}"/>
          </ac:spMkLst>
        </pc:spChg>
      </pc:sldChg>
      <pc:sldChg chg="add">
        <pc:chgData name="Sharma Computer Academy" userId="08476b32c11f4418" providerId="LiveId" clId="{597151F8-6EF3-484C-AA7F-EF64C2E4B5D4}" dt="2022-04-11T07:05:07.189" v="4" actId="2890"/>
        <pc:sldMkLst>
          <pc:docMk/>
          <pc:sldMk cId="1492923929" sldId="536"/>
        </pc:sldMkLst>
      </pc:sldChg>
      <pc:sldChg chg="modSp add mod modAnim">
        <pc:chgData name="Sharma Computer Academy" userId="08476b32c11f4418" providerId="LiveId" clId="{597151F8-6EF3-484C-AA7F-EF64C2E4B5D4}" dt="2022-04-11T07:19:09.030" v="841" actId="113"/>
        <pc:sldMkLst>
          <pc:docMk/>
          <pc:sldMk cId="1942002036" sldId="537"/>
        </pc:sldMkLst>
        <pc:spChg chg="mod">
          <ac:chgData name="Sharma Computer Academy" userId="08476b32c11f4418" providerId="LiveId" clId="{597151F8-6EF3-484C-AA7F-EF64C2E4B5D4}" dt="2022-04-11T07:19:09.030" v="841" actId="113"/>
          <ac:spMkLst>
            <pc:docMk/>
            <pc:sldMk cId="1942002036" sldId="537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15-02-2023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11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1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5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888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8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90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21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63248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1722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9804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97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7512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705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9955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1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62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5679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1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rbel" pitchFamily="34" charset="0"/>
              </a:rPr>
              <a:t>Building First react app</a:t>
            </a:r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Lecture-3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0273" y="734697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514320" y="2286000"/>
            <a:ext cx="8077200" cy="429993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rgbClr val="CC0066"/>
                </a:solidFill>
                <a:latin typeface="Consolas" pitchFamily="49" charset="0"/>
              </a:rPr>
              <a:t>&lt;!DOCTYPE </a:t>
            </a:r>
            <a:r>
              <a:rPr lang="en-US" sz="1050" b="1" dirty="0">
                <a:solidFill>
                  <a:srgbClr val="00B050"/>
                </a:solidFill>
                <a:latin typeface="Consolas" pitchFamily="49" charset="0"/>
              </a:rPr>
              <a:t>html</a:t>
            </a:r>
            <a:r>
              <a:rPr lang="en-US" sz="1050" b="1" dirty="0">
                <a:solidFill>
                  <a:schemeClr val="bg1"/>
                </a:solidFill>
                <a:latin typeface="Consolas" pitchFamily="49" charset="0"/>
              </a:rPr>
              <a:t>&gt;</a:t>
            </a:r>
          </a:p>
          <a:p>
            <a:r>
              <a:rPr lang="en-US" sz="1050" b="1" dirty="0">
                <a:solidFill>
                  <a:srgbClr val="CC0066"/>
                </a:solidFill>
                <a:latin typeface="Consolas" pitchFamily="49" charset="0"/>
              </a:rPr>
              <a:t>&lt;html </a:t>
            </a:r>
            <a:r>
              <a:rPr lang="en-US" sz="1050" b="1" dirty="0">
                <a:solidFill>
                  <a:srgbClr val="00B050"/>
                </a:solidFill>
                <a:latin typeface="Consolas" pitchFamily="49" charset="0"/>
              </a:rPr>
              <a:t>lang</a:t>
            </a:r>
            <a:r>
              <a:rPr lang="en-US" sz="1050" b="1" dirty="0">
                <a:solidFill>
                  <a:schemeClr val="bg1"/>
                </a:solidFill>
                <a:latin typeface="Consolas" pitchFamily="49" charset="0"/>
              </a:rPr>
              <a:t>="</a:t>
            </a:r>
            <a:r>
              <a:rPr lang="en-US" sz="1050" b="1" dirty="0" err="1">
                <a:solidFill>
                  <a:schemeClr val="bg1"/>
                </a:solidFill>
                <a:latin typeface="Consolas" pitchFamily="49" charset="0"/>
              </a:rPr>
              <a:t>en</a:t>
            </a:r>
            <a:r>
              <a:rPr lang="en-US" sz="1050" b="1" dirty="0">
                <a:solidFill>
                  <a:schemeClr val="bg1"/>
                </a:solidFill>
                <a:latin typeface="Consolas" pitchFamily="49" charset="0"/>
              </a:rPr>
              <a:t>"&gt;</a:t>
            </a:r>
          </a:p>
          <a:p>
            <a:r>
              <a:rPr lang="en-US" sz="1050" b="1" dirty="0">
                <a:solidFill>
                  <a:srgbClr val="CC0066"/>
                </a:solidFill>
                <a:latin typeface="Consolas" pitchFamily="49" charset="0"/>
              </a:rPr>
              <a:t>&lt;head&gt;</a:t>
            </a:r>
          </a:p>
          <a:p>
            <a:r>
              <a:rPr lang="en-US" sz="1050" b="1" dirty="0">
                <a:solidFill>
                  <a:srgbClr val="CC0066"/>
                </a:solidFill>
                <a:latin typeface="Consolas" pitchFamily="49" charset="0"/>
              </a:rPr>
              <a:t>        &lt;title&gt;</a:t>
            </a:r>
            <a:r>
              <a:rPr lang="en-US" sz="1050" b="1" dirty="0">
                <a:solidFill>
                  <a:schemeClr val="bg1"/>
                </a:solidFill>
                <a:latin typeface="Consolas" pitchFamily="49" charset="0"/>
              </a:rPr>
              <a:t>Using React With CDN</a:t>
            </a:r>
            <a:r>
              <a:rPr lang="en-US" sz="1050" b="1" dirty="0">
                <a:solidFill>
                  <a:srgbClr val="CC0066"/>
                </a:solidFill>
                <a:latin typeface="Consolas" pitchFamily="49" charset="0"/>
              </a:rPr>
              <a:t>&lt;/title&gt;</a:t>
            </a:r>
          </a:p>
          <a:p>
            <a:r>
              <a:rPr lang="en-US" sz="1050" b="1" dirty="0">
                <a:solidFill>
                  <a:srgbClr val="CC0066"/>
                </a:solidFill>
                <a:latin typeface="Consolas" pitchFamily="49" charset="0"/>
              </a:rPr>
              <a:t>         &lt;script </a:t>
            </a:r>
            <a:r>
              <a:rPr lang="en-US" sz="105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05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05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050" b="1" dirty="0">
                <a:solidFill>
                  <a:schemeClr val="bg1"/>
                </a:solidFill>
                <a:latin typeface="Consolas" pitchFamily="49" charset="0"/>
              </a:rPr>
              <a:t>="https://unpkg.com/react@18/</a:t>
            </a:r>
            <a:r>
              <a:rPr lang="en-US" sz="105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050" b="1" dirty="0">
                <a:solidFill>
                  <a:schemeClr val="bg1"/>
                </a:solidFill>
                <a:latin typeface="Consolas" pitchFamily="49" charset="0"/>
              </a:rPr>
              <a:t>/react.development.js"</a:t>
            </a:r>
            <a:r>
              <a:rPr lang="en-US" sz="105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05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050" b="1" dirty="0">
                <a:solidFill>
                  <a:srgbClr val="CC0066"/>
                </a:solidFill>
                <a:latin typeface="Consolas" pitchFamily="49" charset="0"/>
              </a:rPr>
              <a:t>    	&lt;script </a:t>
            </a:r>
            <a:r>
              <a:rPr lang="en-US" sz="105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05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</a:p>
          <a:p>
            <a:r>
              <a:rPr lang="en-US" sz="105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050" b="1" dirty="0">
                <a:solidFill>
                  <a:schemeClr val="bg1"/>
                </a:solidFill>
                <a:latin typeface="Consolas" pitchFamily="49" charset="0"/>
              </a:rPr>
              <a:t>="https://unpkg.com/react-dom@18/</a:t>
            </a:r>
            <a:r>
              <a:rPr lang="en-US" sz="105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050" b="1" dirty="0">
                <a:solidFill>
                  <a:schemeClr val="bg1"/>
                </a:solidFill>
                <a:latin typeface="Consolas" pitchFamily="49" charset="0"/>
              </a:rPr>
              <a:t>/react-dom.development.js"</a:t>
            </a:r>
            <a:r>
              <a:rPr lang="en-US" sz="105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05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050" b="1" dirty="0">
                <a:solidFill>
                  <a:srgbClr val="CC0066"/>
                </a:solidFill>
                <a:latin typeface="Consolas" pitchFamily="49" charset="0"/>
              </a:rPr>
              <a:t>&lt;/head&gt;</a:t>
            </a:r>
          </a:p>
          <a:p>
            <a:endParaRPr lang="en-US" sz="105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050" b="1" dirty="0">
                <a:solidFill>
                  <a:srgbClr val="CC0066"/>
                </a:solidFill>
                <a:latin typeface="Consolas" pitchFamily="49" charset="0"/>
              </a:rPr>
              <a:t>&lt;body&gt;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1050" b="1" dirty="0">
                <a:solidFill>
                  <a:srgbClr val="CC0066"/>
                </a:solidFill>
                <a:latin typeface="Consolas" pitchFamily="49" charset="0"/>
              </a:rPr>
              <a:t>&lt;div </a:t>
            </a:r>
            <a:r>
              <a:rPr lang="en-US" sz="1050" b="1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sz="1050" b="1" dirty="0">
                <a:solidFill>
                  <a:schemeClr val="bg1"/>
                </a:solidFill>
                <a:latin typeface="Consolas" pitchFamily="49" charset="0"/>
              </a:rPr>
              <a:t>="root"&gt;</a:t>
            </a:r>
            <a:r>
              <a:rPr lang="en-US" sz="1050" b="1" dirty="0">
                <a:solidFill>
                  <a:srgbClr val="CC0066"/>
                </a:solidFill>
                <a:latin typeface="Consolas" pitchFamily="49" charset="0"/>
              </a:rPr>
              <a:t>&lt;/div&gt;</a:t>
            </a:r>
          </a:p>
          <a:p>
            <a:r>
              <a:rPr lang="en-US" sz="105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05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  <a:endParaRPr lang="en-US" sz="1050" b="1" dirty="0">
              <a:latin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</a:rPr>
              <a:t> 	</a:t>
            </a:r>
            <a:r>
              <a:rPr lang="en-US" sz="1050" b="1" dirty="0">
                <a:solidFill>
                  <a:srgbClr val="00B0F0"/>
                </a:solidFill>
                <a:latin typeface="Consolas" pitchFamily="49" charset="0"/>
              </a:rPr>
              <a:t>function </a:t>
            </a:r>
            <a:r>
              <a:rPr lang="en-US" sz="1050" b="1" dirty="0" err="1">
                <a:solidFill>
                  <a:srgbClr val="FFC000"/>
                </a:solidFill>
                <a:latin typeface="Consolas" pitchFamily="49" charset="0"/>
              </a:rPr>
              <a:t>MyApp</a:t>
            </a:r>
            <a:r>
              <a:rPr lang="en-US" sz="105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050" b="1" dirty="0">
                <a:latin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</a:rPr>
              <a:t> 	</a:t>
            </a:r>
            <a:r>
              <a:rPr lang="en-US" sz="105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05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05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050" b="1" dirty="0">
                <a:latin typeface="Consolas" pitchFamily="49" charset="0"/>
              </a:rPr>
              <a:t>= </a:t>
            </a:r>
            <a:r>
              <a:rPr lang="en-US" sz="1050" b="1" dirty="0" err="1">
                <a:latin typeface="Consolas" pitchFamily="49" charset="0"/>
              </a:rPr>
              <a:t>React.</a:t>
            </a:r>
            <a:r>
              <a:rPr lang="en-US" sz="105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050" b="1" dirty="0">
                <a:latin typeface="Consolas" pitchFamily="49" charset="0"/>
              </a:rPr>
              <a:t>(</a:t>
            </a:r>
            <a:r>
              <a:rPr lang="en-US" sz="1050" b="1" dirty="0">
                <a:solidFill>
                  <a:srgbClr val="92D050"/>
                </a:solidFill>
                <a:latin typeface="Consolas" pitchFamily="49" charset="0"/>
              </a:rPr>
              <a:t>"h1"</a:t>
            </a:r>
            <a:r>
              <a:rPr lang="en-US" sz="1050" b="1" dirty="0">
                <a:latin typeface="Consolas" pitchFamily="49" charset="0"/>
              </a:rPr>
              <a:t>, </a:t>
            </a:r>
            <a:r>
              <a:rPr lang="en-US" sz="105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050" b="1" dirty="0">
                <a:latin typeface="Consolas" pitchFamily="49" charset="0"/>
              </a:rPr>
              <a:t>, </a:t>
            </a:r>
            <a:r>
              <a:rPr lang="en-US" sz="1050" b="1" dirty="0">
                <a:solidFill>
                  <a:srgbClr val="FFFF00"/>
                </a:solidFill>
                <a:latin typeface="Consolas" pitchFamily="49" charset="0"/>
              </a:rPr>
              <a:t>"React Rocks!!"</a:t>
            </a:r>
            <a:r>
              <a:rPr lang="en-US" sz="1050" b="1" dirty="0">
                <a:latin typeface="Consolas" pitchFamily="49" charset="0"/>
              </a:rPr>
              <a:t>);        </a:t>
            </a:r>
          </a:p>
          <a:p>
            <a:r>
              <a:rPr lang="en-US" sz="1050" b="1" dirty="0">
                <a:latin typeface="Consolas" pitchFamily="49" charset="0"/>
              </a:rPr>
              <a:t> 	</a:t>
            </a:r>
            <a:r>
              <a:rPr lang="en-US" sz="105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return </a:t>
            </a:r>
            <a:r>
              <a:rPr lang="en-US" sz="105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05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;</a:t>
            </a:r>
          </a:p>
          <a:p>
            <a:r>
              <a:rPr lang="en-US" sz="1050" b="1" dirty="0">
                <a:latin typeface="Consolas" pitchFamily="49" charset="0"/>
              </a:rPr>
              <a:t>	}</a:t>
            </a:r>
          </a:p>
          <a:p>
            <a:r>
              <a:rPr lang="en-US" sz="1050" b="1" dirty="0">
                <a:latin typeface="Consolas" pitchFamily="49" charset="0"/>
              </a:rPr>
              <a:t>	</a:t>
            </a:r>
            <a:r>
              <a:rPr lang="en-US" sz="105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105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05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050" b="1" dirty="0" err="1">
                <a:latin typeface="Consolas" pitchFamily="49" charset="0"/>
              </a:rPr>
              <a:t>document.</a:t>
            </a:r>
            <a:r>
              <a:rPr lang="en-US" sz="105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050" b="1" dirty="0">
                <a:latin typeface="Consolas" pitchFamily="49" charset="0"/>
              </a:rPr>
              <a:t>(</a:t>
            </a:r>
            <a:r>
              <a:rPr lang="en-US" sz="105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050" b="1" dirty="0">
                <a:latin typeface="Consolas" pitchFamily="49" charset="0"/>
              </a:rPr>
              <a:t>);</a:t>
            </a:r>
          </a:p>
          <a:p>
            <a:endParaRPr lang="en-US" sz="1050" b="1" dirty="0">
              <a:latin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</a:rPr>
              <a:t>	</a:t>
            </a:r>
            <a:r>
              <a:rPr lang="en-US" sz="1050" b="1" dirty="0" err="1">
                <a:latin typeface="Consolas" pitchFamily="49" charset="0"/>
              </a:rPr>
              <a:t>ReactDOM.</a:t>
            </a:r>
            <a:r>
              <a:rPr lang="en-US" sz="105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050" b="1" dirty="0">
                <a:latin typeface="Consolas" pitchFamily="49" charset="0"/>
              </a:rPr>
              <a:t>(</a:t>
            </a:r>
          </a:p>
          <a:p>
            <a:r>
              <a:rPr lang="en-US" sz="1050" b="1" dirty="0">
                <a:latin typeface="Consolas" pitchFamily="49" charset="0"/>
              </a:rPr>
              <a:t>		</a:t>
            </a:r>
            <a:r>
              <a:rPr lang="en-US" sz="1050" b="1" dirty="0" err="1">
                <a:latin typeface="Consolas" pitchFamily="49" charset="0"/>
              </a:rPr>
              <a:t>React.</a:t>
            </a:r>
            <a:r>
              <a:rPr lang="en-US" sz="105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050" b="1" dirty="0">
                <a:latin typeface="Consolas" pitchFamily="49" charset="0"/>
              </a:rPr>
              <a:t>(</a:t>
            </a:r>
            <a:r>
              <a:rPr lang="en-US" sz="1050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sz="1050" b="1" dirty="0">
                <a:latin typeface="Consolas" pitchFamily="49" charset="0"/>
              </a:rPr>
              <a:t>), 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</a:rPr>
              <a:t>		</a:t>
            </a:r>
            <a:r>
              <a:rPr lang="en-US" sz="105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endParaRPr lang="en-US" sz="1050" b="1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</a:rPr>
              <a:t>	</a:t>
            </a:r>
            <a:r>
              <a:rPr lang="en-US" sz="1050" b="1" dirty="0">
                <a:latin typeface="Consolas" pitchFamily="49" charset="0"/>
              </a:rPr>
              <a:t>);      </a:t>
            </a:r>
          </a:p>
          <a:p>
            <a:r>
              <a:rPr lang="en-US" sz="1050" b="1" dirty="0">
                <a:solidFill>
                  <a:srgbClr val="FF0066"/>
                </a:solidFill>
                <a:latin typeface="Consolas" pitchFamily="49" charset="0"/>
              </a:rPr>
              <a:t>    &lt;/script&gt;</a:t>
            </a:r>
          </a:p>
          <a:p>
            <a:r>
              <a:rPr lang="en-US" sz="1050" b="1" dirty="0">
                <a:solidFill>
                  <a:srgbClr val="CC0066"/>
                </a:solidFill>
                <a:latin typeface="Consolas" pitchFamily="49" charset="0"/>
              </a:rPr>
              <a:t>&lt;/body&gt;</a:t>
            </a:r>
          </a:p>
          <a:p>
            <a:r>
              <a:rPr lang="en-US" sz="1050" b="1" dirty="0">
                <a:solidFill>
                  <a:srgbClr val="CC0066"/>
                </a:solidFill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3571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3911600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previous code </a:t>
            </a:r>
            <a:r>
              <a:rPr lang="en-US" sz="2400" dirty="0">
                <a:latin typeface="Corbel" pitchFamily="34" charset="0"/>
              </a:rPr>
              <a:t>you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might think </a:t>
            </a:r>
            <a:r>
              <a:rPr lang="en-US" sz="2400" dirty="0">
                <a:latin typeface="Corbel" pitchFamily="34" charset="0"/>
              </a:rPr>
              <a:t>that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instead</a:t>
            </a:r>
            <a:r>
              <a:rPr lang="en-US" sz="2400" dirty="0">
                <a:latin typeface="Corbel" pitchFamily="34" charset="0"/>
              </a:rPr>
              <a:t> of passing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MyApp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function name to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createElement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as argument , why didn’t we call it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directly</a:t>
            </a:r>
            <a:r>
              <a:rPr lang="en-US" sz="2400" dirty="0">
                <a:latin typeface="Corbel" pitchFamily="34" charset="0"/>
              </a:rPr>
              <a:t> as shown below:</a:t>
            </a:r>
          </a:p>
          <a:p>
            <a:pPr marL="0" indent="0">
              <a:buNone/>
            </a:pPr>
            <a:endParaRPr lang="en-IN" sz="2400" b="1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IN" sz="18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IN" sz="22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let</a:t>
            </a: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element =</a:t>
            </a:r>
            <a:r>
              <a:rPr lang="en-IN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MyApp</a:t>
            </a: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IN" sz="22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	let</a:t>
            </a:r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mydiv</a:t>
            </a:r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IN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("#root");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ReactDOM.render</a:t>
            </a:r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(element, </a:t>
            </a:r>
            <a:r>
              <a:rPr lang="en-IN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mydiv</a:t>
            </a:r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/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732584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30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 !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3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3835400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Although</a:t>
            </a:r>
            <a:r>
              <a:rPr lang="en-US" sz="2400" dirty="0">
                <a:latin typeface="Corbel" pitchFamily="34" charset="0"/>
              </a:rPr>
              <a:t> we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could have done </a:t>
            </a:r>
            <a:r>
              <a:rPr lang="en-US" sz="2400" dirty="0">
                <a:latin typeface="Corbel" pitchFamily="34" charset="0"/>
              </a:rPr>
              <a:t>that for this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simple example </a:t>
            </a:r>
            <a:r>
              <a:rPr lang="en-US" sz="2400" dirty="0">
                <a:latin typeface="Corbel" pitchFamily="34" charset="0"/>
              </a:rPr>
              <a:t>but in that case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</a:t>
            </a:r>
            <a:r>
              <a:rPr lang="en-US" sz="2400" dirty="0">
                <a:latin typeface="Corbel" pitchFamily="34" charset="0"/>
              </a:rPr>
              <a:t> will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not treat it </a:t>
            </a:r>
            <a:r>
              <a:rPr lang="en-US" sz="2400" dirty="0">
                <a:latin typeface="Corbel" pitchFamily="34" charset="0"/>
              </a:rPr>
              <a:t>to be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React Component</a:t>
            </a:r>
            <a:r>
              <a:rPr lang="en-US" sz="2400" dirty="0">
                <a:latin typeface="Corbel" pitchFamily="34" charset="0"/>
              </a:rPr>
              <a:t> 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Hence </a:t>
            </a:r>
            <a:r>
              <a:rPr lang="en-US" sz="2400" dirty="0">
                <a:latin typeface="Corbel" pitchFamily="34" charset="0"/>
              </a:rPr>
              <a:t>it will not execute its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Iifecycle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methods </a:t>
            </a:r>
            <a:r>
              <a:rPr lang="en-US" sz="2400" dirty="0">
                <a:latin typeface="Corbel" pitchFamily="34" charset="0"/>
              </a:rPr>
              <a:t>or any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hooks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associated</a:t>
            </a:r>
            <a:r>
              <a:rPr lang="en-US" sz="2400" dirty="0">
                <a:latin typeface="Corbel" pitchFamily="34" charset="0"/>
              </a:rPr>
              <a:t> with it.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So if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 function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returning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React Element </a:t>
            </a:r>
            <a:r>
              <a:rPr lang="en-US" sz="2400" dirty="0">
                <a:latin typeface="Corbel" pitchFamily="34" charset="0"/>
              </a:rPr>
              <a:t>then we should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never call it directly </a:t>
            </a:r>
            <a:r>
              <a:rPr lang="en-US" sz="2400" dirty="0">
                <a:latin typeface="Corbel" pitchFamily="34" charset="0"/>
              </a:rPr>
              <a:t>, rather it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should be called </a:t>
            </a:r>
            <a:r>
              <a:rPr lang="en-US" sz="2400" dirty="0">
                <a:latin typeface="Corbel" pitchFamily="34" charset="0"/>
              </a:rPr>
              <a:t>through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React.createElement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732584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30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 !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0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593818" cy="37592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Till now </a:t>
            </a:r>
            <a:r>
              <a:rPr lang="en-US" sz="2200" dirty="0">
                <a:latin typeface="Corbel" pitchFamily="34" charset="0"/>
              </a:rPr>
              <a:t>we have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created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returned</a:t>
            </a:r>
            <a:r>
              <a:rPr lang="en-US" sz="2200" dirty="0">
                <a:latin typeface="Corbel" pitchFamily="34" charset="0"/>
              </a:rPr>
              <a:t> only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one element </a:t>
            </a:r>
            <a:r>
              <a:rPr lang="en-US" sz="2200" dirty="0">
                <a:latin typeface="Corbel" pitchFamily="34" charset="0"/>
              </a:rPr>
              <a:t>, but in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real world app </a:t>
            </a:r>
            <a:r>
              <a:rPr lang="en-US" sz="2200" dirty="0">
                <a:latin typeface="Corbel" pitchFamily="34" charset="0"/>
              </a:rPr>
              <a:t>we need to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create</a:t>
            </a:r>
            <a:r>
              <a:rPr lang="en-US" sz="2200" dirty="0">
                <a:latin typeface="Corbel" pitchFamily="34" charset="0"/>
              </a:rPr>
              <a:t> and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return</a:t>
            </a:r>
            <a:r>
              <a:rPr lang="en-US" sz="2200" dirty="0">
                <a:latin typeface="Corbel" pitchFamily="34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multiple elements</a:t>
            </a:r>
            <a:r>
              <a:rPr lang="en-US" sz="2200" dirty="0">
                <a:latin typeface="Corbel" pitchFamily="34" charset="0"/>
              </a:rPr>
              <a:t> from our function.</a:t>
            </a:r>
          </a:p>
          <a:p>
            <a:pPr marL="457200" indent="-457200"/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For example </a:t>
            </a:r>
            <a:r>
              <a:rPr lang="en-US" sz="2200" dirty="0">
                <a:latin typeface="Corbel" pitchFamily="34" charset="0"/>
              </a:rPr>
              <a:t>, along with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heading</a:t>
            </a:r>
            <a:r>
              <a:rPr lang="en-US" sz="2200" dirty="0">
                <a:latin typeface="Corbel" pitchFamily="34" charset="0"/>
              </a:rPr>
              <a:t> we might also need to return a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para</a:t>
            </a:r>
            <a:r>
              <a:rPr lang="en-US" sz="2200" dirty="0">
                <a:latin typeface="Corbel" pitchFamily="34" charset="0"/>
              </a:rPr>
              <a:t> containing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some text </a:t>
            </a: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732584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Siblings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2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F9659-1BA4-40FB-9FF1-A7BCDC777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229600" cy="4187825"/>
          </a:xfrm>
        </p:spPr>
      </p:pic>
      <p:sp>
        <p:nvSpPr>
          <p:cNvPr id="8" name="TextBox 7"/>
          <p:cNvSpPr txBox="1"/>
          <p:nvPr/>
        </p:nvSpPr>
        <p:spPr>
          <a:xfrm>
            <a:off x="152400" y="7620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Next App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1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495239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199"/>
            <a:ext cx="7746218" cy="3873561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Before understanding </a:t>
            </a:r>
            <a:r>
              <a:rPr lang="en-US" sz="2200" dirty="0">
                <a:latin typeface="Corbel" pitchFamily="34" charset="0"/>
              </a:rPr>
              <a:t>, how to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achieve</a:t>
            </a:r>
            <a:r>
              <a:rPr lang="en-US" sz="2200" dirty="0">
                <a:latin typeface="Corbel" pitchFamily="34" charset="0"/>
              </a:rPr>
              <a:t> this , we have to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understand </a:t>
            </a:r>
            <a:r>
              <a:rPr lang="en-US" sz="2200" dirty="0">
                <a:latin typeface="Corbel" pitchFamily="34" charset="0"/>
              </a:rPr>
              <a:t>a </a:t>
            </a:r>
            <a:r>
              <a:rPr lang="en-US" sz="22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very important rule </a:t>
            </a:r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u="sng" dirty="0">
                <a:solidFill>
                  <a:srgbClr val="002060"/>
                </a:solidFill>
                <a:latin typeface="Corbel" pitchFamily="34" charset="0"/>
              </a:rPr>
              <a:t>React</a:t>
            </a:r>
            <a:r>
              <a:rPr lang="en-US" sz="2200" dirty="0">
                <a:latin typeface="Corbel" pitchFamily="34" charset="0"/>
              </a:rPr>
              <a:t> .</a:t>
            </a:r>
          </a:p>
          <a:p>
            <a:pPr marL="457200" indent="-457200"/>
            <a:endParaRPr lang="en-US" sz="22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The rule is that </a:t>
            </a:r>
            <a:r>
              <a:rPr lang="en-US" sz="2200" dirty="0">
                <a:latin typeface="Corbel" pitchFamily="34" charset="0"/>
              </a:rPr>
              <a:t>our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function</a:t>
            </a:r>
            <a:r>
              <a:rPr lang="en-US" sz="2200" dirty="0">
                <a:latin typeface="Corbel" pitchFamily="34" charset="0"/>
              </a:rPr>
              <a:t> can </a:t>
            </a:r>
            <a:r>
              <a:rPr lang="en-US" sz="2200" b="1" u="sng" dirty="0">
                <a:solidFill>
                  <a:schemeClr val="accent1"/>
                </a:solidFill>
                <a:latin typeface="Corbel" pitchFamily="34" charset="0"/>
              </a:rPr>
              <a:t>return just one React element</a:t>
            </a:r>
            <a:r>
              <a:rPr lang="en-US" sz="2200" dirty="0">
                <a:latin typeface="Corbel" pitchFamily="34" charset="0"/>
              </a:rPr>
              <a:t> and if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multiple elements </a:t>
            </a:r>
            <a:r>
              <a:rPr lang="en-US" sz="2200" dirty="0">
                <a:latin typeface="Corbel" pitchFamily="34" charset="0"/>
              </a:rPr>
              <a:t>have to be returned then they must be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tied up </a:t>
            </a:r>
            <a:r>
              <a:rPr lang="en-US" sz="2200" dirty="0">
                <a:latin typeface="Corbel" pitchFamily="34" charset="0"/>
              </a:rPr>
              <a:t>to a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parent element</a:t>
            </a: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7620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Siblings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63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35306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This means that </a:t>
            </a:r>
            <a:r>
              <a:rPr lang="en-US" sz="2200" dirty="0">
                <a:latin typeface="Corbel" pitchFamily="34" charset="0"/>
              </a:rPr>
              <a:t>we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cannot</a:t>
            </a:r>
            <a:r>
              <a:rPr lang="en-US" sz="2200" dirty="0">
                <a:latin typeface="Corbel" pitchFamily="34" charset="0"/>
              </a:rPr>
              <a:t> return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heading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para </a:t>
            </a:r>
            <a:r>
              <a:rPr lang="en-US" sz="2200" dirty="0">
                <a:latin typeface="Corbel" pitchFamily="34" charset="0"/>
              </a:rPr>
              <a:t>as </a:t>
            </a:r>
            <a:r>
              <a:rPr lang="en-US" sz="22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individual elements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Rather</a:t>
            </a:r>
            <a:r>
              <a:rPr lang="en-US" sz="2200" dirty="0">
                <a:latin typeface="Corbel" pitchFamily="34" charset="0"/>
              </a:rPr>
              <a:t> we can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add them </a:t>
            </a:r>
            <a:r>
              <a:rPr lang="en-US" sz="2200" dirty="0">
                <a:latin typeface="Corbel" pitchFamily="34" charset="0"/>
              </a:rPr>
              <a:t>to a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parent element </a:t>
            </a:r>
            <a:r>
              <a:rPr lang="en-US" sz="2200" dirty="0">
                <a:latin typeface="Corbel" pitchFamily="34" charset="0"/>
              </a:rPr>
              <a:t>like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&lt;div&gt; </a:t>
            </a:r>
            <a:r>
              <a:rPr lang="en-US" sz="2200" dirty="0">
                <a:latin typeface="Corbel" pitchFamily="34" charset="0"/>
              </a:rPr>
              <a:t>or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something else </a:t>
            </a:r>
            <a:r>
              <a:rPr lang="en-US" sz="2200" dirty="0">
                <a:latin typeface="Corbel" pitchFamily="34" charset="0"/>
              </a:rPr>
              <a:t>and then return that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parent element</a:t>
            </a: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273FE-F6E4-C041-9514-D80408ED3FAA}"/>
              </a:ext>
            </a:extLst>
          </p:cNvPr>
          <p:cNvSpPr txBox="1"/>
          <p:nvPr/>
        </p:nvSpPr>
        <p:spPr>
          <a:xfrm>
            <a:off x="152400" y="7620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Siblings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36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13190" y="2414214"/>
            <a:ext cx="7797409" cy="4215185"/>
          </a:xfrm>
        </p:spPr>
        <p:txBody>
          <a:bodyPr>
            <a:normAutofit fontScale="77500" lnSpcReduction="20000"/>
          </a:bodyPr>
          <a:lstStyle/>
          <a:p>
            <a:pPr marL="457200" indent="-457200"/>
            <a:r>
              <a:rPr lang="en-US" sz="2600" dirty="0">
                <a:latin typeface="Corbel" pitchFamily="34" charset="0"/>
              </a:rPr>
              <a:t>So the </a:t>
            </a:r>
            <a:r>
              <a:rPr lang="en-US" sz="2600" b="1" dirty="0">
                <a:solidFill>
                  <a:srgbClr val="C00000"/>
                </a:solidFill>
                <a:latin typeface="Corbel" pitchFamily="34" charset="0"/>
              </a:rPr>
              <a:t>steps</a:t>
            </a:r>
            <a:r>
              <a:rPr lang="en-US" sz="2600" dirty="0">
                <a:latin typeface="Corbel" pitchFamily="34" charset="0"/>
              </a:rPr>
              <a:t> will be as </a:t>
            </a: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follows</a:t>
            </a:r>
            <a:r>
              <a:rPr lang="en-US" sz="2600" dirty="0">
                <a:latin typeface="Corbel" pitchFamily="34" charset="0"/>
              </a:rPr>
              <a:t>: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731520" lvl="1" indent="-457200"/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100" dirty="0">
                <a:latin typeface="Corbel" pitchFamily="34" charset="0"/>
              </a:rPr>
              <a:t> a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&lt;h1&gt; </a:t>
            </a:r>
            <a:r>
              <a:rPr lang="en-US" sz="2100" dirty="0">
                <a:latin typeface="Corbel" pitchFamily="34" charset="0"/>
              </a:rPr>
              <a:t>element with the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desired text</a:t>
            </a:r>
          </a:p>
          <a:p>
            <a:pPr marL="731520" lvl="1" indent="-457200"/>
            <a:endParaRPr lang="en-US" sz="2100" dirty="0">
              <a:latin typeface="Corbel" pitchFamily="34" charset="0"/>
            </a:endParaRPr>
          </a:p>
          <a:p>
            <a:pPr marL="731520" lvl="1" indent="-457200"/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100" dirty="0">
                <a:latin typeface="Corbel" pitchFamily="34" charset="0"/>
              </a:rPr>
              <a:t> a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sz="2100" dirty="0">
                <a:latin typeface="Corbel" pitchFamily="34" charset="0"/>
              </a:rPr>
              <a:t> with the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desired text.</a:t>
            </a:r>
          </a:p>
          <a:p>
            <a:pPr marL="731520" lvl="1" indent="-457200"/>
            <a:endParaRPr lang="en-US" sz="2100" dirty="0">
              <a:latin typeface="Corbel" pitchFamily="34" charset="0"/>
            </a:endParaRPr>
          </a:p>
          <a:p>
            <a:pPr marL="731520" lvl="1" indent="-457200"/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Now create </a:t>
            </a:r>
            <a:r>
              <a:rPr lang="en-US" sz="2100" dirty="0">
                <a:latin typeface="Corbel" pitchFamily="34" charset="0"/>
              </a:rPr>
              <a:t>a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&lt;div&gt; </a:t>
            </a:r>
            <a:r>
              <a:rPr lang="en-US" sz="2100" dirty="0">
                <a:latin typeface="Corbel" pitchFamily="34" charset="0"/>
              </a:rPr>
              <a:t>element and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pass</a:t>
            </a:r>
            <a:r>
              <a:rPr lang="en-US" sz="2100" dirty="0">
                <a:latin typeface="Corbel" pitchFamily="34" charset="0"/>
              </a:rPr>
              <a:t> the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&lt;h1&gt; </a:t>
            </a:r>
            <a:r>
              <a:rPr lang="en-US" sz="2100" dirty="0">
                <a:latin typeface="Corbel" pitchFamily="34" charset="0"/>
              </a:rPr>
              <a:t>and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sz="2100" dirty="0">
                <a:latin typeface="Corbel" pitchFamily="34" charset="0"/>
              </a:rPr>
              <a:t> elements as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children</a:t>
            </a:r>
            <a:r>
              <a:rPr lang="en-US" sz="2100" dirty="0">
                <a:latin typeface="Corbel" pitchFamily="34" charset="0"/>
              </a:rPr>
              <a:t> to the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&lt;div&gt; </a:t>
            </a:r>
            <a:r>
              <a:rPr lang="en-US" sz="2100" dirty="0">
                <a:latin typeface="Corbel" pitchFamily="34" charset="0"/>
              </a:rPr>
              <a:t>element</a:t>
            </a:r>
          </a:p>
          <a:p>
            <a:pPr marL="731520" lvl="1" indent="-457200"/>
            <a:endParaRPr lang="en-US" sz="2100" dirty="0">
              <a:latin typeface="Corbel" pitchFamily="34" charset="0"/>
            </a:endParaRPr>
          </a:p>
          <a:p>
            <a:pPr marL="731520" lvl="1" indent="-457200"/>
            <a:r>
              <a:rPr lang="en-US" sz="2100" dirty="0">
                <a:latin typeface="Corbel" pitchFamily="34" charset="0"/>
              </a:rPr>
              <a:t>These </a:t>
            </a:r>
            <a:r>
              <a:rPr lang="en-US" sz="2100" b="1" dirty="0">
                <a:solidFill>
                  <a:srgbClr val="002060"/>
                </a:solidFill>
                <a:latin typeface="Corbel" pitchFamily="34" charset="0"/>
              </a:rPr>
              <a:t>child elements </a:t>
            </a:r>
            <a:r>
              <a:rPr lang="en-US" sz="2100" dirty="0">
                <a:latin typeface="Corbel" pitchFamily="34" charset="0"/>
              </a:rPr>
              <a:t>can be passed as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comma separated values </a:t>
            </a:r>
            <a:r>
              <a:rPr lang="en-US" sz="2100" dirty="0">
                <a:latin typeface="Corbel" pitchFamily="34" charset="0"/>
              </a:rPr>
              <a:t>or as an </a:t>
            </a:r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array </a:t>
            </a:r>
            <a:endParaRPr lang="en-US" sz="2100" dirty="0">
              <a:latin typeface="Corbel" pitchFamily="34" charset="0"/>
            </a:endParaRPr>
          </a:p>
          <a:p>
            <a:pPr marL="731520" lvl="1" indent="-457200"/>
            <a:endParaRPr lang="en-US" sz="2100" dirty="0">
              <a:latin typeface="Corbel" pitchFamily="34" charset="0"/>
            </a:endParaRPr>
          </a:p>
          <a:p>
            <a:pPr marL="731520" lvl="1" indent="-457200"/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2100" dirty="0">
                <a:latin typeface="Corbel" pitchFamily="34" charset="0"/>
              </a:rPr>
              <a:t> return the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&lt;div&gt; </a:t>
            </a:r>
            <a:r>
              <a:rPr lang="en-US" sz="2100" dirty="0">
                <a:latin typeface="Corbel" pitchFamily="34" charset="0"/>
              </a:rPr>
              <a:t>element</a:t>
            </a:r>
            <a:endParaRPr lang="en-US" sz="2100" b="1" dirty="0">
              <a:solidFill>
                <a:srgbClr val="0070C0"/>
              </a:solidFill>
              <a:latin typeface="Corbel" pitchFamily="34" charset="0"/>
            </a:endParaRPr>
          </a:p>
          <a:p>
            <a:pPr marL="731520" lvl="1" indent="-457200"/>
            <a:endParaRPr lang="en-US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732584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Creating Siblings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7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609599" y="2286000"/>
            <a:ext cx="8001001" cy="442914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function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MyApp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200" b="1" dirty="0">
                <a:latin typeface="Consolas" pitchFamily="49" charset="0"/>
              </a:rPr>
              <a:t>{</a:t>
            </a:r>
          </a:p>
          <a:p>
            <a:r>
              <a:rPr lang="en-US" sz="1200" b="1" dirty="0">
                <a:latin typeface="Consolas" pitchFamily="49" charset="0"/>
              </a:rPr>
              <a:t>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myHeading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200" b="1" dirty="0">
                <a:latin typeface="Consolas" pitchFamily="49" charset="0"/>
              </a:rPr>
              <a:t>= </a:t>
            </a:r>
            <a:r>
              <a:rPr lang="en-US" sz="1200" b="1" dirty="0" err="1">
                <a:latin typeface="Consolas" pitchFamily="49" charset="0"/>
              </a:rPr>
              <a:t>React.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200" b="1" dirty="0">
                <a:latin typeface="Consolas" pitchFamily="49" charset="0"/>
              </a:rPr>
              <a:t>(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"h1"</a:t>
            </a:r>
            <a:r>
              <a:rPr lang="en-US" sz="1200" b="1" dirty="0">
                <a:latin typeface="Consolas" pitchFamily="49" charset="0"/>
              </a:rPr>
              <a:t>, </a:t>
            </a:r>
            <a:r>
              <a:rPr lang="en-US" sz="12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200" b="1" dirty="0">
                <a:latin typeface="Consolas" pitchFamily="49" charset="0"/>
              </a:rPr>
              <a:t>, 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“What is React ?"</a:t>
            </a:r>
            <a:r>
              <a:rPr lang="en-US" sz="1200" b="1" dirty="0">
                <a:latin typeface="Consolas" pitchFamily="49" charset="0"/>
              </a:rPr>
              <a:t>);</a:t>
            </a:r>
          </a:p>
          <a:p>
            <a:r>
              <a:rPr lang="en-US" sz="1200" b="1" dirty="0">
                <a:latin typeface="Consolas" pitchFamily="49" charset="0"/>
              </a:rPr>
              <a:t>   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myPara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200" b="1" dirty="0">
                <a:latin typeface="Consolas" pitchFamily="49" charset="0"/>
              </a:rPr>
              <a:t>= </a:t>
            </a:r>
            <a:r>
              <a:rPr lang="en-US" sz="1200" b="1" dirty="0" err="1">
                <a:latin typeface="Consolas" pitchFamily="49" charset="0"/>
              </a:rPr>
              <a:t>React.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200" b="1" dirty="0">
                <a:latin typeface="Consolas" pitchFamily="49" charset="0"/>
              </a:rPr>
              <a:t>(</a:t>
            </a:r>
          </a:p>
          <a:p>
            <a:r>
              <a:rPr lang="en-US" sz="1200" b="1" dirty="0">
                <a:latin typeface="Consolas" pitchFamily="49" charset="0"/>
              </a:rPr>
              <a:t>                			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"p"</a:t>
            </a:r>
            <a:r>
              <a:rPr lang="en-US" sz="1200" b="1" dirty="0">
                <a:latin typeface="Consolas" pitchFamily="49" charset="0"/>
              </a:rPr>
              <a:t>,</a:t>
            </a:r>
          </a:p>
          <a:p>
            <a:r>
              <a:rPr lang="en-US" sz="1200" b="1" dirty="0">
                <a:latin typeface="Consolas" pitchFamily="49" charset="0"/>
              </a:rPr>
              <a:t>                			</a:t>
            </a:r>
            <a:r>
              <a:rPr lang="en-US" sz="12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200" b="1" dirty="0">
                <a:latin typeface="Consolas" pitchFamily="49" charset="0"/>
              </a:rPr>
              <a:t>,</a:t>
            </a:r>
          </a:p>
          <a:p>
            <a:r>
              <a:rPr lang="en-US" sz="1200" b="1" dirty="0">
                <a:latin typeface="Consolas" pitchFamily="49" charset="0"/>
              </a:rPr>
              <a:t>                			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"React is a component based JS library"</a:t>
            </a:r>
          </a:p>
          <a:p>
            <a:r>
              <a:rPr lang="en-US" sz="1200" b="1" dirty="0">
                <a:latin typeface="Consolas" pitchFamily="49" charset="0"/>
              </a:rPr>
              <a:t>            			);</a:t>
            </a:r>
          </a:p>
          <a:p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200" b="1" dirty="0">
                <a:latin typeface="Consolas" pitchFamily="49" charset="0"/>
              </a:rPr>
              <a:t>= </a:t>
            </a:r>
            <a:r>
              <a:rPr lang="en-US" sz="1200" b="1" dirty="0" err="1">
                <a:latin typeface="Consolas" pitchFamily="49" charset="0"/>
              </a:rPr>
              <a:t>React.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200" b="1" dirty="0">
                <a:latin typeface="Consolas" pitchFamily="49" charset="0"/>
              </a:rPr>
              <a:t>(</a:t>
            </a:r>
          </a:p>
          <a:p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				“div"</a:t>
            </a:r>
            <a:r>
              <a:rPr lang="en-US" sz="1200" b="1" dirty="0">
                <a:latin typeface="Consolas" pitchFamily="49" charset="0"/>
              </a:rPr>
              <a:t>, 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itchFamily="49" charset="0"/>
              </a:rPr>
              <a:t>				null</a:t>
            </a:r>
            <a:r>
              <a:rPr lang="en-US" sz="1200" b="1" dirty="0">
                <a:latin typeface="Consolas" pitchFamily="49" charset="0"/>
              </a:rPr>
              <a:t>, 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				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myHeading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200" b="1" dirty="0">
                <a:latin typeface="Consolas" pitchFamily="49" charset="0"/>
              </a:rPr>
              <a:t>,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myPara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                     </a:t>
            </a:r>
            <a:r>
              <a:rPr lang="en-US" sz="1200" b="1" dirty="0">
                <a:latin typeface="Consolas" pitchFamily="49" charset="0"/>
              </a:rPr>
              <a:t>);</a:t>
            </a:r>
          </a:p>
          <a:p>
            <a:r>
              <a:rPr lang="en-US" sz="1200" b="1" dirty="0">
                <a:latin typeface="Consolas" pitchFamily="49" charset="0"/>
              </a:rPr>
              <a:t>                  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return </a:t>
            </a:r>
            <a:r>
              <a:rPr lang="en-US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;        </a:t>
            </a:r>
          </a:p>
          <a:p>
            <a:r>
              <a:rPr lang="en-US" sz="1200" b="1" dirty="0">
                <a:latin typeface="Consolas" pitchFamily="49" charset="0"/>
              </a:rPr>
              <a:t>		}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1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200" b="1" dirty="0" err="1">
                <a:latin typeface="Consolas" pitchFamily="49" charset="0"/>
              </a:rPr>
              <a:t>document.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200" b="1" dirty="0">
                <a:latin typeface="Consolas" pitchFamily="49" charset="0"/>
              </a:rPr>
              <a:t>(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200" b="1" dirty="0">
                <a:latin typeface="Consolas" pitchFamily="49" charset="0"/>
              </a:rPr>
              <a:t>);</a:t>
            </a:r>
          </a:p>
          <a:p>
            <a:endParaRPr lang="en-US" sz="1200" b="1" dirty="0">
              <a:latin typeface="Consolas" pitchFamily="49" charset="0"/>
            </a:endParaRPr>
          </a:p>
          <a:p>
            <a:r>
              <a:rPr lang="en-US" sz="1200" b="1" dirty="0" err="1">
                <a:latin typeface="Consolas" pitchFamily="49" charset="0"/>
              </a:rPr>
              <a:t>ReactDOM.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200" b="1" dirty="0">
                <a:latin typeface="Consolas" pitchFamily="49" charset="0"/>
              </a:rPr>
              <a:t>(</a:t>
            </a:r>
          </a:p>
          <a:p>
            <a:r>
              <a:rPr lang="en-US" sz="1200" b="1" dirty="0">
                <a:latin typeface="Consolas" pitchFamily="49" charset="0"/>
              </a:rPr>
              <a:t>   	       </a:t>
            </a:r>
            <a:r>
              <a:rPr lang="en-US" sz="1200" b="1" dirty="0" err="1">
                <a:latin typeface="Consolas" pitchFamily="49" charset="0"/>
              </a:rPr>
              <a:t>React.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200" b="1" dirty="0">
                <a:latin typeface="Consolas" pitchFamily="49" charset="0"/>
              </a:rPr>
              <a:t>(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sz="1200" b="1" dirty="0">
                <a:latin typeface="Consolas" pitchFamily="49" charset="0"/>
              </a:rPr>
              <a:t>), 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	       </a:t>
            </a:r>
            <a:r>
              <a:rPr lang="en-US" sz="1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endParaRPr lang="en-US" sz="1200" b="1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	      </a:t>
            </a:r>
            <a:r>
              <a:rPr lang="en-US" sz="1200" b="1" dirty="0">
                <a:latin typeface="Consolas" pitchFamily="49" charset="0"/>
              </a:rPr>
              <a:t>);      </a:t>
            </a:r>
          </a:p>
          <a:p>
            <a:endParaRPr lang="en-US" sz="1200" b="1" dirty="0"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126FA94-B21E-4678-85C3-196F78701F19}"/>
              </a:ext>
            </a:extLst>
          </p:cNvPr>
          <p:cNvSpPr/>
          <p:nvPr/>
        </p:nvSpPr>
        <p:spPr>
          <a:xfrm>
            <a:off x="6172200" y="5029200"/>
            <a:ext cx="2438400" cy="1143000"/>
          </a:xfrm>
          <a:prstGeom prst="wedgeRectCallout">
            <a:avLst>
              <a:gd name="adj1" fmla="val -103812"/>
              <a:gd name="adj2" fmla="val -123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also can pass them as an array as follows:</a:t>
            </a:r>
          </a:p>
          <a:p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b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myHeading,myPara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en-IN" sz="1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04B2B-8B2F-4DAA-FEC7-EC14481E2157}"/>
              </a:ext>
            </a:extLst>
          </p:cNvPr>
          <p:cNvSpPr txBox="1"/>
          <p:nvPr/>
        </p:nvSpPr>
        <p:spPr>
          <a:xfrm>
            <a:off x="152400" y="732584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The  Code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2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F9659-1BA4-40FB-9FF1-A7BCDC777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2438400"/>
            <a:ext cx="8229600" cy="4419600"/>
          </a:xfrm>
        </p:spPr>
      </p:pic>
      <p:sp>
        <p:nvSpPr>
          <p:cNvPr id="8" name="TextBox 7"/>
          <p:cNvSpPr txBox="1"/>
          <p:nvPr/>
        </p:nvSpPr>
        <p:spPr>
          <a:xfrm>
            <a:off x="152400" y="693241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Exercise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37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Today’s Agenda</a:t>
            </a:r>
            <a:endParaRPr lang="en-IN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9800"/>
            <a:ext cx="8712968" cy="464820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Previous Code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Function Based React Element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Siblings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Nested Components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761999" y="2362200"/>
            <a:ext cx="7696201" cy="407000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function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MyApp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200" b="1" dirty="0">
                <a:latin typeface="Consolas" pitchFamily="49" charset="0"/>
              </a:rPr>
              <a:t>{</a:t>
            </a:r>
          </a:p>
          <a:p>
            <a:r>
              <a:rPr lang="en-US" sz="1200" b="1" dirty="0">
                <a:latin typeface="Consolas" pitchFamily="49" charset="0"/>
              </a:rPr>
              <a:t>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React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(</a:t>
            </a:r>
          </a:p>
          <a:p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                "div"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null,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"React is Love!!!"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React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(</a:t>
            </a:r>
          </a:p>
          <a:p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                    "p"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    null,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    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"React is a component based JS library"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            );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return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;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</a:t>
            </a:r>
            <a:r>
              <a:rPr lang="en-US" sz="1200" b="1" dirty="0">
                <a:latin typeface="Consolas" pitchFamily="49" charset="0"/>
              </a:rPr>
              <a:t>	}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1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200" b="1" dirty="0" err="1">
                <a:latin typeface="Consolas" pitchFamily="49" charset="0"/>
              </a:rPr>
              <a:t>document.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200" b="1" dirty="0">
                <a:latin typeface="Consolas" pitchFamily="49" charset="0"/>
              </a:rPr>
              <a:t>(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200" b="1" dirty="0">
                <a:latin typeface="Consolas" pitchFamily="49" charset="0"/>
              </a:rPr>
              <a:t>);</a:t>
            </a:r>
          </a:p>
          <a:p>
            <a:endParaRPr lang="en-US" sz="1200" b="1" dirty="0">
              <a:latin typeface="Consolas" pitchFamily="49" charset="0"/>
            </a:endParaRPr>
          </a:p>
          <a:p>
            <a:r>
              <a:rPr lang="en-US" sz="1200" b="1" dirty="0" err="1">
                <a:latin typeface="Consolas" pitchFamily="49" charset="0"/>
              </a:rPr>
              <a:t>ReactDOM.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200" b="1" dirty="0">
                <a:latin typeface="Consolas" pitchFamily="49" charset="0"/>
              </a:rPr>
              <a:t>(</a:t>
            </a:r>
          </a:p>
          <a:p>
            <a:r>
              <a:rPr lang="en-US" sz="1200" b="1" dirty="0">
                <a:latin typeface="Consolas" pitchFamily="49" charset="0"/>
              </a:rPr>
              <a:t>   	       </a:t>
            </a:r>
            <a:r>
              <a:rPr lang="en-US" sz="1200" b="1" dirty="0" err="1">
                <a:latin typeface="Consolas" pitchFamily="49" charset="0"/>
              </a:rPr>
              <a:t>React.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200" b="1" dirty="0">
                <a:latin typeface="Consolas" pitchFamily="49" charset="0"/>
              </a:rPr>
              <a:t>(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sz="1200" b="1" dirty="0">
                <a:latin typeface="Consolas" pitchFamily="49" charset="0"/>
              </a:rPr>
              <a:t>), 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	       </a:t>
            </a:r>
            <a:r>
              <a:rPr lang="en-US" sz="1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endParaRPr lang="en-US" sz="1200" b="1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	      </a:t>
            </a:r>
            <a:r>
              <a:rPr lang="en-US" sz="1200" b="1" dirty="0">
                <a:latin typeface="Consolas" pitchFamily="49" charset="0"/>
              </a:rPr>
              <a:t>);      </a:t>
            </a:r>
          </a:p>
          <a:p>
            <a:endParaRPr lang="en-US" sz="1200" b="1" dirty="0"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32F14-C06C-59FD-87BC-7984FA606FA0}"/>
              </a:ext>
            </a:extLst>
          </p:cNvPr>
          <p:cNvSpPr txBox="1"/>
          <p:nvPr/>
        </p:nvSpPr>
        <p:spPr>
          <a:xfrm>
            <a:off x="152400" y="693241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The S0lution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13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F9659-1BA4-40FB-9FF1-A7BCDC777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000" y="2489199"/>
            <a:ext cx="7772399" cy="43561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3D160A-181B-1CD7-4E6D-58E3BF493CC8}"/>
              </a:ext>
            </a:extLst>
          </p:cNvPr>
          <p:cNvSpPr txBox="1"/>
          <p:nvPr/>
        </p:nvSpPr>
        <p:spPr>
          <a:xfrm>
            <a:off x="152400" y="693241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Exercise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233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426257" y="2133600"/>
            <a:ext cx="8260543" cy="429860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function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MyApp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200" b="1" dirty="0">
                <a:latin typeface="Consolas" pitchFamily="49" charset="0"/>
              </a:rPr>
              <a:t>{</a:t>
            </a:r>
          </a:p>
          <a:p>
            <a:r>
              <a:rPr lang="en-US" sz="1200" b="1" dirty="0">
                <a:latin typeface="Consolas" pitchFamily="49" charset="0"/>
              </a:rPr>
              <a:t>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React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(</a:t>
            </a:r>
          </a:p>
          <a:p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                “h1"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null,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“The most popular heart emoji"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React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(</a:t>
            </a:r>
          </a:p>
          <a:p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                    “span"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    null,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    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"</a:t>
            </a:r>
            <a:r>
              <a:rPr lang="en-IN" sz="1200" dirty="0"/>
              <a:t>❤️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"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            );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return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;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</a:t>
            </a:r>
            <a:r>
              <a:rPr lang="en-US" sz="1200" b="1" dirty="0">
                <a:latin typeface="Consolas" pitchFamily="49" charset="0"/>
              </a:rPr>
              <a:t>	}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1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200" b="1" dirty="0" err="1">
                <a:latin typeface="Consolas" pitchFamily="49" charset="0"/>
              </a:rPr>
              <a:t>document.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200" b="1" dirty="0">
                <a:latin typeface="Consolas" pitchFamily="49" charset="0"/>
              </a:rPr>
              <a:t>(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200" b="1" dirty="0">
                <a:latin typeface="Consolas" pitchFamily="49" charset="0"/>
              </a:rPr>
              <a:t>);</a:t>
            </a:r>
          </a:p>
          <a:p>
            <a:endParaRPr lang="en-US" sz="1200" b="1" dirty="0">
              <a:latin typeface="Consolas" pitchFamily="49" charset="0"/>
            </a:endParaRPr>
          </a:p>
          <a:p>
            <a:r>
              <a:rPr lang="en-US" sz="1200" b="1" dirty="0" err="1">
                <a:latin typeface="Consolas" pitchFamily="49" charset="0"/>
              </a:rPr>
              <a:t>ReactDOM.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200" b="1" dirty="0">
                <a:latin typeface="Consolas" pitchFamily="49" charset="0"/>
              </a:rPr>
              <a:t>(</a:t>
            </a:r>
          </a:p>
          <a:p>
            <a:r>
              <a:rPr lang="en-US" sz="1200" b="1" dirty="0">
                <a:latin typeface="Consolas" pitchFamily="49" charset="0"/>
              </a:rPr>
              <a:t>   	       </a:t>
            </a:r>
            <a:r>
              <a:rPr lang="en-US" sz="1200" b="1" dirty="0" err="1">
                <a:latin typeface="Consolas" pitchFamily="49" charset="0"/>
              </a:rPr>
              <a:t>React.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200" b="1" dirty="0">
                <a:latin typeface="Consolas" pitchFamily="49" charset="0"/>
              </a:rPr>
              <a:t>(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sz="1200" b="1" dirty="0">
                <a:latin typeface="Consolas" pitchFamily="49" charset="0"/>
              </a:rPr>
              <a:t>), 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	       </a:t>
            </a:r>
            <a:r>
              <a:rPr lang="en-US" sz="1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endParaRPr lang="en-US" sz="1200" b="1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	      </a:t>
            </a:r>
            <a:r>
              <a:rPr lang="en-US" sz="1200" b="1" dirty="0">
                <a:latin typeface="Consolas" pitchFamily="49" charset="0"/>
              </a:rPr>
              <a:t>);      </a:t>
            </a:r>
          </a:p>
          <a:p>
            <a:endParaRPr lang="en-US" sz="1200" b="1" dirty="0"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66F8B-6911-443C-1682-85BECBD12DF8}"/>
              </a:ext>
            </a:extLst>
          </p:cNvPr>
          <p:cNvSpPr txBox="1"/>
          <p:nvPr/>
        </p:nvSpPr>
        <p:spPr>
          <a:xfrm>
            <a:off x="152400" y="693241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The S0lution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517618" cy="38354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We</a:t>
            </a:r>
            <a:r>
              <a:rPr lang="en-US" sz="2200" dirty="0">
                <a:latin typeface="Corbel" pitchFamily="34" charset="0"/>
              </a:rPr>
              <a:t> can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nest children </a:t>
            </a:r>
            <a:r>
              <a:rPr lang="en-US" sz="2200" dirty="0">
                <a:latin typeface="Corbel" pitchFamily="34" charset="0"/>
              </a:rPr>
              <a:t>as much as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we want.</a:t>
            </a:r>
          </a:p>
          <a:p>
            <a:pPr marL="457200" indent="-457200"/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This</a:t>
            </a:r>
            <a:r>
              <a:rPr lang="en-US" sz="2200" dirty="0">
                <a:latin typeface="Corbel" pitchFamily="34" charset="0"/>
              </a:rPr>
              <a:t> is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because </a:t>
            </a:r>
            <a:r>
              <a:rPr lang="en-US" sz="2200" dirty="0">
                <a:latin typeface="Corbel" pitchFamily="34" charset="0"/>
              </a:rPr>
              <a:t>, in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real app</a:t>
            </a:r>
            <a:r>
              <a:rPr lang="en-US" sz="2200" dirty="0">
                <a:latin typeface="Corbel" pitchFamily="34" charset="0"/>
              </a:rPr>
              <a:t>, we're going to have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more than </a:t>
            </a:r>
            <a:r>
              <a:rPr lang="en-US" sz="2200" dirty="0">
                <a:latin typeface="Corbel" pitchFamily="34" charset="0"/>
              </a:rPr>
              <a:t>just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one element</a:t>
            </a:r>
            <a:r>
              <a:rPr lang="en-US" sz="2200" dirty="0">
                <a:latin typeface="Corbel" pitchFamily="34" charset="0"/>
              </a:rPr>
              <a:t>. 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63662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Nested Elements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18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40640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We're</a:t>
            </a:r>
            <a:r>
              <a:rPr lang="en-US" sz="2200" dirty="0">
                <a:latin typeface="Corbel" pitchFamily="34" charset="0"/>
              </a:rPr>
              <a:t> going to have a </a:t>
            </a:r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big nested tree of elements </a:t>
            </a:r>
            <a:r>
              <a:rPr lang="en-US" sz="2200" dirty="0">
                <a:latin typeface="Corbel" pitchFamily="34" charset="0"/>
              </a:rPr>
              <a:t>inside of other elements, just like we do in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normal HTML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Suppose</a:t>
            </a:r>
            <a:r>
              <a:rPr lang="en-US" sz="2200" dirty="0">
                <a:latin typeface="Corbel" pitchFamily="34" charset="0"/>
              </a:rPr>
              <a:t> we want to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create</a:t>
            </a:r>
            <a:r>
              <a:rPr lang="en-US" sz="2200" dirty="0">
                <a:latin typeface="Corbel" pitchFamily="34" charset="0"/>
              </a:rPr>
              <a:t> a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Contact List </a:t>
            </a:r>
            <a:r>
              <a:rPr lang="en-US" sz="2200" dirty="0">
                <a:latin typeface="Corbel" pitchFamily="34" charset="0"/>
              </a:rPr>
              <a:t>as shown in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next slide 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endParaRPr lang="en-US" sz="1900" dirty="0">
              <a:latin typeface="Corbe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B0C1A-0368-15AA-88F1-5D240ECFD71A}"/>
              </a:ext>
            </a:extLst>
          </p:cNvPr>
          <p:cNvSpPr txBox="1"/>
          <p:nvPr/>
        </p:nvSpPr>
        <p:spPr>
          <a:xfrm>
            <a:off x="152400" y="63662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Nested Elements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2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F9659-1BA4-40FB-9FF1-A7BCDC777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200" y="2489200"/>
            <a:ext cx="7696200" cy="4225948"/>
          </a:xfrm>
        </p:spPr>
      </p:pic>
      <p:sp>
        <p:nvSpPr>
          <p:cNvPr id="8" name="TextBox 7"/>
          <p:cNvSpPr txBox="1"/>
          <p:nvPr/>
        </p:nvSpPr>
        <p:spPr>
          <a:xfrm>
            <a:off x="152400" y="63662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Our Next App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742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517618" cy="4140200"/>
          </a:xfrm>
        </p:spPr>
        <p:txBody>
          <a:bodyPr>
            <a:normAutofit fontScale="85000" lnSpcReduction="20000"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So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solution </a:t>
            </a:r>
            <a:r>
              <a:rPr lang="en-US" sz="2400" dirty="0">
                <a:latin typeface="Corbel" pitchFamily="34" charset="0"/>
              </a:rPr>
              <a:t>will be as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follows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1900" dirty="0">
                <a:latin typeface="Corbel" pitchFamily="34" charset="0"/>
              </a:rPr>
              <a:t> 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&lt;h1&gt; </a:t>
            </a:r>
            <a:r>
              <a:rPr lang="en-US" sz="1900" dirty="0">
                <a:latin typeface="Corbel" pitchFamily="34" charset="0"/>
              </a:rPr>
              <a:t>element with 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desired text</a:t>
            </a: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1900" dirty="0">
                <a:latin typeface="Corbel" pitchFamily="34" charset="0"/>
              </a:rPr>
              <a:t> 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&lt;ul&gt;</a:t>
            </a:r>
            <a:r>
              <a:rPr lang="en-US" sz="1900" dirty="0">
                <a:latin typeface="Corbel" pitchFamily="34" charset="0"/>
              </a:rPr>
              <a:t> element.</a:t>
            </a:r>
            <a:endParaRPr lang="en-US" sz="1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Now create </a:t>
            </a:r>
            <a:r>
              <a:rPr lang="en-US" sz="1900" dirty="0">
                <a:latin typeface="Corbel" pitchFamily="34" charset="0"/>
              </a:rPr>
              <a:t>three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&lt;li&gt; </a:t>
            </a:r>
            <a:r>
              <a:rPr lang="en-US" sz="1900" dirty="0">
                <a:latin typeface="Corbel" pitchFamily="34" charset="0"/>
              </a:rPr>
              <a:t>elements with the desired text and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pass</a:t>
            </a:r>
            <a:r>
              <a:rPr lang="en-US" sz="1900" dirty="0">
                <a:latin typeface="Corbel" pitchFamily="34" charset="0"/>
              </a:rPr>
              <a:t> them as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comma separated values </a:t>
            </a:r>
            <a:r>
              <a:rPr lang="en-US" sz="1900" dirty="0">
                <a:latin typeface="Corbel" pitchFamily="34" charset="0"/>
              </a:rPr>
              <a:t>to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&lt;ul&gt; </a:t>
            </a:r>
            <a:r>
              <a:rPr lang="en-US" sz="1900" dirty="0">
                <a:latin typeface="Corbel" pitchFamily="34" charset="0"/>
              </a:rPr>
              <a:t>element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Now create </a:t>
            </a:r>
            <a:r>
              <a:rPr lang="en-US" sz="1900" dirty="0">
                <a:latin typeface="Corbel" pitchFamily="34" charset="0"/>
              </a:rPr>
              <a:t>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&lt;div&gt; </a:t>
            </a:r>
            <a:r>
              <a:rPr lang="en-US" sz="1900" dirty="0">
                <a:latin typeface="Corbel" pitchFamily="34" charset="0"/>
              </a:rPr>
              <a:t>element and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pass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&lt;h1&gt; </a:t>
            </a:r>
            <a:r>
              <a:rPr lang="en-US" sz="1900" dirty="0">
                <a:latin typeface="Corbel" pitchFamily="34" charset="0"/>
              </a:rPr>
              <a:t>and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&lt;ul&gt;</a:t>
            </a:r>
            <a:r>
              <a:rPr lang="en-US" sz="1900" dirty="0">
                <a:latin typeface="Corbel" pitchFamily="34" charset="0"/>
              </a:rPr>
              <a:t> elements as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children</a:t>
            </a:r>
            <a:r>
              <a:rPr lang="en-US" sz="1900" dirty="0">
                <a:latin typeface="Corbel" pitchFamily="34" charset="0"/>
              </a:rPr>
              <a:t> to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&lt;div&gt; </a:t>
            </a:r>
            <a:r>
              <a:rPr lang="en-US" sz="1900" dirty="0">
                <a:latin typeface="Corbel" pitchFamily="34" charset="0"/>
              </a:rPr>
              <a:t>element</a:t>
            </a:r>
          </a:p>
          <a:p>
            <a:pPr marL="731520" lvl="1" indent="-457200"/>
            <a:endParaRPr lang="en-US" sz="1900" dirty="0"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1900" dirty="0">
                <a:latin typeface="Corbel" pitchFamily="34" charset="0"/>
              </a:rPr>
              <a:t> return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&lt;div&gt; </a:t>
            </a:r>
            <a:r>
              <a:rPr lang="en-US" sz="1900" dirty="0">
                <a:latin typeface="Corbel" pitchFamily="34" charset="0"/>
              </a:rPr>
              <a:t>element</a:t>
            </a:r>
            <a:endParaRPr lang="en-US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31520" lvl="1" indent="-457200"/>
            <a:endParaRPr lang="en-US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37C5F-FB40-8037-1835-0F4CBB33F4F0}"/>
              </a:ext>
            </a:extLst>
          </p:cNvPr>
          <p:cNvSpPr txBox="1"/>
          <p:nvPr/>
        </p:nvSpPr>
        <p:spPr>
          <a:xfrm>
            <a:off x="152400" y="63662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Nested Elements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1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533399" y="2202402"/>
            <a:ext cx="8077201" cy="4648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itchFamily="49" charset="0"/>
              </a:rPr>
              <a:t>function </a:t>
            </a:r>
            <a:r>
              <a:rPr lang="en-US" sz="1100" b="1" dirty="0">
                <a:solidFill>
                  <a:srgbClr val="FFC000"/>
                </a:solidFill>
                <a:latin typeface="Consolas" pitchFamily="49" charset="0"/>
              </a:rPr>
              <a:t>Contact() </a:t>
            </a:r>
            <a:r>
              <a:rPr lang="en-US" sz="1100" b="1" dirty="0">
                <a:latin typeface="Consolas" pitchFamily="49" charset="0"/>
              </a:rPr>
              <a:t>{</a:t>
            </a:r>
          </a:p>
          <a:p>
            <a:r>
              <a:rPr lang="en-US" sz="1100" b="1" dirty="0">
                <a:latin typeface="Consolas" pitchFamily="49" charset="0"/>
              </a:rPr>
              <a:t> 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1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myHeading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sz="1100" b="1" dirty="0" err="1">
                <a:solidFill>
                  <a:schemeClr val="bg1"/>
                </a:solidFill>
                <a:latin typeface="Consolas" pitchFamily="49" charset="0"/>
              </a:rPr>
              <a:t>React</a:t>
            </a:r>
            <a:r>
              <a:rPr lang="en-US" sz="11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.</a:t>
            </a:r>
            <a:r>
              <a:rPr lang="en-US" sz="11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n-US" sz="1100" b="1" dirty="0">
                <a:solidFill>
                  <a:srgbClr val="92D050"/>
                </a:solidFill>
                <a:latin typeface="Consolas" pitchFamily="49" charset="0"/>
              </a:rPr>
              <a:t>"h3"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  <a:r>
              <a:rPr lang="en-US" sz="11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  <a:r>
              <a:rPr lang="en-US" sz="1100" b="1" dirty="0">
                <a:solidFill>
                  <a:srgbClr val="FFFF00"/>
                </a:solidFill>
                <a:latin typeface="Consolas" pitchFamily="49" charset="0"/>
              </a:rPr>
              <a:t>"Contact List"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);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let </a:t>
            </a:r>
            <a:r>
              <a:rPr lang="en-US" sz="11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myList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sz="1100" b="1" dirty="0" err="1">
                <a:solidFill>
                  <a:schemeClr val="bg1"/>
                </a:solidFill>
                <a:latin typeface="Consolas" pitchFamily="49" charset="0"/>
              </a:rPr>
              <a:t>React</a:t>
            </a:r>
            <a:r>
              <a:rPr lang="en-US" sz="11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.</a:t>
            </a:r>
            <a:r>
              <a:rPr lang="en-US" sz="11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n-US" sz="1100" b="1" dirty="0">
                <a:solidFill>
                  <a:srgbClr val="92D050"/>
                </a:solidFill>
                <a:latin typeface="Consolas" pitchFamily="49" charset="0"/>
              </a:rPr>
              <a:t>"ul"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  <a:r>
              <a:rPr lang="en-US" sz="11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[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 </a:t>
            </a:r>
            <a:r>
              <a:rPr lang="en-US" sz="1100" b="1" dirty="0" err="1">
                <a:solidFill>
                  <a:schemeClr val="bg1"/>
                </a:solidFill>
                <a:latin typeface="Consolas" pitchFamily="49" charset="0"/>
              </a:rPr>
              <a:t>React</a:t>
            </a:r>
            <a:r>
              <a:rPr lang="en-US" sz="11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.</a:t>
            </a:r>
            <a:r>
              <a:rPr lang="en-US" sz="11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n-US" sz="1100" b="1" dirty="0">
                <a:solidFill>
                  <a:srgbClr val="92D050"/>
                </a:solidFill>
                <a:latin typeface="Consolas" pitchFamily="49" charset="0"/>
              </a:rPr>
              <a:t>"li"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  <a:r>
              <a:rPr lang="en-US" sz="11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  <a:r>
              <a:rPr lang="en-US" sz="1100" b="1" dirty="0">
                <a:solidFill>
                  <a:srgbClr val="FFFF00"/>
                </a:solidFill>
                <a:latin typeface="Consolas" pitchFamily="49" charset="0"/>
              </a:rPr>
              <a:t>"Mr. Sachin Kapoor"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),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 </a:t>
            </a:r>
            <a:r>
              <a:rPr lang="en-US" sz="1100" b="1" dirty="0" err="1">
                <a:solidFill>
                  <a:schemeClr val="bg1"/>
                </a:solidFill>
                <a:latin typeface="Consolas" pitchFamily="49" charset="0"/>
              </a:rPr>
              <a:t>React</a:t>
            </a:r>
            <a:r>
              <a:rPr lang="en-US" sz="11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.</a:t>
            </a:r>
            <a:r>
              <a:rPr lang="en-US" sz="11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n-US" sz="1100" b="1" dirty="0">
                <a:solidFill>
                  <a:srgbClr val="92D050"/>
                </a:solidFill>
                <a:latin typeface="Consolas" pitchFamily="49" charset="0"/>
              </a:rPr>
              <a:t>"li"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  <a:r>
              <a:rPr lang="en-US" sz="11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  <a:r>
              <a:rPr lang="en-US" sz="1100" b="1" dirty="0">
                <a:solidFill>
                  <a:srgbClr val="FFFF00"/>
                </a:solidFill>
                <a:latin typeface="Consolas" pitchFamily="49" charset="0"/>
              </a:rPr>
              <a:t>"Mr. </a:t>
            </a:r>
            <a:r>
              <a:rPr lang="en-US" sz="1100" b="1" dirty="0" err="1">
                <a:solidFill>
                  <a:srgbClr val="FFFF00"/>
                </a:solidFill>
                <a:latin typeface="Consolas" pitchFamily="49" charset="0"/>
              </a:rPr>
              <a:t>Paramjeet</a:t>
            </a:r>
            <a:r>
              <a:rPr lang="en-US" sz="1100" b="1" dirty="0">
                <a:solidFill>
                  <a:srgbClr val="FFFF00"/>
                </a:solidFill>
                <a:latin typeface="Consolas" pitchFamily="49" charset="0"/>
              </a:rPr>
              <a:t> Singh"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),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 </a:t>
            </a:r>
            <a:r>
              <a:rPr lang="en-US" sz="1100" b="1" dirty="0" err="1">
                <a:solidFill>
                  <a:schemeClr val="bg1"/>
                </a:solidFill>
                <a:latin typeface="Consolas" pitchFamily="49" charset="0"/>
              </a:rPr>
              <a:t>React</a:t>
            </a:r>
            <a:r>
              <a:rPr lang="en-US" sz="11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.c</a:t>
            </a:r>
            <a:r>
              <a:rPr lang="en-US" sz="1100" b="1" dirty="0" err="1">
                <a:solidFill>
                  <a:srgbClr val="FFC000"/>
                </a:solidFill>
                <a:latin typeface="Consolas" pitchFamily="49" charset="0"/>
              </a:rPr>
              <a:t>reateElement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n-US" sz="1100" b="1" dirty="0">
                <a:solidFill>
                  <a:srgbClr val="92D050"/>
                </a:solidFill>
                <a:latin typeface="Consolas" pitchFamily="49" charset="0"/>
              </a:rPr>
              <a:t>"li"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  <a:r>
              <a:rPr lang="en-US" sz="11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  <a:r>
              <a:rPr lang="en-US" sz="1100" b="1" dirty="0">
                <a:solidFill>
                  <a:srgbClr val="FFFF00"/>
                </a:solidFill>
                <a:latin typeface="Consolas" pitchFamily="49" charset="0"/>
              </a:rPr>
              <a:t>"Mr. </a:t>
            </a:r>
            <a:r>
              <a:rPr lang="en-US" sz="1100" b="1" dirty="0" err="1">
                <a:solidFill>
                  <a:srgbClr val="FFFF00"/>
                </a:solidFill>
                <a:latin typeface="Consolas" pitchFamily="49" charset="0"/>
              </a:rPr>
              <a:t>Afroz</a:t>
            </a:r>
            <a:r>
              <a:rPr lang="en-US" sz="1100" b="1" dirty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Consolas" pitchFamily="49" charset="0"/>
              </a:rPr>
              <a:t>Alam</a:t>
            </a:r>
            <a:r>
              <a:rPr lang="en-US" sz="1100" b="1" dirty="0">
                <a:solidFill>
                  <a:srgbClr val="FFFF00"/>
                </a:solidFill>
                <a:latin typeface="Consolas" pitchFamily="49" charset="0"/>
              </a:rPr>
              <a:t>"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),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]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);</a:t>
            </a:r>
          </a:p>
          <a:p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let </a:t>
            </a:r>
            <a:r>
              <a:rPr lang="en-US" sz="11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myComponent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sz="1100" b="1" dirty="0" err="1">
                <a:solidFill>
                  <a:schemeClr val="bg1"/>
                </a:solidFill>
                <a:latin typeface="Consolas" pitchFamily="49" charset="0"/>
              </a:rPr>
              <a:t>React</a:t>
            </a:r>
            <a:r>
              <a:rPr lang="en-US" sz="11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.</a:t>
            </a:r>
            <a:r>
              <a:rPr lang="en-US" sz="11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</a:t>
            </a:r>
            <a:r>
              <a:rPr lang="en-US" sz="1100" b="1" dirty="0">
                <a:solidFill>
                  <a:srgbClr val="92D050"/>
                </a:solidFill>
                <a:latin typeface="Consolas" pitchFamily="49" charset="0"/>
              </a:rPr>
              <a:t>"div"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</a:t>
            </a:r>
            <a:r>
              <a:rPr lang="en-US" sz="1100" b="1" dirty="0">
                <a:solidFill>
                  <a:schemeClr val="accent1"/>
                </a:solidFill>
                <a:latin typeface="Consolas" pitchFamily="49" charset="0"/>
              </a:rPr>
              <a:t>null,</a:t>
            </a:r>
          </a:p>
          <a:p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r>
              <a:rPr lang="en-US" sz="1100" b="1" dirty="0">
                <a:solidFill>
                  <a:srgbClr val="FFFF00"/>
                </a:solidFill>
                <a:latin typeface="Consolas" pitchFamily="49" charset="0"/>
              </a:rPr>
              <a:t>                [</a:t>
            </a:r>
            <a:r>
              <a:rPr lang="en-US" sz="1100" b="1" dirty="0" err="1">
                <a:solidFill>
                  <a:srgbClr val="FFFF00"/>
                </a:solidFill>
                <a:latin typeface="Consolas" pitchFamily="49" charset="0"/>
              </a:rPr>
              <a:t>myHeading</a:t>
            </a:r>
            <a:r>
              <a:rPr lang="en-US" sz="1100" b="1" dirty="0">
                <a:solidFill>
                  <a:srgbClr val="FFFF00"/>
                </a:solidFill>
                <a:latin typeface="Consolas" pitchFamily="49" charset="0"/>
              </a:rPr>
              <a:t>, </a:t>
            </a:r>
            <a:r>
              <a:rPr lang="en-US" sz="1100" b="1" dirty="0" err="1">
                <a:solidFill>
                  <a:srgbClr val="FFFF00"/>
                </a:solidFill>
                <a:latin typeface="Consolas" pitchFamily="49" charset="0"/>
              </a:rPr>
              <a:t>myList</a:t>
            </a:r>
            <a:r>
              <a:rPr lang="en-US" sz="1100" b="1" dirty="0">
                <a:solidFill>
                  <a:srgbClr val="FFFF00"/>
                </a:solidFill>
                <a:latin typeface="Consolas" pitchFamily="49" charset="0"/>
              </a:rPr>
              <a:t>]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);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return </a:t>
            </a:r>
            <a:r>
              <a:rPr lang="en-US" sz="11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myComponent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;</a:t>
            </a:r>
          </a:p>
          <a:p>
            <a:r>
              <a:rPr lang="en-US" sz="1100" b="1" dirty="0">
                <a:latin typeface="Consolas" pitchFamily="49" charset="0"/>
              </a:rPr>
              <a:t>		}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11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1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100" b="1" dirty="0" err="1">
                <a:latin typeface="Consolas" pitchFamily="49" charset="0"/>
              </a:rPr>
              <a:t>document.</a:t>
            </a:r>
            <a:r>
              <a:rPr lang="en-US" sz="11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100" b="1" dirty="0">
                <a:latin typeface="Consolas" pitchFamily="49" charset="0"/>
              </a:rPr>
              <a:t>(</a:t>
            </a:r>
            <a:r>
              <a:rPr lang="en-US" sz="11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100" b="1" dirty="0">
                <a:latin typeface="Consolas" pitchFamily="49" charset="0"/>
              </a:rPr>
              <a:t>);</a:t>
            </a:r>
          </a:p>
          <a:p>
            <a:endParaRPr lang="en-US" sz="1100" b="1" dirty="0">
              <a:latin typeface="Consolas" pitchFamily="49" charset="0"/>
            </a:endParaRPr>
          </a:p>
          <a:p>
            <a:r>
              <a:rPr lang="en-US" sz="1100" b="1" dirty="0" err="1">
                <a:latin typeface="Consolas" pitchFamily="49" charset="0"/>
              </a:rPr>
              <a:t>ReactDOM.</a:t>
            </a:r>
            <a:r>
              <a:rPr lang="en-US" sz="11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100" b="1" dirty="0">
                <a:latin typeface="Consolas" pitchFamily="49" charset="0"/>
              </a:rPr>
              <a:t>(</a:t>
            </a:r>
          </a:p>
          <a:p>
            <a:r>
              <a:rPr lang="en-US" sz="1100" b="1" dirty="0">
                <a:latin typeface="Consolas" pitchFamily="49" charset="0"/>
              </a:rPr>
              <a:t>   	       </a:t>
            </a:r>
            <a:r>
              <a:rPr lang="en-US" sz="1100" b="1" dirty="0" err="1">
                <a:latin typeface="Consolas" pitchFamily="49" charset="0"/>
              </a:rPr>
              <a:t>React.</a:t>
            </a:r>
            <a:r>
              <a:rPr lang="en-US" sz="11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100" b="1" dirty="0">
                <a:latin typeface="Consolas" pitchFamily="49" charset="0"/>
              </a:rPr>
              <a:t>(</a:t>
            </a:r>
            <a:r>
              <a:rPr lang="en-US" sz="1100" b="1" dirty="0">
                <a:solidFill>
                  <a:srgbClr val="00B050"/>
                </a:solidFill>
                <a:latin typeface="Consolas" pitchFamily="49" charset="0"/>
              </a:rPr>
              <a:t>Contact</a:t>
            </a:r>
            <a:r>
              <a:rPr lang="en-US" sz="1100" b="1" dirty="0">
                <a:latin typeface="Consolas" pitchFamily="49" charset="0"/>
              </a:rPr>
              <a:t>), 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itchFamily="49" charset="0"/>
              </a:rPr>
              <a:t>	       </a:t>
            </a:r>
            <a:r>
              <a:rPr lang="en-US" sz="11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endParaRPr lang="en-US" sz="1100" b="1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en-US" sz="1100" b="1" dirty="0">
                <a:solidFill>
                  <a:srgbClr val="00B0F0"/>
                </a:solidFill>
                <a:latin typeface="Consolas" pitchFamily="49" charset="0"/>
              </a:rPr>
              <a:t>	      </a:t>
            </a:r>
            <a:r>
              <a:rPr lang="en-US" sz="1100" b="1" dirty="0">
                <a:latin typeface="Consolas" pitchFamily="49" charset="0"/>
              </a:rPr>
              <a:t>);      </a:t>
            </a:r>
          </a:p>
          <a:p>
            <a:endParaRPr lang="en-US" sz="1100" b="1" dirty="0">
              <a:latin typeface="Consolas" pitchFamily="49" charset="0"/>
            </a:endParaRPr>
          </a:p>
          <a:p>
            <a:r>
              <a:rPr lang="en-US" sz="11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A85B17-D63B-BF90-E341-BF55EC432A3E}"/>
              </a:ext>
            </a:extLst>
          </p:cNvPr>
          <p:cNvSpPr txBox="1"/>
          <p:nvPr/>
        </p:nvSpPr>
        <p:spPr>
          <a:xfrm>
            <a:off x="152400" y="732584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The  Code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1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F9659-1BA4-40FB-9FF1-A7BCDC777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600" y="2301605"/>
            <a:ext cx="7696200" cy="452902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832811-FC72-B02E-EFD0-F391A6960425}"/>
              </a:ext>
            </a:extLst>
          </p:cNvPr>
          <p:cNvSpPr txBox="1"/>
          <p:nvPr/>
        </p:nvSpPr>
        <p:spPr>
          <a:xfrm>
            <a:off x="152400" y="693241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Exercise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1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412941" y="2348734"/>
            <a:ext cx="8273859" cy="436641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itchFamily="49" charset="0"/>
              </a:rPr>
              <a:t>function </a:t>
            </a:r>
            <a:r>
              <a:rPr lang="en-US" sz="1100" b="1" dirty="0" err="1">
                <a:solidFill>
                  <a:srgbClr val="FFC000"/>
                </a:solidFill>
                <a:latin typeface="Consolas" pitchFamily="49" charset="0"/>
              </a:rPr>
              <a:t>MyApp</a:t>
            </a:r>
            <a:r>
              <a:rPr lang="en-US" sz="11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100" b="1" dirty="0">
                <a:latin typeface="Consolas" pitchFamily="49" charset="0"/>
              </a:rPr>
              <a:t>{</a:t>
            </a:r>
          </a:p>
          <a:p>
            <a:r>
              <a:rPr lang="en-US" sz="1100" b="1" dirty="0">
                <a:latin typeface="Consolas" pitchFamily="49" charset="0"/>
              </a:rPr>
              <a:t> 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1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myComponent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sz="1100" b="1" dirty="0" err="1">
                <a:solidFill>
                  <a:schemeClr val="bg1"/>
                </a:solidFill>
                <a:latin typeface="Consolas" pitchFamily="49" charset="0"/>
              </a:rPr>
              <a:t>React</a:t>
            </a:r>
            <a:r>
              <a:rPr lang="en-US" sz="1100" b="1" dirty="0" err="1">
                <a:solidFill>
                  <a:srgbClr val="FFC000"/>
                </a:solidFill>
                <a:latin typeface="Consolas" pitchFamily="49" charset="0"/>
              </a:rPr>
              <a:t>.createElement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			</a:t>
            </a:r>
            <a:r>
              <a:rPr lang="en-US" sz="1100" b="1" dirty="0">
                <a:solidFill>
                  <a:srgbClr val="92D050"/>
                </a:solidFill>
                <a:latin typeface="Consolas" pitchFamily="49" charset="0"/>
              </a:rPr>
              <a:t>"div"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			</a:t>
            </a:r>
            <a:r>
              <a:rPr lang="en-US" sz="11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			</a:t>
            </a:r>
            <a:r>
              <a:rPr lang="en-US" sz="1100" b="1" dirty="0" err="1">
                <a:solidFill>
                  <a:schemeClr val="bg1"/>
                </a:solidFill>
                <a:latin typeface="Consolas" pitchFamily="49" charset="0"/>
              </a:rPr>
              <a:t>React</a:t>
            </a:r>
            <a:r>
              <a:rPr lang="en-US" sz="1100" b="1" dirty="0" err="1">
                <a:solidFill>
                  <a:srgbClr val="FFC000"/>
                </a:solidFill>
                <a:latin typeface="Consolas" pitchFamily="49" charset="0"/>
              </a:rPr>
              <a:t>.createElement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						</a:t>
            </a:r>
            <a:r>
              <a:rPr lang="en-US" sz="1100" b="1" dirty="0">
                <a:solidFill>
                  <a:srgbClr val="92D050"/>
                </a:solidFill>
                <a:latin typeface="Consolas" pitchFamily="49" charset="0"/>
              </a:rPr>
              <a:t>"h3"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						</a:t>
            </a:r>
            <a:r>
              <a:rPr lang="en-US" sz="11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						</a:t>
            </a:r>
            <a:r>
              <a:rPr lang="en-US" sz="1100" b="1" dirty="0">
                <a:solidFill>
                  <a:srgbClr val="FFFF00"/>
                </a:solidFill>
                <a:latin typeface="Consolas" pitchFamily="49" charset="0"/>
              </a:rPr>
              <a:t>"What is React ?"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),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			</a:t>
            </a:r>
            <a:r>
              <a:rPr lang="en-US" sz="1100" b="1" dirty="0" err="1">
                <a:solidFill>
                  <a:schemeClr val="bg1"/>
                </a:solidFill>
                <a:latin typeface="Consolas" pitchFamily="49" charset="0"/>
              </a:rPr>
              <a:t>React</a:t>
            </a:r>
            <a:r>
              <a:rPr lang="en-US" sz="1100" b="1" dirty="0" err="1">
                <a:solidFill>
                  <a:srgbClr val="FFC000"/>
                </a:solidFill>
                <a:latin typeface="Consolas" pitchFamily="49" charset="0"/>
              </a:rPr>
              <a:t>.createElement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						</a:t>
            </a:r>
            <a:r>
              <a:rPr lang="en-US" sz="1100" b="1" dirty="0">
                <a:solidFill>
                  <a:srgbClr val="92D050"/>
                </a:solidFill>
                <a:latin typeface="Consolas" pitchFamily="49" charset="0"/>
              </a:rPr>
              <a:t>"p"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						</a:t>
            </a:r>
            <a:r>
              <a:rPr lang="en-US" sz="11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						[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    		</a:t>
            </a:r>
            <a:r>
              <a:rPr lang="en-US" sz="1100" b="1" dirty="0">
                <a:solidFill>
                  <a:srgbClr val="FFFF00"/>
                </a:solidFill>
                <a:latin typeface="Consolas" pitchFamily="49" charset="0"/>
              </a:rPr>
              <a:t>"React is a component based JS library used by:"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    		 </a:t>
            </a:r>
            <a:r>
              <a:rPr lang="en-US" sz="1100" b="1" dirty="0" err="1">
                <a:solidFill>
                  <a:schemeClr val="bg1"/>
                </a:solidFill>
                <a:latin typeface="Consolas" pitchFamily="49" charset="0"/>
              </a:rPr>
              <a:t>React</a:t>
            </a:r>
            <a:r>
              <a:rPr lang="en-US" sz="1100" b="1" dirty="0" err="1">
                <a:solidFill>
                  <a:srgbClr val="FFC000"/>
                </a:solidFill>
                <a:latin typeface="Consolas" pitchFamily="49" charset="0"/>
              </a:rPr>
              <a:t>.createElement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n-US" sz="1100" b="1" dirty="0">
                <a:solidFill>
                  <a:srgbClr val="92D050"/>
                </a:solidFill>
                <a:latin typeface="Consolas" pitchFamily="49" charset="0"/>
              </a:rPr>
              <a:t>"ul"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  <a:r>
              <a:rPr lang="en-US" sz="11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				[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        		</a:t>
            </a:r>
            <a:r>
              <a:rPr lang="en-US" sz="1100" b="1" dirty="0" err="1">
                <a:solidFill>
                  <a:schemeClr val="bg1"/>
                </a:solidFill>
                <a:latin typeface="Consolas" pitchFamily="49" charset="0"/>
              </a:rPr>
              <a:t>React</a:t>
            </a:r>
            <a:r>
              <a:rPr lang="en-US" sz="1100" b="1" dirty="0" err="1">
                <a:solidFill>
                  <a:srgbClr val="FFC000"/>
                </a:solidFill>
                <a:latin typeface="Consolas" pitchFamily="49" charset="0"/>
              </a:rPr>
              <a:t>.createElement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n-US" sz="1100" b="1" dirty="0">
                <a:solidFill>
                  <a:srgbClr val="92D050"/>
                </a:solidFill>
                <a:latin typeface="Consolas" pitchFamily="49" charset="0"/>
              </a:rPr>
              <a:t>"li"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  <a:r>
              <a:rPr lang="en-US" sz="11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  <a:r>
              <a:rPr lang="en-US" sz="1100" b="1" dirty="0">
                <a:solidFill>
                  <a:srgbClr val="FFFF00"/>
                </a:solidFill>
                <a:latin typeface="Consolas" pitchFamily="49" charset="0"/>
              </a:rPr>
              <a:t>"Facebook"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),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        		</a:t>
            </a:r>
            <a:r>
              <a:rPr lang="en-US" sz="1100" b="1" dirty="0" err="1">
                <a:solidFill>
                  <a:schemeClr val="bg1"/>
                </a:solidFill>
                <a:latin typeface="Consolas" pitchFamily="49" charset="0"/>
              </a:rPr>
              <a:t>React</a:t>
            </a:r>
            <a:r>
              <a:rPr lang="en-US" sz="1100" b="1" dirty="0" err="1">
                <a:solidFill>
                  <a:srgbClr val="FFC000"/>
                </a:solidFill>
                <a:latin typeface="Consolas" pitchFamily="49" charset="0"/>
              </a:rPr>
              <a:t>.createElement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n-US" sz="1100" b="1" dirty="0">
                <a:solidFill>
                  <a:srgbClr val="92D050"/>
                </a:solidFill>
                <a:latin typeface="Consolas" pitchFamily="49" charset="0"/>
              </a:rPr>
              <a:t>"li"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  <a:r>
              <a:rPr lang="en-US" sz="11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  <a:r>
              <a:rPr lang="en-US" sz="1100" b="1" dirty="0">
                <a:solidFill>
                  <a:srgbClr val="FFFF00"/>
                </a:solidFill>
                <a:latin typeface="Consolas" pitchFamily="49" charset="0"/>
              </a:rPr>
              <a:t>"Instagram"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),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        		</a:t>
            </a:r>
            <a:r>
              <a:rPr lang="en-US" sz="1100" b="1" dirty="0" err="1">
                <a:solidFill>
                  <a:schemeClr val="bg1"/>
                </a:solidFill>
                <a:latin typeface="Consolas" pitchFamily="49" charset="0"/>
              </a:rPr>
              <a:t>React</a:t>
            </a:r>
            <a:r>
              <a:rPr lang="en-US" sz="1100" b="1" dirty="0" err="1">
                <a:solidFill>
                  <a:srgbClr val="FFC000"/>
                </a:solidFill>
                <a:latin typeface="Consolas" pitchFamily="49" charset="0"/>
              </a:rPr>
              <a:t>.createElement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n-US" sz="1100" b="1" dirty="0">
                <a:solidFill>
                  <a:srgbClr val="92D050"/>
                </a:solidFill>
                <a:latin typeface="Consolas" pitchFamily="49" charset="0"/>
              </a:rPr>
              <a:t>"li"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  <a:r>
              <a:rPr lang="en-US" sz="11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  <a:r>
              <a:rPr lang="en-US" sz="1100" b="1" dirty="0">
                <a:solidFill>
                  <a:srgbClr val="FFFF00"/>
                </a:solidFill>
                <a:latin typeface="Consolas" pitchFamily="49" charset="0"/>
              </a:rPr>
              <a:t>"WhatsApp"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),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    		]),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		])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	);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return </a:t>
            </a:r>
            <a:r>
              <a:rPr lang="en-US" sz="11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myComponent</a:t>
            </a: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;</a:t>
            </a:r>
          </a:p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</a:t>
            </a:r>
            <a:r>
              <a:rPr lang="en-US" sz="1100" b="1" dirty="0">
                <a:latin typeface="Consolas" pitchFamily="49" charset="0"/>
              </a:rPr>
              <a:t>	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88C17-01A1-C8AA-E720-B966E4EAD392}"/>
              </a:ext>
            </a:extLst>
          </p:cNvPr>
          <p:cNvSpPr txBox="1"/>
          <p:nvPr/>
        </p:nvSpPr>
        <p:spPr>
          <a:xfrm>
            <a:off x="152400" y="693241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The S0lution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3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593818" cy="35306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Although </a:t>
            </a:r>
            <a:r>
              <a:rPr lang="en-US" sz="2200" dirty="0">
                <a:latin typeface="Corbel" pitchFamily="34" charset="0"/>
              </a:rPr>
              <a:t>our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previous code </a:t>
            </a:r>
            <a:r>
              <a:rPr lang="en-US" sz="2200" dirty="0">
                <a:latin typeface="Corbel" pitchFamily="34" charset="0"/>
              </a:rPr>
              <a:t>worked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fine</a:t>
            </a:r>
            <a:r>
              <a:rPr lang="en-US" sz="2200" dirty="0">
                <a:latin typeface="Corbel" pitchFamily="34" charset="0"/>
              </a:rPr>
              <a:t> , but it would be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better</a:t>
            </a:r>
            <a:r>
              <a:rPr lang="en-US" sz="2200" dirty="0">
                <a:latin typeface="Corbel" pitchFamily="34" charset="0"/>
              </a:rPr>
              <a:t> if we can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consolidate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process </a:t>
            </a:r>
            <a:r>
              <a:rPr lang="en-US" sz="2200" dirty="0">
                <a:latin typeface="Corbel" pitchFamily="34" charset="0"/>
              </a:rPr>
              <a:t>of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creating</a:t>
            </a:r>
            <a:r>
              <a:rPr lang="en-US" sz="2200" dirty="0">
                <a:latin typeface="Corbel" pitchFamily="34" charset="0"/>
              </a:rPr>
              <a:t> and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returning </a:t>
            </a:r>
            <a:r>
              <a:rPr lang="en-US" sz="2200" dirty="0">
                <a:latin typeface="Corbel" pitchFamily="34" charset="0"/>
              </a:rPr>
              <a:t>a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React element.</a:t>
            </a:r>
          </a:p>
          <a:p>
            <a:pPr marL="457200" indent="-457200"/>
            <a:endParaRPr lang="en-US" sz="22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So, it would be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better </a:t>
            </a:r>
            <a:r>
              <a:rPr lang="en-US" sz="2200" dirty="0">
                <a:latin typeface="Corbel" pitchFamily="34" charset="0"/>
              </a:rPr>
              <a:t>if we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design</a:t>
            </a:r>
            <a:r>
              <a:rPr lang="en-US" sz="2200" dirty="0">
                <a:latin typeface="Corbel" pitchFamily="34" charset="0"/>
              </a:rPr>
              <a:t> a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function</a:t>
            </a:r>
            <a:r>
              <a:rPr lang="en-US" sz="2200" dirty="0">
                <a:latin typeface="Corbel" pitchFamily="34" charset="0"/>
              </a:rPr>
              <a:t> which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creates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returns</a:t>
            </a:r>
            <a:r>
              <a:rPr lang="en-US" sz="2200" dirty="0">
                <a:latin typeface="Corbel" pitchFamily="34" charset="0"/>
              </a:rPr>
              <a:t> our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Heading element</a:t>
            </a: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56" y="732584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Our Previous Code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1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533400" y="2667000"/>
            <a:ext cx="8077200" cy="208041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400" b="1" dirty="0" err="1">
                <a:latin typeface="Consolas" pitchFamily="49" charset="0"/>
              </a:rPr>
              <a:t>document.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400" b="1" dirty="0"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400" b="1" dirty="0">
                <a:latin typeface="Consolas" pitchFamily="49" charset="0"/>
              </a:rPr>
              <a:t>);</a:t>
            </a:r>
          </a:p>
          <a:p>
            <a:endParaRPr lang="en-US" sz="1400" b="1" dirty="0">
              <a:latin typeface="Consolas" pitchFamily="49" charset="0"/>
            </a:endParaRPr>
          </a:p>
          <a:p>
            <a:r>
              <a:rPr lang="en-US" sz="1400" b="1" dirty="0" err="1">
                <a:latin typeface="Consolas" pitchFamily="49" charset="0"/>
              </a:rPr>
              <a:t>ReactDOM.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400" b="1" dirty="0">
                <a:latin typeface="Consolas" pitchFamily="49" charset="0"/>
              </a:rPr>
              <a:t>(</a:t>
            </a:r>
          </a:p>
          <a:p>
            <a:r>
              <a:rPr lang="en-US" sz="1400" b="1" dirty="0">
                <a:latin typeface="Consolas" pitchFamily="49" charset="0"/>
              </a:rPr>
              <a:t>   	       </a:t>
            </a:r>
            <a:r>
              <a:rPr lang="en-US" sz="1400" b="1" dirty="0" err="1">
                <a:latin typeface="Consolas" pitchFamily="49" charset="0"/>
              </a:rPr>
              <a:t>React.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400" b="1" dirty="0">
                <a:latin typeface="Consolas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sz="1400" b="1" dirty="0">
                <a:latin typeface="Consolas" pitchFamily="49" charset="0"/>
              </a:rPr>
              <a:t>), 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	       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endParaRPr lang="en-US" sz="1400" b="1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	      </a:t>
            </a:r>
            <a:r>
              <a:rPr lang="en-US" sz="1400" b="1" dirty="0">
                <a:latin typeface="Consolas" pitchFamily="49" charset="0"/>
              </a:rPr>
              <a:t>);   </a:t>
            </a:r>
          </a:p>
          <a:p>
            <a:r>
              <a:rPr lang="en-US" sz="14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322ED-858C-9BE1-7CFF-BF45B13E08D8}"/>
              </a:ext>
            </a:extLst>
          </p:cNvPr>
          <p:cNvSpPr txBox="1"/>
          <p:nvPr/>
        </p:nvSpPr>
        <p:spPr>
          <a:xfrm>
            <a:off x="152400" y="693241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The S0lution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87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F9659-1BA4-40FB-9FF1-A7BCDC777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2301605"/>
            <a:ext cx="7696200" cy="452902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832811-FC72-B02E-EFD0-F391A6960425}"/>
              </a:ext>
            </a:extLst>
          </p:cNvPr>
          <p:cNvSpPr txBox="1"/>
          <p:nvPr/>
        </p:nvSpPr>
        <p:spPr>
          <a:xfrm>
            <a:off x="152400" y="693241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Exercise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08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517618" cy="38354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To implement this we need to do the following:</a:t>
            </a: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731520" lvl="1" indent="-457200"/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Define </a:t>
            </a:r>
            <a:r>
              <a:rPr lang="en-US" sz="2000" dirty="0">
                <a:latin typeface="Corbel" pitchFamily="34" charset="0"/>
              </a:rPr>
              <a:t>a function which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creates </a:t>
            </a:r>
            <a:r>
              <a:rPr lang="en-US" sz="2000" dirty="0">
                <a:latin typeface="Corbel" pitchFamily="34" charset="0"/>
              </a:rPr>
              <a:t>and </a:t>
            </a: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returns </a:t>
            </a:r>
            <a:r>
              <a:rPr lang="en-US" sz="2000" dirty="0">
                <a:latin typeface="Corbel" pitchFamily="34" charset="0"/>
              </a:rPr>
              <a:t>our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heading element.</a:t>
            </a:r>
          </a:p>
          <a:p>
            <a:pPr marL="457200" indent="-457200"/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31520" lvl="1" indent="-457200"/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Change</a:t>
            </a:r>
            <a:r>
              <a:rPr lang="en-US" sz="2000" dirty="0">
                <a:latin typeface="Corbel" pitchFamily="34" charset="0"/>
              </a:rPr>
              <a:t> the code in the calling </a:t>
            </a:r>
            <a:r>
              <a:rPr lang="en-US" sz="2000" b="1" dirty="0">
                <a:solidFill>
                  <a:srgbClr val="CC0066"/>
                </a:solidFill>
                <a:latin typeface="Corbel" pitchFamily="34" charset="0"/>
              </a:rPr>
              <a:t>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20CF7-37D9-0F64-1320-2E29E04B7B30}"/>
              </a:ext>
            </a:extLst>
          </p:cNvPr>
          <p:cNvSpPr txBox="1"/>
          <p:nvPr/>
        </p:nvSpPr>
        <p:spPr>
          <a:xfrm>
            <a:off x="33556" y="732584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Our Previous Code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1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517618" cy="38354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As first step </a:t>
            </a:r>
            <a:r>
              <a:rPr lang="en-US" sz="2200" dirty="0">
                <a:latin typeface="Corbel" pitchFamily="34" charset="0"/>
              </a:rPr>
              <a:t>we will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define</a:t>
            </a:r>
            <a:r>
              <a:rPr lang="en-US" sz="2200" dirty="0">
                <a:latin typeface="Corbel" pitchFamily="34" charset="0"/>
              </a:rPr>
              <a:t> a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function </a:t>
            </a:r>
            <a:r>
              <a:rPr lang="en-US" sz="2200" dirty="0">
                <a:latin typeface="Corbel" pitchFamily="34" charset="0"/>
              </a:rPr>
              <a:t>called  </a:t>
            </a:r>
            <a:r>
              <a:rPr lang="en-US" sz="2200" b="1" u="sng" dirty="0" err="1">
                <a:solidFill>
                  <a:srgbClr val="7030A0"/>
                </a:solidFill>
                <a:latin typeface="Corbel" pitchFamily="34" charset="0"/>
              </a:rPr>
              <a:t>MyApp</a:t>
            </a:r>
            <a:r>
              <a:rPr lang="en-US" sz="2200" b="1" u="sng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2200" dirty="0">
                <a:latin typeface="Corbel" pitchFamily="34" charset="0"/>
              </a:rPr>
              <a:t>which will contain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code</a:t>
            </a:r>
            <a:r>
              <a:rPr lang="en-US" sz="2200" dirty="0">
                <a:latin typeface="Corbel" pitchFamily="34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create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return</a:t>
            </a:r>
            <a:r>
              <a:rPr lang="en-US" sz="2200" dirty="0">
                <a:latin typeface="Corbel" pitchFamily="34" charset="0"/>
              </a:rPr>
              <a:t> our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heading element.</a:t>
            </a:r>
          </a:p>
          <a:p>
            <a:pPr marL="457200" indent="-457200"/>
            <a:endParaRPr lang="en-US" sz="2200" b="1" dirty="0">
              <a:solidFill>
                <a:srgbClr val="C00000"/>
              </a:solidFill>
              <a:latin typeface="Corbel" pitchFamily="34" charset="0"/>
            </a:endParaRPr>
          </a:p>
          <a:p>
            <a:pPr marL="457200" indent="-457200"/>
            <a:endParaRPr lang="en-US" sz="2200" b="1" dirty="0">
              <a:solidFill>
                <a:srgbClr val="C00000"/>
              </a:solidFill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Notice that in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React</a:t>
            </a:r>
            <a:r>
              <a:rPr lang="en-US" sz="2200" dirty="0">
                <a:latin typeface="Corbel" pitchFamily="34" charset="0"/>
              </a:rPr>
              <a:t> it is a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general recommendation </a:t>
            </a:r>
            <a:r>
              <a:rPr lang="en-US" sz="2200" dirty="0">
                <a:latin typeface="Corbel" pitchFamily="34" charset="0"/>
              </a:rPr>
              <a:t>to start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function names </a:t>
            </a:r>
            <a:r>
              <a:rPr lang="en-US" sz="2200" dirty="0">
                <a:latin typeface="Corbel" pitchFamily="34" charset="0"/>
              </a:rPr>
              <a:t>returning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react element/component </a:t>
            </a:r>
            <a:r>
              <a:rPr lang="en-US" sz="2200" dirty="0">
                <a:latin typeface="Corbel" pitchFamily="34" charset="0"/>
              </a:rPr>
              <a:t>with an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upper case </a:t>
            </a:r>
            <a:r>
              <a:rPr lang="en-US" sz="2200" dirty="0">
                <a:latin typeface="Corbel" pitchFamily="34" charset="0"/>
              </a:rPr>
              <a:t>character </a:t>
            </a:r>
            <a:endParaRPr lang="en-US" sz="2200" dirty="0">
              <a:latin typeface="Consolas" panose="020B0609020204030204" pitchFamily="49" charset="0"/>
            </a:endParaRPr>
          </a:p>
          <a:p>
            <a:pPr marL="731520" lvl="1" indent="-457200"/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969CB-3D76-4B25-8C0B-8C0D5D9A8ECF}"/>
              </a:ext>
            </a:extLst>
          </p:cNvPr>
          <p:cNvSpPr txBox="1"/>
          <p:nvPr/>
        </p:nvSpPr>
        <p:spPr>
          <a:xfrm>
            <a:off x="457200" y="732584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 : Defining The Function</a:t>
            </a:r>
            <a:endParaRPr lang="en-US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254960" y="3200400"/>
            <a:ext cx="8777318" cy="307940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function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MyApp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b="1" dirty="0">
                <a:latin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= </a:t>
            </a:r>
            <a:r>
              <a:rPr lang="en-US" b="1" dirty="0" err="1">
                <a:latin typeface="Consolas" pitchFamily="49" charset="0"/>
              </a:rPr>
              <a:t>React.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"h1"</a:t>
            </a:r>
            <a:r>
              <a:rPr lang="en-US" b="1" dirty="0">
                <a:latin typeface="Consolas" pitchFamily="49" charset="0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b="1" dirty="0">
                <a:latin typeface="Consolas" pitchFamily="49" charset="0"/>
              </a:rPr>
              <a:t>, 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"React Rocks!!"</a:t>
            </a:r>
            <a:r>
              <a:rPr lang="en-US" b="1" dirty="0">
                <a:latin typeface="Consolas" pitchFamily="49" charset="0"/>
              </a:rPr>
              <a:t>);        </a:t>
            </a:r>
          </a:p>
          <a:p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return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;</a:t>
            </a:r>
          </a:p>
          <a:p>
            <a:r>
              <a:rPr lang="en-US" b="1" dirty="0">
                <a:latin typeface="Consolas" pitchFamily="49" charset="0"/>
              </a:rPr>
              <a:t>}</a:t>
            </a:r>
          </a:p>
          <a:p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B1AC2-042A-E88F-7BCB-557E9B8D8FE2}"/>
              </a:ext>
            </a:extLst>
          </p:cNvPr>
          <p:cNvSpPr txBox="1"/>
          <p:nvPr/>
        </p:nvSpPr>
        <p:spPr>
          <a:xfrm>
            <a:off x="457200" y="732584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 : Defining The Function</a:t>
            </a:r>
            <a:endParaRPr lang="en-US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4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39116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As second step </a:t>
            </a:r>
            <a:r>
              <a:rPr lang="en-US" sz="2200" dirty="0">
                <a:latin typeface="Corbel" pitchFamily="34" charset="0"/>
              </a:rPr>
              <a:t>we will make a small 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change </a:t>
            </a:r>
            <a:r>
              <a:rPr lang="en-US" sz="2200" dirty="0">
                <a:latin typeface="Corbel" pitchFamily="34" charset="0"/>
              </a:rPr>
              <a:t>in the calling script </a:t>
            </a:r>
            <a:endParaRPr lang="en-US" sz="2200" b="1" dirty="0">
              <a:solidFill>
                <a:srgbClr val="C00000"/>
              </a:solidFill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change</a:t>
            </a:r>
            <a:r>
              <a:rPr lang="en-US" sz="2200" dirty="0">
                <a:latin typeface="Corbel" pitchFamily="34" charset="0"/>
              </a:rPr>
              <a:t> is to pass just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one argument </a:t>
            </a:r>
            <a:r>
              <a:rPr lang="en-US" sz="2200" dirty="0">
                <a:latin typeface="Corbel" pitchFamily="34" charset="0"/>
              </a:rPr>
              <a:t>to the </a:t>
            </a:r>
            <a:r>
              <a:rPr lang="en-US" sz="2200" b="1" dirty="0" err="1">
                <a:solidFill>
                  <a:srgbClr val="7030A0"/>
                </a:solidFill>
                <a:latin typeface="Corbel" pitchFamily="34" charset="0"/>
              </a:rPr>
              <a:t>createElement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2200" dirty="0">
                <a:latin typeface="Corbel" pitchFamily="34" charset="0"/>
              </a:rPr>
              <a:t>method and that will be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name </a:t>
            </a:r>
            <a:r>
              <a:rPr lang="en-US" sz="2200" dirty="0">
                <a:latin typeface="Corbel" pitchFamily="34" charset="0"/>
              </a:rPr>
              <a:t>of our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newly created function </a:t>
            </a:r>
            <a:r>
              <a:rPr lang="en-US" sz="2200" dirty="0">
                <a:latin typeface="Corbel" pitchFamily="34" charset="0"/>
              </a:rPr>
              <a:t>i.e. </a:t>
            </a:r>
            <a:r>
              <a:rPr lang="en-US" sz="2200" b="1" u="sng" dirty="0" err="1">
                <a:solidFill>
                  <a:srgbClr val="C00000"/>
                </a:solidFill>
                <a:latin typeface="Corbel" pitchFamily="34" charset="0"/>
              </a:rPr>
              <a:t>MyApp</a:t>
            </a:r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969CB-3D76-4B25-8C0B-8C0D5D9A8ECF}"/>
              </a:ext>
            </a:extLst>
          </p:cNvPr>
          <p:cNvSpPr txBox="1"/>
          <p:nvPr/>
        </p:nvSpPr>
        <p:spPr>
          <a:xfrm>
            <a:off x="457200" y="732584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 : Changing Code In render()</a:t>
            </a:r>
            <a:endParaRPr lang="en-US" sz="28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0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609599" y="2438400"/>
            <a:ext cx="7848601" cy="4143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element </a:t>
            </a:r>
            <a:r>
              <a:rPr lang="en-US" sz="2200" b="1" dirty="0">
                <a:latin typeface="Consolas" pitchFamily="49" charset="0"/>
              </a:rPr>
              <a:t>= </a:t>
            </a:r>
            <a:r>
              <a:rPr lang="en-US" sz="2200" b="1" dirty="0" err="1">
                <a:latin typeface="Consolas" pitchFamily="49" charset="0"/>
              </a:rPr>
              <a:t>React.</a:t>
            </a:r>
            <a:r>
              <a:rPr lang="en-US" sz="22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2200" b="1" dirty="0">
                <a:latin typeface="Consolas" pitchFamily="49" charset="0"/>
              </a:rPr>
              <a:t>(</a:t>
            </a:r>
            <a:r>
              <a:rPr lang="en-US" sz="2200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sz="2200" b="1" dirty="0">
                <a:latin typeface="Consolas" pitchFamily="49" charset="0"/>
              </a:rPr>
              <a:t>);</a:t>
            </a: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2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2200" b="1" dirty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en-US" sz="2200" b="1" dirty="0">
                <a:latin typeface="Consolas" pitchFamily="49" charset="0"/>
              </a:rPr>
              <a:t>= </a:t>
            </a:r>
            <a:r>
              <a:rPr lang="en-US" sz="2200" b="1" dirty="0" err="1">
                <a:latin typeface="Consolas" pitchFamily="49" charset="0"/>
              </a:rPr>
              <a:t>document.</a:t>
            </a:r>
            <a:r>
              <a:rPr lang="en-US" sz="22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2200" b="1" dirty="0">
                <a:latin typeface="Consolas" pitchFamily="49" charset="0"/>
              </a:rPr>
              <a:t>(</a:t>
            </a:r>
            <a:r>
              <a:rPr lang="en-US" sz="22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2200" b="1" dirty="0">
                <a:latin typeface="Consolas" pitchFamily="49" charset="0"/>
              </a:rPr>
              <a:t>);</a:t>
            </a: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 err="1">
                <a:latin typeface="Consolas" pitchFamily="49" charset="0"/>
              </a:rPr>
              <a:t>ReactDOM.</a:t>
            </a:r>
            <a:r>
              <a:rPr lang="en-US" sz="22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2200" b="1" dirty="0">
                <a:latin typeface="Consolas" pitchFamily="49" charset="0"/>
              </a:rPr>
              <a:t>(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element</a:t>
            </a:r>
            <a:r>
              <a:rPr lang="en-US" sz="2200" b="1" dirty="0">
                <a:latin typeface="Consolas" pitchFamily="49" charset="0"/>
              </a:rPr>
              <a:t>, </a:t>
            </a:r>
            <a:r>
              <a:rPr lang="en-US" sz="2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2200" b="1" dirty="0">
                <a:latin typeface="Consolas" pitchFamily="49" charset="0"/>
              </a:rPr>
              <a:t>);        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14A47-AC2F-81C8-7783-54781C41907B}"/>
              </a:ext>
            </a:extLst>
          </p:cNvPr>
          <p:cNvSpPr txBox="1"/>
          <p:nvPr/>
        </p:nvSpPr>
        <p:spPr>
          <a:xfrm>
            <a:off x="457200" y="732584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 : Changing Code In render()</a:t>
            </a:r>
            <a:endParaRPr lang="en-US" sz="28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1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533400" y="2362200"/>
            <a:ext cx="8077200" cy="4143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 err="1">
                <a:latin typeface="Consolas" pitchFamily="49" charset="0"/>
              </a:rPr>
              <a:t>document.</a:t>
            </a:r>
            <a:r>
              <a:rPr lang="en-US" sz="22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2200" b="1" dirty="0">
                <a:latin typeface="Consolas" pitchFamily="49" charset="0"/>
              </a:rPr>
              <a:t>(</a:t>
            </a:r>
            <a:r>
              <a:rPr lang="en-US" sz="22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2200" b="1" dirty="0">
                <a:latin typeface="Consolas" pitchFamily="49" charset="0"/>
              </a:rPr>
              <a:t>);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 err="1">
                <a:latin typeface="Consolas" pitchFamily="49" charset="0"/>
              </a:rPr>
              <a:t>ReactDOM.</a:t>
            </a:r>
            <a:r>
              <a:rPr lang="en-US" sz="22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2200" b="1" dirty="0">
                <a:latin typeface="Consolas" pitchFamily="49" charset="0"/>
              </a:rPr>
              <a:t>(</a:t>
            </a:r>
          </a:p>
          <a:p>
            <a:r>
              <a:rPr lang="en-US" sz="2200" b="1" dirty="0">
                <a:latin typeface="Consolas" pitchFamily="49" charset="0"/>
              </a:rPr>
              <a:t>	</a:t>
            </a:r>
            <a:r>
              <a:rPr lang="en-US" sz="2200" b="1" dirty="0" err="1">
                <a:latin typeface="Consolas" pitchFamily="49" charset="0"/>
              </a:rPr>
              <a:t>React.</a:t>
            </a:r>
            <a:r>
              <a:rPr lang="en-US" sz="22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2200" b="1" dirty="0">
                <a:latin typeface="Consolas" pitchFamily="49" charset="0"/>
              </a:rPr>
              <a:t>(</a:t>
            </a:r>
            <a:r>
              <a:rPr lang="en-US" sz="2200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sz="2200" b="1" dirty="0">
                <a:latin typeface="Consolas" pitchFamily="49" charset="0"/>
              </a:rPr>
              <a:t>), </a:t>
            </a:r>
          </a:p>
          <a:p>
            <a:r>
              <a:rPr lang="en-US" sz="2200" b="1" dirty="0">
                <a:solidFill>
                  <a:srgbClr val="00B0F0"/>
                </a:solidFill>
                <a:latin typeface="Consolas" pitchFamily="49" charset="0"/>
              </a:rPr>
              <a:t>	</a:t>
            </a:r>
            <a:r>
              <a:rPr lang="en-US" sz="2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2200" b="1" dirty="0">
                <a:latin typeface="Consolas" pitchFamily="49" charset="0"/>
              </a:rPr>
              <a:t>);        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8A071-E58A-F208-222F-05713CD63E24}"/>
              </a:ext>
            </a:extLst>
          </p:cNvPr>
          <p:cNvSpPr txBox="1"/>
          <p:nvPr/>
        </p:nvSpPr>
        <p:spPr>
          <a:xfrm>
            <a:off x="457200" y="732584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Shorter Code</a:t>
            </a:r>
            <a:endParaRPr lang="en-US" sz="28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00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8173</TotalTime>
  <Words>1790</Words>
  <Application>Microsoft Office PowerPoint</Application>
  <PresentationFormat>On-screen Show (4:3)</PresentationFormat>
  <Paragraphs>352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Consolas</vt:lpstr>
      <vt:lpstr>Corbel</vt:lpstr>
      <vt:lpstr>Wingdings 3</vt:lpstr>
      <vt:lpstr>Ion Boardroom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PowerPoint Presentation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PowerPoint Presentation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582</cp:revision>
  <dcterms:created xsi:type="dcterms:W3CDTF">2016-02-04T12:02:26Z</dcterms:created>
  <dcterms:modified xsi:type="dcterms:W3CDTF">2023-02-15T04:59:38Z</dcterms:modified>
</cp:coreProperties>
</file>