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7" r:id="rId2"/>
    <p:sldId id="475" r:id="rId3"/>
    <p:sldId id="612" r:id="rId4"/>
    <p:sldId id="721" r:id="rId5"/>
    <p:sldId id="722" r:id="rId6"/>
    <p:sldId id="723" r:id="rId7"/>
    <p:sldId id="725" r:id="rId8"/>
    <p:sldId id="724" r:id="rId9"/>
    <p:sldId id="726" r:id="rId10"/>
    <p:sldId id="72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9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2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77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43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7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39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8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08168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48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590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214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1360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0167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64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9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265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4/19/2023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(introduction to hooks)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Lecture-31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There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15 in-built hooks </a:t>
            </a:r>
            <a:r>
              <a:rPr lang="en-US" sz="2400" dirty="0">
                <a:latin typeface="Corbel" panose="020B0503020204020204" pitchFamily="34" charset="0"/>
              </a:rPr>
              <a:t>as of now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18 </a:t>
            </a:r>
            <a:r>
              <a:rPr lang="en-US" sz="2400" dirty="0">
                <a:latin typeface="Corbel" panose="020B0503020204020204" pitchFamily="34" charset="0"/>
              </a:rPr>
              <a:t>but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basic (commonly used) hooks </a:t>
            </a:r>
            <a:r>
              <a:rPr lang="en-US" sz="2400" dirty="0">
                <a:latin typeface="Corbel" panose="020B0503020204020204" pitchFamily="34" charset="0"/>
              </a:rPr>
              <a:t>include: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useState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useEffect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useContext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()</a:t>
            </a:r>
          </a:p>
          <a:p>
            <a:pPr lvl="1"/>
            <a:endParaRPr lang="en-US" sz="19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useReducer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1009EA-0906-AAD6-BF5C-41A27D9E919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Types Of Hooks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431088" cy="43434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Hooks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What Exactly Are Hooks ?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Rules Of Hooks</a:t>
            </a: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Hooks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Hooks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in-built functions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 React developers </a:t>
            </a:r>
            <a:r>
              <a:rPr lang="en-US" sz="2400" dirty="0">
                <a:latin typeface="Corbel" panose="020B0503020204020204" pitchFamily="34" charset="0"/>
              </a:rPr>
              <a:t>to 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400" dirty="0">
                <a:latin typeface="Corbel" panose="020B0503020204020204" pitchFamily="34" charset="0"/>
              </a:rPr>
              <a:t>inside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functional components.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Before React 16.8 </a:t>
            </a:r>
            <a:r>
              <a:rPr lang="en-US" sz="2400" dirty="0">
                <a:latin typeface="Corbel" panose="020B0503020204020204" pitchFamily="34" charset="0"/>
              </a:rPr>
              <a:t>, if we want to 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 </a:t>
            </a:r>
            <a:r>
              <a:rPr lang="en-US" sz="2400" dirty="0">
                <a:latin typeface="Corbel" panose="020B0503020204020204" pitchFamily="34" charset="0"/>
              </a:rPr>
              <a:t>in our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app </a:t>
            </a:r>
            <a:r>
              <a:rPr lang="en-US" sz="2400" dirty="0">
                <a:latin typeface="Corbel" panose="020B0503020204020204" pitchFamily="34" charset="0"/>
              </a:rPr>
              <a:t>, then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compulsorily </a:t>
            </a:r>
            <a:r>
              <a:rPr lang="en-US" sz="2400" dirty="0">
                <a:latin typeface="Corbel" panose="020B0503020204020204" pitchFamily="34" charset="0"/>
              </a:rPr>
              <a:t>had to use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Class Components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1D943D-9A76-4756-84D3-ACDEBE3B29C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Introduction To Hooks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But</a:t>
            </a:r>
            <a:r>
              <a:rPr lang="en-US" sz="2200" dirty="0">
                <a:latin typeface="Corbel" panose="020B0503020204020204" pitchFamily="34" charset="0"/>
              </a:rPr>
              <a:t> when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React 16.8 </a:t>
            </a:r>
            <a:r>
              <a:rPr lang="en-US" sz="2200" dirty="0">
                <a:latin typeface="Corbel" panose="020B0503020204020204" pitchFamily="34" charset="0"/>
              </a:rPr>
              <a:t>was released in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2019</a:t>
            </a:r>
            <a:r>
              <a:rPr lang="en-US" sz="2200" dirty="0">
                <a:latin typeface="Corbel" panose="020B0503020204020204" pitchFamily="34" charset="0"/>
              </a:rPr>
              <a:t>, it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introduced</a:t>
            </a:r>
            <a:r>
              <a:rPr lang="en-US" sz="2200" dirty="0">
                <a:latin typeface="Corbel" panose="020B0503020204020204" pitchFamily="34" charset="0"/>
              </a:rPr>
              <a:t> an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additional API </a:t>
            </a:r>
            <a:r>
              <a:rPr lang="en-US" sz="2200" dirty="0">
                <a:latin typeface="Corbel" panose="020B0503020204020204" pitchFamily="34" charset="0"/>
              </a:rPr>
              <a:t>that lets us use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state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other features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without writing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class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additional API </a:t>
            </a:r>
            <a:r>
              <a:rPr lang="en-US" sz="2200" dirty="0">
                <a:latin typeface="Corbel" panose="020B0503020204020204" pitchFamily="34" charset="0"/>
              </a:rPr>
              <a:t>is called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Hooks</a:t>
            </a:r>
            <a:r>
              <a:rPr lang="en-US" sz="2200" dirty="0">
                <a:latin typeface="Corbel" panose="020B0503020204020204" pitchFamily="34" charset="0"/>
              </a:rPr>
              <a:t> and they’re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NEW WAY </a:t>
            </a:r>
            <a:r>
              <a:rPr lang="en-US" sz="2200" dirty="0">
                <a:latin typeface="Corbel" panose="020B0503020204020204" pitchFamily="34" charset="0"/>
              </a:rPr>
              <a:t>of developing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React Apps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740ECA-F5F8-4A29-F888-EE2BE012873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Introduction To Hooks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4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40640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As mentioned previously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predefined functions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and they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allow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enhance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POWER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Functional Components</a:t>
            </a: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This allows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add state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functional components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add lifecycle methods</a:t>
            </a:r>
            <a:r>
              <a:rPr lang="en-US" sz="2400" dirty="0">
                <a:latin typeface="Corbel" panose="020B0503020204020204" pitchFamily="34" charset="0"/>
              </a:rPr>
              <a:t> to them 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pass data</a:t>
            </a:r>
            <a:r>
              <a:rPr lang="en-US" sz="2400" dirty="0">
                <a:latin typeface="Corbel" panose="020B0503020204020204" pitchFamily="34" charset="0"/>
              </a:rPr>
              <a:t>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top level parent component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bottom most child component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many more </a:t>
            </a:r>
            <a:r>
              <a:rPr lang="en-US" sz="2400" dirty="0">
                <a:latin typeface="Corbel" panose="020B0503020204020204" pitchFamily="34" charset="0"/>
              </a:rPr>
              <a:t>such things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In short </a:t>
            </a:r>
            <a:r>
              <a:rPr lang="en-US" sz="2400" dirty="0">
                <a:latin typeface="Corbel" panose="020B0503020204020204" pitchFamily="34" charset="0"/>
              </a:rPr>
              <a:t>, they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allow us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create complete stateful Functional components </a:t>
            </a:r>
            <a:r>
              <a:rPr lang="en-US" sz="2400" dirty="0">
                <a:latin typeface="Corbel" panose="020B0503020204020204" pitchFamily="34" charset="0"/>
              </a:rPr>
              <a:t>using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traditional functional style programming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59787E-6E54-F819-2851-141BBC19FBE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Exactly Are Hooks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14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Although everything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can be done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also be done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 components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but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React team </a:t>
            </a:r>
            <a:r>
              <a:rPr lang="en-US" sz="2400" dirty="0">
                <a:latin typeface="Corbel" panose="020B0503020204020204" pitchFamily="34" charset="0"/>
              </a:rPr>
              <a:t>found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following drawbacks </a:t>
            </a:r>
            <a:r>
              <a:rPr lang="en-US" sz="2400" dirty="0">
                <a:latin typeface="Corbel" panose="020B0503020204020204" pitchFamily="34" charset="0"/>
              </a:rPr>
              <a:t>with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Many developers </a:t>
            </a:r>
            <a:r>
              <a:rPr lang="en-US" sz="1900" dirty="0">
                <a:latin typeface="Corbel" panose="020B0503020204020204" pitchFamily="34" charset="0"/>
              </a:rPr>
              <a:t>often find it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cumbersome</a:t>
            </a:r>
            <a:r>
              <a:rPr lang="en-US" sz="1900" dirty="0">
                <a:latin typeface="Corbel" panose="020B0503020204020204" pitchFamily="34" charset="0"/>
              </a:rPr>
              <a:t> to use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classes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To use a class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must first understand “</a:t>
            </a:r>
            <a:r>
              <a:rPr lang="en-US" sz="19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this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” </a:t>
            </a:r>
            <a:r>
              <a:rPr lang="en-US" sz="1900" dirty="0">
                <a:latin typeface="Corbel" panose="020B0503020204020204" pitchFamily="34" charset="0"/>
              </a:rPr>
              <a:t>which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quite different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difficult</a:t>
            </a:r>
            <a:r>
              <a:rPr lang="en-US" sz="1900" dirty="0">
                <a:latin typeface="Corbel" panose="020B0503020204020204" pitchFamily="34" charset="0"/>
              </a:rPr>
              <a:t> in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JS </a:t>
            </a:r>
            <a:r>
              <a:rPr lang="en-US" sz="1900" dirty="0">
                <a:latin typeface="Corbel" panose="020B0503020204020204" pitchFamily="34" charset="0"/>
              </a:rPr>
              <a:t>as compared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other languages.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The size </a:t>
            </a:r>
            <a:r>
              <a:rPr lang="en-US" sz="1900" dirty="0">
                <a:latin typeface="Corbel" panose="020B0503020204020204" pitchFamily="34" charset="0"/>
              </a:rPr>
              <a:t>of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converted Class Based Component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significantly more </a:t>
            </a:r>
            <a:r>
              <a:rPr lang="en-US" sz="1900" dirty="0">
                <a:latin typeface="Corbel" panose="020B0503020204020204" pitchFamily="34" charset="0"/>
              </a:rPr>
              <a:t>than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functional component </a:t>
            </a:r>
            <a:r>
              <a:rPr lang="en-US" sz="1900" dirty="0">
                <a:latin typeface="Corbel" panose="020B0503020204020204" pitchFamily="34" charset="0"/>
              </a:rPr>
              <a:t>due to which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Webpack chunk size </a:t>
            </a:r>
            <a:r>
              <a:rPr lang="en-US" sz="1900" dirty="0">
                <a:latin typeface="Corbel" panose="020B0503020204020204" pitchFamily="34" charset="0"/>
              </a:rPr>
              <a:t>also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increases </a:t>
            </a:r>
            <a:r>
              <a:rPr lang="en-US" sz="1900" dirty="0">
                <a:latin typeface="Corbel" panose="020B0503020204020204" pitchFamily="34" charset="0"/>
              </a:rPr>
              <a:t>which can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affect the performance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93551F-D613-BE44-2AEF-4D88927303B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Were Hooks Introduced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2434656"/>
            <a:ext cx="8153400" cy="4064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Class components </a:t>
            </a:r>
            <a:r>
              <a:rPr lang="en-US" sz="1900" dirty="0">
                <a:latin typeface="Corbel" panose="020B0503020204020204" pitchFamily="34" charset="0"/>
              </a:rPr>
              <a:t>become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hard to understand </a:t>
            </a:r>
            <a:r>
              <a:rPr lang="en-US" sz="1900" dirty="0">
                <a:latin typeface="Corbel" panose="020B0503020204020204" pitchFamily="34" charset="0"/>
              </a:rPr>
              <a:t>as they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often contain </a:t>
            </a:r>
            <a:r>
              <a:rPr lang="en-US" sz="1900" dirty="0">
                <a:latin typeface="Corbel" panose="020B0503020204020204" pitchFamily="34" charset="0"/>
              </a:rPr>
              <a:t>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mix </a:t>
            </a:r>
            <a:r>
              <a:rPr lang="en-US" sz="1900" dirty="0">
                <a:latin typeface="Corbel" panose="020B0503020204020204" pitchFamily="34" charset="0"/>
              </a:rPr>
              <a:t>of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unrelated logic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lifecycle methods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For example</a:t>
            </a:r>
            <a:r>
              <a:rPr lang="en-US" sz="1900" dirty="0">
                <a:latin typeface="Corbel" panose="020B0503020204020204" pitchFamily="34" charset="0"/>
              </a:rPr>
              <a:t>, components might perform some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data fetching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componentDidUpdate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However</a:t>
            </a:r>
            <a:r>
              <a:rPr lang="en-US" sz="1900" dirty="0">
                <a:latin typeface="Corbel" panose="020B0503020204020204" pitchFamily="34" charset="0"/>
              </a:rPr>
              <a:t>, the same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componentDidMount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might also contain </a:t>
            </a:r>
            <a:r>
              <a:rPr lang="en-US" sz="1900" dirty="0">
                <a:latin typeface="Corbel" panose="020B0503020204020204" pitchFamily="34" charset="0"/>
              </a:rPr>
              <a:t>some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unrelated logic </a:t>
            </a:r>
            <a:r>
              <a:rPr lang="en-US" sz="1900" dirty="0">
                <a:latin typeface="Corbel" panose="020B0503020204020204" pitchFamily="34" charset="0"/>
              </a:rPr>
              <a:t>that sets up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event listeners</a:t>
            </a:r>
            <a:r>
              <a:rPr lang="en-US" sz="1900" dirty="0">
                <a:latin typeface="Corbel" panose="020B0503020204020204" pitchFamily="34" charset="0"/>
              </a:rPr>
              <a:t>, with </a:t>
            </a: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cleanup performed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componentWillUnmount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().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A7534F-E2F5-3E8E-F321-FE98D75FC1A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Were Hooks Introduced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25948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only available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16.8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higher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completely opt in. </a:t>
            </a:r>
          </a:p>
          <a:p>
            <a:endParaRPr lang="en-US" sz="24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It means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we can use them partially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few components </a:t>
            </a:r>
            <a:r>
              <a:rPr lang="en-US" sz="2400" dirty="0">
                <a:latin typeface="Corbel" panose="020B0503020204020204" pitchFamily="34" charset="0"/>
              </a:rPr>
              <a:t>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design the whole project </a:t>
            </a:r>
            <a:r>
              <a:rPr lang="en-US" sz="2400" dirty="0">
                <a:latin typeface="Corbel" panose="020B0503020204020204" pitchFamily="34" charset="0"/>
              </a:rPr>
              <a:t>on it </a:t>
            </a:r>
            <a:r>
              <a:rPr lang="en-US" sz="2400" b="1" dirty="0">
                <a:solidFill>
                  <a:schemeClr val="accent6"/>
                </a:solidFill>
                <a:latin typeface="Corbel" panose="020B0503020204020204" pitchFamily="34" charset="0"/>
              </a:rPr>
              <a:t>as per our needs </a:t>
            </a:r>
            <a:r>
              <a:rPr lang="en-US" sz="2400" dirty="0">
                <a:latin typeface="Corbel" panose="020B0503020204020204" pitchFamily="34" charset="0"/>
              </a:rPr>
              <a:t>without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rewriting</a:t>
            </a:r>
            <a:r>
              <a:rPr lang="en-US" sz="2400" dirty="0">
                <a:latin typeface="Corbel" panose="020B0503020204020204" pitchFamily="34" charset="0"/>
              </a:rPr>
              <a:t>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existing code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100% backward compatible.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React team </a:t>
            </a:r>
            <a:r>
              <a:rPr lang="en-US" sz="2400" dirty="0">
                <a:latin typeface="Corbel" panose="020B0503020204020204" pitchFamily="34" charset="0"/>
              </a:rPr>
              <a:t>has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no plans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remove classes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95DAF8-41B8-2158-55B3-8AE51834D5E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Points To Remember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7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850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should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called only from functional components </a:t>
            </a:r>
            <a:r>
              <a:rPr lang="en-US" sz="2400" dirty="0">
                <a:latin typeface="Corbel" panose="020B0503020204020204" pitchFamily="34" charset="0"/>
              </a:rPr>
              <a:t>and not from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normal JS functions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Never call hooks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loops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logic conditions</a:t>
            </a:r>
            <a:r>
              <a:rPr lang="en-US" sz="2400" dirty="0">
                <a:latin typeface="Corbel" panose="020B0503020204020204" pitchFamily="34" charset="0"/>
              </a:rPr>
              <a:t>, or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nested functions </a:t>
            </a:r>
            <a:r>
              <a:rPr lang="en-US" sz="2400" dirty="0">
                <a:latin typeface="Corbel" panose="020B0503020204020204" pitchFamily="34" charset="0"/>
              </a:rPr>
              <a:t>, instead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always use Hooks </a:t>
            </a:r>
            <a:r>
              <a:rPr lang="en-US" sz="2400" dirty="0">
                <a:latin typeface="Corbel" panose="020B0503020204020204" pitchFamily="34" charset="0"/>
              </a:rPr>
              <a:t>at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top level </a:t>
            </a:r>
            <a:r>
              <a:rPr lang="en-US" sz="2400" dirty="0">
                <a:latin typeface="Corbel" panose="020B0503020204020204" pitchFamily="34" charset="0"/>
              </a:rPr>
              <a:t>of your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React function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 other Hooks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1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F0768B1-E978-065C-87AB-D9746E37A99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Rules Of Hooks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4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12468</TotalTime>
  <Words>513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728</cp:revision>
  <dcterms:created xsi:type="dcterms:W3CDTF">2016-02-04T12:02:26Z</dcterms:created>
  <dcterms:modified xsi:type="dcterms:W3CDTF">2023-04-19T06:12:03Z</dcterms:modified>
</cp:coreProperties>
</file>