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7" r:id="rId2"/>
    <p:sldId id="475" r:id="rId3"/>
    <p:sldId id="701" r:id="rId4"/>
    <p:sldId id="728" r:id="rId5"/>
    <p:sldId id="729" r:id="rId6"/>
    <p:sldId id="730" r:id="rId7"/>
    <p:sldId id="731" r:id="rId8"/>
    <p:sldId id="732" r:id="rId9"/>
    <p:sldId id="733" r:id="rId10"/>
    <p:sldId id="734" r:id="rId11"/>
    <p:sldId id="735" r:id="rId12"/>
    <p:sldId id="736" r:id="rId13"/>
    <p:sldId id="737" r:id="rId14"/>
    <p:sldId id="738" r:id="rId15"/>
    <p:sldId id="73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68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5DE8D94-E526-4B28-AF0E-1DAD68B71840}"/>
    <pc:docChg chg="delSld">
      <pc:chgData name="Sharma Computer Academy" userId="08476b32c11f4418" providerId="LiveId" clId="{15DE8D94-E526-4B28-AF0E-1DAD68B71840}" dt="2023-04-26T17:16:19.961" v="0" actId="47"/>
      <pc:docMkLst>
        <pc:docMk/>
      </pc:docMkLst>
      <pc:sldChg chg="del">
        <pc:chgData name="Sharma Computer Academy" userId="08476b32c11f4418" providerId="LiveId" clId="{15DE8D94-E526-4B28-AF0E-1DAD68B71840}" dt="2023-04-26T17:16:19.961" v="0" actId="47"/>
        <pc:sldMkLst>
          <pc:docMk/>
          <pc:sldMk cId="1156899743" sldId="740"/>
        </pc:sldMkLst>
      </pc:sldChg>
      <pc:sldChg chg="del">
        <pc:chgData name="Sharma Computer Academy" userId="08476b32c11f4418" providerId="LiveId" clId="{15DE8D94-E526-4B28-AF0E-1DAD68B71840}" dt="2023-04-26T17:16:19.961" v="0" actId="47"/>
        <pc:sldMkLst>
          <pc:docMk/>
          <pc:sldMk cId="2378435295" sldId="741"/>
        </pc:sldMkLst>
      </pc:sldChg>
      <pc:sldChg chg="del">
        <pc:chgData name="Sharma Computer Academy" userId="08476b32c11f4418" providerId="LiveId" clId="{15DE8D94-E526-4B28-AF0E-1DAD68B71840}" dt="2023-04-26T17:16:19.961" v="0" actId="47"/>
        <pc:sldMkLst>
          <pc:docMk/>
          <pc:sldMk cId="3973107622" sldId="742"/>
        </pc:sldMkLst>
      </pc:sldChg>
      <pc:sldChg chg="del">
        <pc:chgData name="Sharma Computer Academy" userId="08476b32c11f4418" providerId="LiveId" clId="{15DE8D94-E526-4B28-AF0E-1DAD68B71840}" dt="2023-04-26T17:16:19.961" v="0" actId="47"/>
        <pc:sldMkLst>
          <pc:docMk/>
          <pc:sldMk cId="1653802023" sldId="743"/>
        </pc:sldMkLst>
      </pc:sldChg>
      <pc:sldChg chg="del">
        <pc:chgData name="Sharma Computer Academy" userId="08476b32c11f4418" providerId="LiveId" clId="{15DE8D94-E526-4B28-AF0E-1DAD68B71840}" dt="2023-04-26T17:16:19.961" v="0" actId="47"/>
        <pc:sldMkLst>
          <pc:docMk/>
          <pc:sldMk cId="3277735845" sldId="744"/>
        </pc:sldMkLst>
      </pc:sldChg>
      <pc:sldChg chg="del">
        <pc:chgData name="Sharma Computer Academy" userId="08476b32c11f4418" providerId="LiveId" clId="{15DE8D94-E526-4B28-AF0E-1DAD68B71840}" dt="2023-04-26T17:16:19.961" v="0" actId="47"/>
        <pc:sldMkLst>
          <pc:docMk/>
          <pc:sldMk cId="3105635510" sldId="745"/>
        </pc:sldMkLst>
      </pc:sldChg>
      <pc:sldChg chg="del">
        <pc:chgData name="Sharma Computer Academy" userId="08476b32c11f4418" providerId="LiveId" clId="{15DE8D94-E526-4B28-AF0E-1DAD68B71840}" dt="2023-04-26T17:16:19.961" v="0" actId="47"/>
        <pc:sldMkLst>
          <pc:docMk/>
          <pc:sldMk cId="1280345553" sldId="747"/>
        </pc:sldMkLst>
      </pc:sldChg>
      <pc:sldChg chg="del">
        <pc:chgData name="Sharma Computer Academy" userId="08476b32c11f4418" providerId="LiveId" clId="{15DE8D94-E526-4B28-AF0E-1DAD68B71840}" dt="2023-04-26T17:16:19.961" v="0" actId="47"/>
        <pc:sldMkLst>
          <pc:docMk/>
          <pc:sldMk cId="3615840200" sldId="748"/>
        </pc:sldMkLst>
      </pc:sldChg>
      <pc:sldChg chg="del">
        <pc:chgData name="Sharma Computer Academy" userId="08476b32c11f4418" providerId="LiveId" clId="{15DE8D94-E526-4B28-AF0E-1DAD68B71840}" dt="2023-04-26T17:16:19.961" v="0" actId="47"/>
        <pc:sldMkLst>
          <pc:docMk/>
          <pc:sldMk cId="2208339273" sldId="749"/>
        </pc:sldMkLst>
      </pc:sldChg>
      <pc:sldChg chg="del">
        <pc:chgData name="Sharma Computer Academy" userId="08476b32c11f4418" providerId="LiveId" clId="{15DE8D94-E526-4B28-AF0E-1DAD68B71840}" dt="2023-04-26T17:16:19.961" v="0" actId="47"/>
        <pc:sldMkLst>
          <pc:docMk/>
          <pc:sldMk cId="1609149854" sldId="750"/>
        </pc:sldMkLst>
      </pc:sldChg>
      <pc:sldChg chg="del">
        <pc:chgData name="Sharma Computer Academy" userId="08476b32c11f4418" providerId="LiveId" clId="{15DE8D94-E526-4B28-AF0E-1DAD68B71840}" dt="2023-04-26T17:16:19.961" v="0" actId="47"/>
        <pc:sldMkLst>
          <pc:docMk/>
          <pc:sldMk cId="4148379738" sldId="751"/>
        </pc:sldMkLst>
      </pc:sldChg>
      <pc:sldChg chg="del">
        <pc:chgData name="Sharma Computer Academy" userId="08476b32c11f4418" providerId="LiveId" clId="{15DE8D94-E526-4B28-AF0E-1DAD68B71840}" dt="2023-04-26T17:16:19.961" v="0" actId="47"/>
        <pc:sldMkLst>
          <pc:docMk/>
          <pc:sldMk cId="667936963" sldId="753"/>
        </pc:sldMkLst>
      </pc:sldChg>
      <pc:sldChg chg="del">
        <pc:chgData name="Sharma Computer Academy" userId="08476b32c11f4418" providerId="LiveId" clId="{15DE8D94-E526-4B28-AF0E-1DAD68B71840}" dt="2023-04-26T17:16:19.961" v="0" actId="47"/>
        <pc:sldMkLst>
          <pc:docMk/>
          <pc:sldMk cId="4067488767" sldId="754"/>
        </pc:sldMkLst>
      </pc:sldChg>
      <pc:sldChg chg="del">
        <pc:chgData name="Sharma Computer Academy" userId="08476b32c11f4418" providerId="LiveId" clId="{15DE8D94-E526-4B28-AF0E-1DAD68B71840}" dt="2023-04-26T17:16:19.961" v="0" actId="47"/>
        <pc:sldMkLst>
          <pc:docMk/>
          <pc:sldMk cId="1338566572" sldId="7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26-04-2023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4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82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16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88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80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79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70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02871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9017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752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0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302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3600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1317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92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4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8330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71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90600" y="2438400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(the </a:t>
            </a:r>
            <a:r>
              <a:rPr lang="en-US" sz="4000" b="1" dirty="0" err="1">
                <a:solidFill>
                  <a:schemeClr val="bg1"/>
                </a:solidFill>
                <a:latin typeface="Corbel" pitchFamily="34" charset="0"/>
              </a:rPr>
              <a:t>usestate</a:t>
            </a:r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() hook)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Lecture-32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4582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Create a Functional Component </a:t>
            </a:r>
            <a:r>
              <a:rPr lang="en-US" sz="2200" dirty="0">
                <a:latin typeface="Corbel" pitchFamily="34" charset="0"/>
              </a:rPr>
              <a:t>which displays a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 button </a:t>
            </a:r>
            <a:r>
              <a:rPr lang="en-US" sz="2200" dirty="0">
                <a:latin typeface="Corbel" pitchFamily="34" charset="0"/>
              </a:rPr>
              <a:t>titled </a:t>
            </a:r>
            <a:r>
              <a:rPr lang="en-US" sz="2200" b="1" u="sng" dirty="0">
                <a:solidFill>
                  <a:srgbClr val="0070C0"/>
                </a:solidFill>
                <a:latin typeface="Corbel" pitchFamily="34" charset="0"/>
              </a:rPr>
              <a:t>Click Me </a:t>
            </a:r>
            <a:r>
              <a:rPr lang="en-US" sz="2200" dirty="0">
                <a:latin typeface="Corbel" pitchFamily="34" charset="0"/>
              </a:rPr>
              <a:t>and a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counter </a:t>
            </a:r>
            <a:r>
              <a:rPr lang="en-US" sz="2200" dirty="0">
                <a:latin typeface="Corbel" pitchFamily="34" charset="0"/>
              </a:rPr>
              <a:t>initially set to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0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button </a:t>
            </a:r>
            <a:r>
              <a:rPr lang="en-US" sz="2200" dirty="0">
                <a:latin typeface="Corbel" pitchFamily="34" charset="0"/>
              </a:rPr>
              <a:t>is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clicked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counter </a:t>
            </a:r>
            <a:r>
              <a:rPr lang="en-US" sz="2200" dirty="0">
                <a:latin typeface="Corbel" pitchFamily="34" charset="0"/>
              </a:rPr>
              <a:t>should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increment</a:t>
            </a:r>
            <a:r>
              <a:rPr lang="en-US" sz="2200" dirty="0">
                <a:latin typeface="Corbel" pitchFamily="34" charset="0"/>
              </a:rPr>
              <a:t> by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1</a:t>
            </a:r>
            <a:endParaRPr lang="en-US" sz="22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17D198-BB5B-778F-D4FF-3411BB5E50C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 2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14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" y="3352800"/>
            <a:ext cx="3571653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1C655-DDBD-4DF7-9D36-E32723BF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3200400"/>
            <a:ext cx="4114800" cy="2301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131E57-EBA7-45F1-B18C-F548B4BA81E4}"/>
              </a:ext>
            </a:extLst>
          </p:cNvPr>
          <p:cNvSpPr txBox="1"/>
          <p:nvPr/>
        </p:nvSpPr>
        <p:spPr>
          <a:xfrm>
            <a:off x="452718" y="2539099"/>
            <a:ext cx="168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Before Click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160BB-F9A2-42FF-95A2-81B7D4A44022}"/>
              </a:ext>
            </a:extLst>
          </p:cNvPr>
          <p:cNvSpPr txBox="1"/>
          <p:nvPr/>
        </p:nvSpPr>
        <p:spPr>
          <a:xfrm>
            <a:off x="4694496" y="2539608"/>
            <a:ext cx="1495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After Click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C7F9C9-8F8F-8F74-D361-6418A5B0948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5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153400" cy="4046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MyCounter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[count,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incrementCount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&gt;Count is :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incrementCount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&gt;Increment Count&lt;/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MyCounter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3300" y="1598723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MyCounter.js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74E1BB1-575D-CD04-154B-1C87F0574F0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 1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3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286000"/>
            <a:ext cx="8229600" cy="4046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MyCounter2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[count,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incrementCount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6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&gt;Count is :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incrementCount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&gt;Increment Count&lt;/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MyCounter2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9BD8A72-03B1-2570-7AE9-B46F85BB4E8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 2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7183F-453C-1A93-9FF2-E76324E374C1}"/>
              </a:ext>
            </a:extLst>
          </p:cNvPr>
          <p:cNvSpPr/>
          <p:nvPr/>
        </p:nvSpPr>
        <p:spPr>
          <a:xfrm>
            <a:off x="3543300" y="1598723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MyCounter2.js</a:t>
            </a:r>
          </a:p>
        </p:txBody>
      </p:sp>
    </p:spTree>
    <p:extLst>
      <p:ext uri="{BB962C8B-B14F-4D97-AF65-F5344CB8AC3E}">
        <p14:creationId xmlns:p14="http://schemas.microsoft.com/office/powerpoint/2010/main" val="1618547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Create a Functional Component </a:t>
            </a:r>
            <a:r>
              <a:rPr lang="en-US" sz="2200" dirty="0">
                <a:latin typeface="Corbel" pitchFamily="34" charset="0"/>
              </a:rPr>
              <a:t>which displays two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 textboxes </a:t>
            </a:r>
            <a:r>
              <a:rPr lang="en-US" sz="2200" dirty="0">
                <a:latin typeface="Corbel" pitchFamily="34" charset="0"/>
              </a:rPr>
              <a:t>for typing </a:t>
            </a:r>
            <a:r>
              <a:rPr lang="en-US" sz="2200" b="1" dirty="0" err="1">
                <a:solidFill>
                  <a:srgbClr val="00B050"/>
                </a:solidFill>
                <a:latin typeface="Corbel" pitchFamily="34" charset="0"/>
              </a:rPr>
              <a:t>firstname</a:t>
            </a:r>
            <a:r>
              <a:rPr lang="en-US" sz="2200" dirty="0">
                <a:latin typeface="Corbel" pitchFamily="34" charset="0"/>
              </a:rPr>
              <a:t> and </a:t>
            </a:r>
            <a:r>
              <a:rPr lang="en-US" sz="2200" b="1" dirty="0" err="1">
                <a:solidFill>
                  <a:srgbClr val="00B050"/>
                </a:solidFill>
                <a:latin typeface="Corbel" pitchFamily="34" charset="0"/>
              </a:rPr>
              <a:t>lastname</a:t>
            </a:r>
            <a:endParaRPr lang="en-US" sz="2200" b="1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user types text </a:t>
            </a:r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any of them </a:t>
            </a:r>
            <a:r>
              <a:rPr lang="en-US" sz="2200" dirty="0">
                <a:latin typeface="Corbel" pitchFamily="34" charset="0"/>
              </a:rPr>
              <a:t>,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text</a:t>
            </a:r>
            <a:r>
              <a:rPr lang="en-US" sz="2200" dirty="0">
                <a:latin typeface="Corbel" pitchFamily="34" charset="0"/>
              </a:rPr>
              <a:t> from both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textboxes</a:t>
            </a:r>
            <a:r>
              <a:rPr lang="en-US" sz="2200" dirty="0">
                <a:latin typeface="Corbel" pitchFamily="34" charset="0"/>
              </a:rPr>
              <a:t> should be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displayed</a:t>
            </a:r>
            <a:r>
              <a:rPr lang="en-US" sz="2200" dirty="0">
                <a:latin typeface="Corbel" pitchFamily="34" charset="0"/>
              </a:rPr>
              <a:t> prefixed with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Hello</a:t>
            </a:r>
            <a:r>
              <a:rPr lang="en-US" sz="2200" dirty="0">
                <a:latin typeface="Corbel" pitchFamily="34" charset="0"/>
              </a:rPr>
              <a:t> in the page</a:t>
            </a:r>
            <a:endParaRPr lang="en-US" sz="2200" b="1" u="sng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178906-FBF0-8ACE-A99C-EC681D11C22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 3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93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3282328"/>
            <a:ext cx="3571653" cy="23014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1C655-DDBD-4DF7-9D36-E32723BF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4354" y="3259916"/>
            <a:ext cx="3665766" cy="2301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131E57-EBA7-45F1-B18C-F548B4BA81E4}"/>
              </a:ext>
            </a:extLst>
          </p:cNvPr>
          <p:cNvSpPr txBox="1"/>
          <p:nvPr/>
        </p:nvSpPr>
        <p:spPr>
          <a:xfrm>
            <a:off x="587188" y="2577155"/>
            <a:ext cx="2475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Before typing text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160BB-F9A2-42FF-95A2-81B7D4A44022}"/>
              </a:ext>
            </a:extLst>
          </p:cNvPr>
          <p:cNvSpPr txBox="1"/>
          <p:nvPr/>
        </p:nvSpPr>
        <p:spPr>
          <a:xfrm>
            <a:off x="5029200" y="2590800"/>
            <a:ext cx="171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After typing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52D774-AE45-EE6C-47C2-7DF597A57FD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Introduction To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useState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() Hook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Syntax Of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useState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Examples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Exercise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4064000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It is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most important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often used hook </a:t>
            </a:r>
            <a:r>
              <a:rPr lang="en-US" sz="2400" dirty="0">
                <a:latin typeface="Corbel" panose="020B0503020204020204" pitchFamily="34" charset="0"/>
              </a:rPr>
              <a:t>and 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used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initialize state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manipulate it </a:t>
            </a:r>
            <a:r>
              <a:rPr lang="en-US" sz="2400" dirty="0">
                <a:latin typeface="Corbel" panose="020B0503020204020204" pitchFamily="34" charset="0"/>
              </a:rPr>
              <a:t>with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setter</a:t>
            </a:r>
            <a:r>
              <a:rPr lang="en-US" sz="2400" dirty="0">
                <a:latin typeface="Corbel" panose="020B0503020204020204" pitchFamily="34" charset="0"/>
              </a:rPr>
              <a:t> method.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Syntax: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const[ &lt;var1&gt;,&lt;var2&gt;]=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(&lt;value&gt;);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argument passed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useState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is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actual initial state</a:t>
            </a:r>
            <a:r>
              <a:rPr lang="en-US" sz="2400" dirty="0">
                <a:latin typeface="Corbel" panose="020B0503020204020204" pitchFamily="34" charset="0"/>
              </a:rPr>
              <a:t>, and its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return value </a:t>
            </a:r>
            <a:r>
              <a:rPr lang="en-US" sz="2400" dirty="0">
                <a:latin typeface="Corbel" panose="020B0503020204020204" pitchFamily="34" charset="0"/>
              </a:rPr>
              <a:t>is 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array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two elements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actual value </a:t>
            </a:r>
            <a:r>
              <a:rPr lang="en-US" sz="1900" dirty="0">
                <a:latin typeface="Corbel" panose="020B0503020204020204" pitchFamily="34" charset="0"/>
              </a:rPr>
              <a:t>for the </a:t>
            </a:r>
            <a:r>
              <a:rPr lang="en-US" sz="1900" dirty="0">
                <a:solidFill>
                  <a:srgbClr val="00B050"/>
                </a:solidFill>
                <a:latin typeface="Corbel" panose="020B0503020204020204" pitchFamily="34" charset="0"/>
              </a:rPr>
              <a:t>state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state updater function </a:t>
            </a:r>
            <a:r>
              <a:rPr lang="en-US" sz="1900" dirty="0">
                <a:latin typeface="Corbel" panose="020B0503020204020204" pitchFamily="34" charset="0"/>
              </a:rPr>
              <a:t>for the created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state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CC76AD-F913-00A0-595D-C23EA0FE4DB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</a:t>
            </a:r>
            <a:r>
              <a:rPr lang="en-US" b="1" dirty="0" err="1">
                <a:latin typeface="Corbel" pitchFamily="34" charset="0"/>
              </a:rPr>
              <a:t>useState</a:t>
            </a:r>
            <a:r>
              <a:rPr lang="en-US" b="1" dirty="0">
                <a:latin typeface="Corbel" pitchFamily="34" charset="0"/>
              </a:rPr>
              <a:t>() Hook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Create a Functional Component </a:t>
            </a:r>
            <a:r>
              <a:rPr lang="en-US" sz="2200" dirty="0">
                <a:latin typeface="Corbel" pitchFamily="34" charset="0"/>
              </a:rPr>
              <a:t>which displays a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 button </a:t>
            </a:r>
            <a:r>
              <a:rPr lang="en-US" sz="2200" dirty="0">
                <a:latin typeface="Corbel" pitchFamily="34" charset="0"/>
              </a:rPr>
              <a:t>titled </a:t>
            </a:r>
            <a:r>
              <a:rPr lang="en-US" sz="2200" b="1" u="sng" dirty="0">
                <a:solidFill>
                  <a:srgbClr val="0070C0"/>
                </a:solidFill>
                <a:latin typeface="Corbel" pitchFamily="34" charset="0"/>
              </a:rPr>
              <a:t>Click Me</a:t>
            </a:r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button </a:t>
            </a:r>
            <a:r>
              <a:rPr lang="en-US" sz="2200" dirty="0">
                <a:latin typeface="Corbel" pitchFamily="34" charset="0"/>
              </a:rPr>
              <a:t>is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clicked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text </a:t>
            </a:r>
            <a:r>
              <a:rPr lang="en-US" sz="2200" dirty="0">
                <a:latin typeface="Corbel" pitchFamily="34" charset="0"/>
              </a:rPr>
              <a:t>in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button</a:t>
            </a:r>
            <a:r>
              <a:rPr lang="en-US" sz="2200" dirty="0">
                <a:latin typeface="Corbel" pitchFamily="34" charset="0"/>
              </a:rPr>
              <a:t> must be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replaced </a:t>
            </a:r>
            <a:r>
              <a:rPr lang="en-US" sz="2200" dirty="0">
                <a:latin typeface="Corbel" pitchFamily="34" charset="0"/>
              </a:rPr>
              <a:t>with </a:t>
            </a: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current date and time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ACC44BC-68AF-BADB-B222-8367863D575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 1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7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" y="3048000"/>
            <a:ext cx="3429000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1C655-DDBD-4DF7-9D36-E32723BF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47" y="3073442"/>
            <a:ext cx="3723363" cy="2301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131E57-EBA7-45F1-B18C-F548B4BA81E4}"/>
              </a:ext>
            </a:extLst>
          </p:cNvPr>
          <p:cNvSpPr txBox="1"/>
          <p:nvPr/>
        </p:nvSpPr>
        <p:spPr>
          <a:xfrm>
            <a:off x="457200" y="2362200"/>
            <a:ext cx="168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Before Click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160BB-F9A2-42FF-95A2-81B7D4A44022}"/>
              </a:ext>
            </a:extLst>
          </p:cNvPr>
          <p:cNvSpPr txBox="1"/>
          <p:nvPr/>
        </p:nvSpPr>
        <p:spPr>
          <a:xfrm>
            <a:off x="4495800" y="2362200"/>
            <a:ext cx="1495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After Click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87F548-3587-CC28-38DB-CDBFDC4BC27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4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077200" cy="4046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600" b="1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[text,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"Click Me"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changeText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toLocaleString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changeText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1619099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MyButton.js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3F5B344-7A01-7C65-DDDA-E80442EC13B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 1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73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153400" cy="4046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43300" y="1619099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D76377-CAA4-24EA-53D9-7A7A7E8B1FF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 1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362200"/>
            <a:ext cx="8077200" cy="3970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MyButton2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[text, 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"Click Me"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changeText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toLocaleString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changeText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MyButton2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1622355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MyButton2.js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7083CC-75DB-DD84-043F-5749E08AAA4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 2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6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362200"/>
            <a:ext cx="8229600" cy="3970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400" b="1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MyButton3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[text,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"Click Me"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toLocaleString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MyButton3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81400" y="1584353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MyButton3.js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1B8607A-914E-67A6-4652-2265E637111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 3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54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12484</TotalTime>
  <Words>680</Words>
  <Application>Microsoft Office PowerPoint</Application>
  <PresentationFormat>On-screen Show (4:3)</PresentationFormat>
  <Paragraphs>168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Corbel</vt:lpstr>
      <vt:lpstr>Wingdings 3</vt:lpstr>
      <vt:lpstr>Ion Boardroom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731</cp:revision>
  <dcterms:created xsi:type="dcterms:W3CDTF">2016-02-04T12:02:26Z</dcterms:created>
  <dcterms:modified xsi:type="dcterms:W3CDTF">2023-04-26T17:16:21Z</dcterms:modified>
</cp:coreProperties>
</file>