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9"/>
  </p:notesMasterIdLst>
  <p:sldIdLst>
    <p:sldId id="257" r:id="rId2"/>
    <p:sldId id="475" r:id="rId3"/>
    <p:sldId id="701" r:id="rId4"/>
    <p:sldId id="772" r:id="rId5"/>
    <p:sldId id="773" r:id="rId6"/>
    <p:sldId id="756" r:id="rId7"/>
    <p:sldId id="775" r:id="rId8"/>
    <p:sldId id="776" r:id="rId9"/>
    <p:sldId id="777" r:id="rId10"/>
    <p:sldId id="778" r:id="rId11"/>
    <p:sldId id="779" r:id="rId12"/>
    <p:sldId id="780" r:id="rId13"/>
    <p:sldId id="794" r:id="rId14"/>
    <p:sldId id="728" r:id="rId15"/>
    <p:sldId id="729" r:id="rId16"/>
    <p:sldId id="730" r:id="rId17"/>
    <p:sldId id="783" r:id="rId18"/>
    <p:sldId id="784" r:id="rId19"/>
    <p:sldId id="760" r:id="rId20"/>
    <p:sldId id="758" r:id="rId21"/>
    <p:sldId id="781" r:id="rId22"/>
    <p:sldId id="782" r:id="rId23"/>
    <p:sldId id="785" r:id="rId24"/>
    <p:sldId id="786" r:id="rId25"/>
    <p:sldId id="787" r:id="rId26"/>
    <p:sldId id="792" r:id="rId27"/>
    <p:sldId id="78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68" autoAdjust="0"/>
  </p:normalViewPr>
  <p:slideViewPr>
    <p:cSldViewPr>
      <p:cViewPr varScale="1">
        <p:scale>
          <a:sx n="85" d="100"/>
          <a:sy n="85" d="100"/>
        </p:scale>
        <p:origin x="140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C0778147-E811-476A-9540-7D08B4BA9DF3}"/>
    <pc:docChg chg="delSld">
      <pc:chgData name="Sharma Computer Academy" userId="08476b32c11f4418" providerId="LiveId" clId="{C0778147-E811-476A-9540-7D08B4BA9DF3}" dt="2023-05-04T06:31:56.654" v="0" actId="47"/>
      <pc:docMkLst>
        <pc:docMk/>
      </pc:docMkLst>
      <pc:sldChg chg="del">
        <pc:chgData name="Sharma Computer Academy" userId="08476b32c11f4418" providerId="LiveId" clId="{C0778147-E811-476A-9540-7D08B4BA9DF3}" dt="2023-05-04T06:31:56.654" v="0" actId="47"/>
        <pc:sldMkLst>
          <pc:docMk/>
          <pc:sldMk cId="3700396843" sldId="789"/>
        </pc:sldMkLst>
      </pc:sldChg>
      <pc:sldChg chg="del">
        <pc:chgData name="Sharma Computer Academy" userId="08476b32c11f4418" providerId="LiveId" clId="{C0778147-E811-476A-9540-7D08B4BA9DF3}" dt="2023-05-04T06:31:56.654" v="0" actId="47"/>
        <pc:sldMkLst>
          <pc:docMk/>
          <pc:sldMk cId="238002723" sldId="790"/>
        </pc:sldMkLst>
      </pc:sldChg>
      <pc:sldChg chg="del">
        <pc:chgData name="Sharma Computer Academy" userId="08476b32c11f4418" providerId="LiveId" clId="{C0778147-E811-476A-9540-7D08B4BA9DF3}" dt="2023-05-04T06:31:56.654" v="0" actId="47"/>
        <pc:sldMkLst>
          <pc:docMk/>
          <pc:sldMk cId="3449044454" sldId="791"/>
        </pc:sldMkLst>
      </pc:sldChg>
      <pc:sldChg chg="del">
        <pc:chgData name="Sharma Computer Academy" userId="08476b32c11f4418" providerId="LiveId" clId="{C0778147-E811-476A-9540-7D08B4BA9DF3}" dt="2023-05-04T06:31:56.654" v="0" actId="47"/>
        <pc:sldMkLst>
          <pc:docMk/>
          <pc:sldMk cId="3980837265" sldId="793"/>
        </pc:sldMkLst>
      </pc:sldChg>
    </pc:docChg>
  </pc:docChgLst>
  <pc:docChgLst>
    <pc:chgData name="Sharma Computer Academy" userId="08476b32c11f4418" providerId="LiveId" clId="{BA5F5AE2-49AA-420B-95B7-71103FB08423}"/>
    <pc:docChg chg="custSel addSld modSld sldOrd">
      <pc:chgData name="Sharma Computer Academy" userId="08476b32c11f4418" providerId="LiveId" clId="{BA5F5AE2-49AA-420B-95B7-71103FB08423}" dt="2022-08-04T05:48:28.851" v="134"/>
      <pc:docMkLst>
        <pc:docMk/>
      </pc:docMkLst>
      <pc:sldChg chg="modSp mod modAnim">
        <pc:chgData name="Sharma Computer Academy" userId="08476b32c11f4418" providerId="LiveId" clId="{BA5F5AE2-49AA-420B-95B7-71103FB08423}" dt="2022-08-04T05:44:47.627" v="85" actId="20577"/>
        <pc:sldMkLst>
          <pc:docMk/>
          <pc:sldMk cId="3830630895" sldId="779"/>
        </pc:sldMkLst>
        <pc:spChg chg="mod">
          <ac:chgData name="Sharma Computer Academy" userId="08476b32c11f4418" providerId="LiveId" clId="{BA5F5AE2-49AA-420B-95B7-71103FB08423}" dt="2022-08-04T05:44:47.627" v="85" actId="20577"/>
          <ac:spMkLst>
            <pc:docMk/>
            <pc:sldMk cId="3830630895" sldId="779"/>
            <ac:spMk id="7" creationId="{00000000-0000-0000-0000-000000000000}"/>
          </ac:spMkLst>
        </pc:spChg>
      </pc:sldChg>
      <pc:sldChg chg="modSp ord">
        <pc:chgData name="Sharma Computer Academy" userId="08476b32c11f4418" providerId="LiveId" clId="{BA5F5AE2-49AA-420B-95B7-71103FB08423}" dt="2022-08-04T05:48:28.851" v="134"/>
        <pc:sldMkLst>
          <pc:docMk/>
          <pc:sldMk cId="713978283" sldId="780"/>
        </pc:sldMkLst>
        <pc:spChg chg="mod">
          <ac:chgData name="Sharma Computer Academy" userId="08476b32c11f4418" providerId="LiveId" clId="{BA5F5AE2-49AA-420B-95B7-71103FB08423}" dt="2022-08-04T05:41:53.708" v="29" actId="113"/>
          <ac:spMkLst>
            <pc:docMk/>
            <pc:sldMk cId="713978283" sldId="780"/>
            <ac:spMk id="7" creationId="{00000000-0000-0000-0000-000000000000}"/>
          </ac:spMkLst>
        </pc:spChg>
      </pc:sldChg>
      <pc:sldChg chg="modSp add mod modAnim">
        <pc:chgData name="Sharma Computer Academy" userId="08476b32c11f4418" providerId="LiveId" clId="{BA5F5AE2-49AA-420B-95B7-71103FB08423}" dt="2022-08-04T05:48:02.594" v="132" actId="20577"/>
        <pc:sldMkLst>
          <pc:docMk/>
          <pc:sldMk cId="2685920118" sldId="794"/>
        </pc:sldMkLst>
        <pc:spChg chg="mod">
          <ac:chgData name="Sharma Computer Academy" userId="08476b32c11f4418" providerId="LiveId" clId="{BA5F5AE2-49AA-420B-95B7-71103FB08423}" dt="2022-08-04T05:48:02.594" v="132" actId="20577"/>
          <ac:spMkLst>
            <pc:docMk/>
            <pc:sldMk cId="2685920118" sldId="794"/>
            <ac:spMk id="7" creationId="{00000000-0000-0000-0000-000000000000}"/>
          </ac:spMkLst>
        </pc:spChg>
      </pc:sldChg>
    </pc:docChg>
  </pc:docChgLst>
  <pc:docChgLst>
    <pc:chgData name="Sharma Computer Academy" userId="08476b32c11f4418" providerId="LiveId" clId="{BA1EE5E2-81CE-4B54-91AB-41D77BC43BF1}"/>
    <pc:docChg chg="custSel modSld">
      <pc:chgData name="Sharma Computer Academy" userId="08476b32c11f4418" providerId="LiveId" clId="{BA1EE5E2-81CE-4B54-91AB-41D77BC43BF1}" dt="2023-05-03T11:46:13.003" v="1" actId="27636"/>
      <pc:docMkLst>
        <pc:docMk/>
      </pc:docMkLst>
      <pc:sldChg chg="modSp mod">
        <pc:chgData name="Sharma Computer Academy" userId="08476b32c11f4418" providerId="LiveId" clId="{BA1EE5E2-81CE-4B54-91AB-41D77BC43BF1}" dt="2023-05-03T11:46:13.003" v="1" actId="27636"/>
        <pc:sldMkLst>
          <pc:docMk/>
          <pc:sldMk cId="1838650683" sldId="776"/>
        </pc:sldMkLst>
        <pc:spChg chg="mod">
          <ac:chgData name="Sharma Computer Academy" userId="08476b32c11f4418" providerId="LiveId" clId="{BA1EE5E2-81CE-4B54-91AB-41D77BC43BF1}" dt="2023-05-03T11:46:13.003" v="1" actId="27636"/>
          <ac:spMkLst>
            <pc:docMk/>
            <pc:sldMk cId="1838650683" sldId="776"/>
            <ac:spMk id="7" creationId="{00000000-0000-0000-0000-000000000000}"/>
          </ac:spMkLst>
        </pc:spChg>
      </pc:sldChg>
    </pc:docChg>
  </pc:docChgLst>
  <pc:docChgLst>
    <pc:chgData name="Sharma Computer Academy" userId="08476b32c11f4418" providerId="LiveId" clId="{576E1489-F5E5-4492-A32E-E5107E431B5C}"/>
    <pc:docChg chg="custSel addSld delSld modSld">
      <pc:chgData name="Sharma Computer Academy" userId="08476b32c11f4418" providerId="LiveId" clId="{576E1489-F5E5-4492-A32E-E5107E431B5C}" dt="2023-05-01T05:00:35.624" v="645"/>
      <pc:docMkLst>
        <pc:docMk/>
      </pc:docMkLst>
      <pc:sldChg chg="delSp modSp mod">
        <pc:chgData name="Sharma Computer Academy" userId="08476b32c11f4418" providerId="LiveId" clId="{576E1489-F5E5-4492-A32E-E5107E431B5C}" dt="2023-05-01T04:41:47.840" v="18" actId="113"/>
        <pc:sldMkLst>
          <pc:docMk/>
          <pc:sldMk cId="0" sldId="257"/>
        </pc:sldMkLst>
        <pc:spChg chg="mod">
          <ac:chgData name="Sharma Computer Academy" userId="08476b32c11f4418" providerId="LiveId" clId="{576E1489-F5E5-4492-A32E-E5107E431B5C}" dt="2023-05-01T04:41:47.840" v="18" actId="113"/>
          <ac:spMkLst>
            <pc:docMk/>
            <pc:sldMk cId="0" sldId="257"/>
            <ac:spMk id="2" creationId="{00000000-0000-0000-0000-000000000000}"/>
          </ac:spMkLst>
        </pc:spChg>
        <pc:picChg chg="del">
          <ac:chgData name="Sharma Computer Academy" userId="08476b32c11f4418" providerId="LiveId" clId="{576E1489-F5E5-4492-A32E-E5107E431B5C}" dt="2023-05-01T04:41:32.921" v="13" actId="478"/>
          <ac:picMkLst>
            <pc:docMk/>
            <pc:sldMk cId="0" sldId="257"/>
            <ac:picMk id="4" creationId="{00000000-0000-0000-0000-000000000000}"/>
          </ac:picMkLst>
        </pc:picChg>
        <pc:picChg chg="del">
          <ac:chgData name="Sharma Computer Academy" userId="08476b32c11f4418" providerId="LiveId" clId="{576E1489-F5E5-4492-A32E-E5107E431B5C}" dt="2023-05-01T04:41:32.921" v="13" actId="478"/>
          <ac:picMkLst>
            <pc:docMk/>
            <pc:sldMk cId="0" sldId="257"/>
            <ac:picMk id="6" creationId="{00000000-0000-0000-0000-000000000000}"/>
          </ac:picMkLst>
        </pc:picChg>
      </pc:sldChg>
      <pc:sldChg chg="delSp modSp mod">
        <pc:chgData name="Sharma Computer Academy" userId="08476b32c11f4418" providerId="LiveId" clId="{576E1489-F5E5-4492-A32E-E5107E431B5C}" dt="2023-05-01T04:41:57.048" v="20" actId="478"/>
        <pc:sldMkLst>
          <pc:docMk/>
          <pc:sldMk cId="0" sldId="475"/>
        </pc:sldMkLst>
        <pc:spChg chg="mod">
          <ac:chgData name="Sharma Computer Academy" userId="08476b32c11f4418" providerId="LiveId" clId="{576E1489-F5E5-4492-A32E-E5107E431B5C}" dt="2023-05-01T04:41:29.859" v="0"/>
          <ac:spMkLst>
            <pc:docMk/>
            <pc:sldMk cId="0" sldId="475"/>
            <ac:spMk id="2" creationId="{00000000-0000-0000-0000-000000000000}"/>
          </ac:spMkLst>
        </pc:spChg>
        <pc:spChg chg="mod">
          <ac:chgData name="Sharma Computer Academy" userId="08476b32c11f4418" providerId="LiveId" clId="{576E1489-F5E5-4492-A32E-E5107E431B5C}" dt="2023-05-01T04:41:54.725" v="19" actId="1076"/>
          <ac:spMkLst>
            <pc:docMk/>
            <pc:sldMk cId="0" sldId="475"/>
            <ac:spMk id="3" creationId="{00000000-0000-0000-0000-000000000000}"/>
          </ac:spMkLst>
        </pc:spChg>
        <pc:picChg chg="del">
          <ac:chgData name="Sharma Computer Academy" userId="08476b32c11f4418" providerId="LiveId" clId="{576E1489-F5E5-4492-A32E-E5107E431B5C}" dt="2023-05-01T04:41:57.048" v="20" actId="478"/>
          <ac:picMkLst>
            <pc:docMk/>
            <pc:sldMk cId="0" sldId="475"/>
            <ac:picMk id="5" creationId="{00000000-0000-0000-0000-000000000000}"/>
          </ac:picMkLst>
        </pc:picChg>
        <pc:picChg chg="del">
          <ac:chgData name="Sharma Computer Academy" userId="08476b32c11f4418" providerId="LiveId" clId="{576E1489-F5E5-4492-A32E-E5107E431B5C}" dt="2023-05-01T04:41:57.048" v="20" actId="478"/>
          <ac:picMkLst>
            <pc:docMk/>
            <pc:sldMk cId="0" sldId="475"/>
            <ac:picMk id="6" creationId="{E11E3497-1862-4A8A-A087-80475DC09DEF}"/>
          </ac:picMkLst>
        </pc:picChg>
      </pc:sldChg>
      <pc:sldChg chg="addSp delSp modSp mod">
        <pc:chgData name="Sharma Computer Academy" userId="08476b32c11f4418" providerId="LiveId" clId="{576E1489-F5E5-4492-A32E-E5107E431B5C}" dt="2023-05-01T04:42:58.914" v="60" actId="255"/>
        <pc:sldMkLst>
          <pc:docMk/>
          <pc:sldMk cId="1620977681" sldId="701"/>
        </pc:sldMkLst>
        <pc:spChg chg="add mod">
          <ac:chgData name="Sharma Computer Academy" userId="08476b32c11f4418" providerId="LiveId" clId="{576E1489-F5E5-4492-A32E-E5107E431B5C}" dt="2023-05-01T04:42:32.971" v="53" actId="255"/>
          <ac:spMkLst>
            <pc:docMk/>
            <pc:sldMk cId="1620977681" sldId="701"/>
            <ac:spMk id="3" creationId="{D1E56D42-8BB5-F7AA-38E2-F4BBF86E9C1B}"/>
          </ac:spMkLst>
        </pc:spChg>
        <pc:spChg chg="mod">
          <ac:chgData name="Sharma Computer Academy" userId="08476b32c11f4418" providerId="LiveId" clId="{576E1489-F5E5-4492-A32E-E5107E431B5C}" dt="2023-05-01T04:42:58.914" v="60" actId="255"/>
          <ac:spMkLst>
            <pc:docMk/>
            <pc:sldMk cId="1620977681" sldId="701"/>
            <ac:spMk id="7" creationId="{00000000-0000-0000-0000-000000000000}"/>
          </ac:spMkLst>
        </pc:spChg>
        <pc:spChg chg="del">
          <ac:chgData name="Sharma Computer Academy" userId="08476b32c11f4418" providerId="LiveId" clId="{576E1489-F5E5-4492-A32E-E5107E431B5C}" dt="2023-05-01T04:42:16.258" v="25" actId="478"/>
          <ac:spMkLst>
            <pc:docMk/>
            <pc:sldMk cId="1620977681" sldId="701"/>
            <ac:spMk id="8" creationId="{00000000-0000-0000-0000-000000000000}"/>
          </ac:spMkLst>
        </pc:spChg>
        <pc:picChg chg="mod">
          <ac:chgData name="Sharma Computer Academy" userId="08476b32c11f4418" providerId="LiveId" clId="{576E1489-F5E5-4492-A32E-E5107E431B5C}" dt="2023-05-01T04:42:07.094" v="22" actId="1076"/>
          <ac:picMkLst>
            <pc:docMk/>
            <pc:sldMk cId="1620977681" sldId="701"/>
            <ac:picMk id="4" creationId="{0BBC0B76-FC23-4852-AE10-59D8F362BF3C}"/>
          </ac:picMkLst>
        </pc:picChg>
        <pc:picChg chg="del">
          <ac:chgData name="Sharma Computer Academy" userId="08476b32c11f4418" providerId="LiveId" clId="{576E1489-F5E5-4492-A32E-E5107E431B5C}" dt="2023-05-01T04:42:02.933" v="21" actId="478"/>
          <ac:picMkLst>
            <pc:docMk/>
            <pc:sldMk cId="1620977681" sldId="701"/>
            <ac:picMk id="5" creationId="{00000000-0000-0000-0000-000000000000}"/>
          </ac:picMkLst>
        </pc:picChg>
        <pc:picChg chg="del">
          <ac:chgData name="Sharma Computer Academy" userId="08476b32c11f4418" providerId="LiveId" clId="{576E1489-F5E5-4492-A32E-E5107E431B5C}" dt="2023-05-01T04:42:02.933" v="21" actId="478"/>
          <ac:picMkLst>
            <pc:docMk/>
            <pc:sldMk cId="1620977681" sldId="701"/>
            <ac:picMk id="9" creationId="{2E78BD3E-119A-4CDA-848E-2E23D89E2F12}"/>
          </ac:picMkLst>
        </pc:picChg>
      </pc:sldChg>
      <pc:sldChg chg="addSp delSp modSp mod">
        <pc:chgData name="Sharma Computer Academy" userId="08476b32c11f4418" providerId="LiveId" clId="{576E1489-F5E5-4492-A32E-E5107E431B5C}" dt="2023-05-01T04:47:48.904" v="257" actId="27636"/>
        <pc:sldMkLst>
          <pc:docMk/>
          <pc:sldMk cId="1172707612" sldId="728"/>
        </pc:sldMkLst>
        <pc:spChg chg="add mod">
          <ac:chgData name="Sharma Computer Academy" userId="08476b32c11f4418" providerId="LiveId" clId="{576E1489-F5E5-4492-A32E-E5107E431B5C}" dt="2023-05-01T04:47:45.060" v="255" actId="20577"/>
          <ac:spMkLst>
            <pc:docMk/>
            <pc:sldMk cId="1172707612" sldId="728"/>
            <ac:spMk id="3" creationId="{8824F9F0-987C-AA70-7C00-245531652C04}"/>
          </ac:spMkLst>
        </pc:spChg>
        <pc:spChg chg="mod">
          <ac:chgData name="Sharma Computer Academy" userId="08476b32c11f4418" providerId="LiveId" clId="{576E1489-F5E5-4492-A32E-E5107E431B5C}" dt="2023-05-01T04:47:48.904" v="257" actId="27636"/>
          <ac:spMkLst>
            <pc:docMk/>
            <pc:sldMk cId="1172707612" sldId="728"/>
            <ac:spMk id="7" creationId="{00000000-0000-0000-0000-000000000000}"/>
          </ac:spMkLst>
        </pc:spChg>
        <pc:spChg chg="del">
          <ac:chgData name="Sharma Computer Academy" userId="08476b32c11f4418" providerId="LiveId" clId="{576E1489-F5E5-4492-A32E-E5107E431B5C}" dt="2023-05-01T04:47:40.419" v="244" actId="478"/>
          <ac:spMkLst>
            <pc:docMk/>
            <pc:sldMk cId="1172707612" sldId="728"/>
            <ac:spMk id="8" creationId="{00000000-0000-0000-0000-000000000000}"/>
          </ac:spMkLst>
        </pc:spChg>
        <pc:picChg chg="del">
          <ac:chgData name="Sharma Computer Academy" userId="08476b32c11f4418" providerId="LiveId" clId="{576E1489-F5E5-4492-A32E-E5107E431B5C}" dt="2023-05-01T04:47:31.068" v="240" actId="478"/>
          <ac:picMkLst>
            <pc:docMk/>
            <pc:sldMk cId="1172707612" sldId="728"/>
            <ac:picMk id="5" creationId="{00000000-0000-0000-0000-000000000000}"/>
          </ac:picMkLst>
        </pc:picChg>
        <pc:picChg chg="del">
          <ac:chgData name="Sharma Computer Academy" userId="08476b32c11f4418" providerId="LiveId" clId="{576E1489-F5E5-4492-A32E-E5107E431B5C}" dt="2023-05-01T04:47:31.068" v="240" actId="478"/>
          <ac:picMkLst>
            <pc:docMk/>
            <pc:sldMk cId="1172707612" sldId="728"/>
            <ac:picMk id="9" creationId="{2E78BD3E-119A-4CDA-848E-2E23D89E2F12}"/>
          </ac:picMkLst>
        </pc:picChg>
      </pc:sldChg>
      <pc:sldChg chg="addSp delSp modSp mod">
        <pc:chgData name="Sharma Computer Academy" userId="08476b32c11f4418" providerId="LiveId" clId="{576E1489-F5E5-4492-A32E-E5107E431B5C}" dt="2023-05-01T04:48:10.411" v="277" actId="20577"/>
        <pc:sldMkLst>
          <pc:docMk/>
          <pc:sldMk cId="2085440590" sldId="729"/>
        </pc:sldMkLst>
        <pc:spChg chg="add mod">
          <ac:chgData name="Sharma Computer Academy" userId="08476b32c11f4418" providerId="LiveId" clId="{576E1489-F5E5-4492-A32E-E5107E431B5C}" dt="2023-05-01T04:48:10.411" v="277" actId="20577"/>
          <ac:spMkLst>
            <pc:docMk/>
            <pc:sldMk cId="2085440590" sldId="729"/>
            <ac:spMk id="3" creationId="{588B90AE-348F-1711-0A1A-910256304979}"/>
          </ac:spMkLst>
        </pc:spChg>
        <pc:spChg chg="del">
          <ac:chgData name="Sharma Computer Academy" userId="08476b32c11f4418" providerId="LiveId" clId="{576E1489-F5E5-4492-A32E-E5107E431B5C}" dt="2023-05-01T04:48:05.231" v="262" actId="478"/>
          <ac:spMkLst>
            <pc:docMk/>
            <pc:sldMk cId="2085440590" sldId="729"/>
            <ac:spMk id="8" creationId="{00000000-0000-0000-0000-000000000000}"/>
          </ac:spMkLst>
        </pc:spChg>
        <pc:picChg chg="del">
          <ac:chgData name="Sharma Computer Academy" userId="08476b32c11f4418" providerId="LiveId" clId="{576E1489-F5E5-4492-A32E-E5107E431B5C}" dt="2023-05-01T04:47:53.522" v="258" actId="478"/>
          <ac:picMkLst>
            <pc:docMk/>
            <pc:sldMk cId="2085440590" sldId="729"/>
            <ac:picMk id="5" creationId="{00000000-0000-0000-0000-000000000000}"/>
          </ac:picMkLst>
        </pc:picChg>
        <pc:picChg chg="del">
          <ac:chgData name="Sharma Computer Academy" userId="08476b32c11f4418" providerId="LiveId" clId="{576E1489-F5E5-4492-A32E-E5107E431B5C}" dt="2023-05-01T04:47:53.522" v="258" actId="478"/>
          <ac:picMkLst>
            <pc:docMk/>
            <pc:sldMk cId="2085440590" sldId="729"/>
            <ac:picMk id="9" creationId="{2E78BD3E-119A-4CDA-848E-2E23D89E2F12}"/>
          </ac:picMkLst>
        </pc:picChg>
        <pc:picChg chg="mod">
          <ac:chgData name="Sharma Computer Academy" userId="08476b32c11f4418" providerId="LiveId" clId="{576E1489-F5E5-4492-A32E-E5107E431B5C}" dt="2023-05-01T04:48:02.997" v="261" actId="14100"/>
          <ac:picMkLst>
            <pc:docMk/>
            <pc:sldMk cId="2085440590" sldId="729"/>
            <ac:picMk id="11" creationId="{AB823C9D-3BC1-4196-843E-EB0949C13324}"/>
          </ac:picMkLst>
        </pc:picChg>
      </pc:sldChg>
      <pc:sldChg chg="addSp delSp modSp mod">
        <pc:chgData name="Sharma Computer Academy" userId="08476b32c11f4418" providerId="LiveId" clId="{576E1489-F5E5-4492-A32E-E5107E431B5C}" dt="2023-05-01T04:48:43.689" v="294" actId="20577"/>
        <pc:sldMkLst>
          <pc:docMk/>
          <pc:sldMk cId="3933732624" sldId="730"/>
        </pc:sldMkLst>
        <pc:spChg chg="add mod">
          <ac:chgData name="Sharma Computer Academy" userId="08476b32c11f4418" providerId="LiveId" clId="{576E1489-F5E5-4492-A32E-E5107E431B5C}" dt="2023-05-01T04:48:43.689" v="294" actId="20577"/>
          <ac:spMkLst>
            <pc:docMk/>
            <pc:sldMk cId="3933732624" sldId="730"/>
            <ac:spMk id="3" creationId="{E0A6612C-B43D-099E-4A02-C80069F78C21}"/>
          </ac:spMkLst>
        </pc:spChg>
        <pc:spChg chg="mod">
          <ac:chgData name="Sharma Computer Academy" userId="08476b32c11f4418" providerId="LiveId" clId="{576E1489-F5E5-4492-A32E-E5107E431B5C}" dt="2023-05-01T04:41:29.859" v="0"/>
          <ac:spMkLst>
            <pc:docMk/>
            <pc:sldMk cId="3933732624" sldId="730"/>
            <ac:spMk id="7" creationId="{00000000-0000-0000-0000-000000000000}"/>
          </ac:spMkLst>
        </pc:spChg>
        <pc:spChg chg="del">
          <ac:chgData name="Sharma Computer Academy" userId="08476b32c11f4418" providerId="LiveId" clId="{576E1489-F5E5-4492-A32E-E5107E431B5C}" dt="2023-05-01T04:48:38.954" v="285" actId="478"/>
          <ac:spMkLst>
            <pc:docMk/>
            <pc:sldMk cId="3933732624" sldId="730"/>
            <ac:spMk id="8" creationId="{00000000-0000-0000-0000-000000000000}"/>
          </ac:spMkLst>
        </pc:spChg>
        <pc:spChg chg="mod">
          <ac:chgData name="Sharma Computer Academy" userId="08476b32c11f4418" providerId="LiveId" clId="{576E1489-F5E5-4492-A32E-E5107E431B5C}" dt="2023-05-01T04:48:32.834" v="283" actId="6549"/>
          <ac:spMkLst>
            <pc:docMk/>
            <pc:sldMk cId="3933732624" sldId="730"/>
            <ac:spMk id="10" creationId="{00000000-0000-0000-0000-000000000000}"/>
          </ac:spMkLst>
        </pc:spChg>
        <pc:spChg chg="mod">
          <ac:chgData name="Sharma Computer Academy" userId="08476b32c11f4418" providerId="LiveId" clId="{576E1489-F5E5-4492-A32E-E5107E431B5C}" dt="2023-05-01T04:48:36.497" v="284" actId="1076"/>
          <ac:spMkLst>
            <pc:docMk/>
            <pc:sldMk cId="3933732624" sldId="730"/>
            <ac:spMk id="11" creationId="{00000000-0000-0000-0000-000000000000}"/>
          </ac:spMkLst>
        </pc:spChg>
        <pc:picChg chg="del">
          <ac:chgData name="Sharma Computer Academy" userId="08476b32c11f4418" providerId="LiveId" clId="{576E1489-F5E5-4492-A32E-E5107E431B5C}" dt="2023-05-01T04:48:14.928" v="278" actId="478"/>
          <ac:picMkLst>
            <pc:docMk/>
            <pc:sldMk cId="3933732624" sldId="730"/>
            <ac:picMk id="5" creationId="{00000000-0000-0000-0000-000000000000}"/>
          </ac:picMkLst>
        </pc:picChg>
        <pc:picChg chg="del">
          <ac:chgData name="Sharma Computer Academy" userId="08476b32c11f4418" providerId="LiveId" clId="{576E1489-F5E5-4492-A32E-E5107E431B5C}" dt="2023-05-01T04:48:14.928" v="278" actId="478"/>
          <ac:picMkLst>
            <pc:docMk/>
            <pc:sldMk cId="3933732624" sldId="730"/>
            <ac:picMk id="9" creationId="{2E78BD3E-119A-4CDA-848E-2E23D89E2F12}"/>
          </ac:picMkLst>
        </pc:picChg>
      </pc:sldChg>
      <pc:sldChg chg="addSp delSp modSp mod">
        <pc:chgData name="Sharma Computer Academy" userId="08476b32c11f4418" providerId="LiveId" clId="{576E1489-F5E5-4492-A32E-E5107E431B5C}" dt="2023-05-01T04:43:43.816" v="90" actId="20577"/>
        <pc:sldMkLst>
          <pc:docMk/>
          <pc:sldMk cId="1739086853" sldId="756"/>
        </pc:sldMkLst>
        <pc:spChg chg="add mod">
          <ac:chgData name="Sharma Computer Academy" userId="08476b32c11f4418" providerId="LiveId" clId="{576E1489-F5E5-4492-A32E-E5107E431B5C}" dt="2023-05-01T04:43:43.816" v="90" actId="20577"/>
          <ac:spMkLst>
            <pc:docMk/>
            <pc:sldMk cId="1739086853" sldId="756"/>
            <ac:spMk id="3" creationId="{2BB71BFB-BE5D-1983-3FFF-2D5B25078D8E}"/>
          </ac:spMkLst>
        </pc:spChg>
        <pc:spChg chg="mod">
          <ac:chgData name="Sharma Computer Academy" userId="08476b32c11f4418" providerId="LiveId" clId="{576E1489-F5E5-4492-A32E-E5107E431B5C}" dt="2023-05-01T04:43:31.232" v="71" actId="27636"/>
          <ac:spMkLst>
            <pc:docMk/>
            <pc:sldMk cId="1739086853" sldId="756"/>
            <ac:spMk id="7" creationId="{00000000-0000-0000-0000-000000000000}"/>
          </ac:spMkLst>
        </pc:spChg>
        <pc:spChg chg="del">
          <ac:chgData name="Sharma Computer Academy" userId="08476b32c11f4418" providerId="LiveId" clId="{576E1489-F5E5-4492-A32E-E5107E431B5C}" dt="2023-05-01T04:43:34.376" v="72" actId="478"/>
          <ac:spMkLst>
            <pc:docMk/>
            <pc:sldMk cId="1739086853" sldId="756"/>
            <ac:spMk id="8" creationId="{00000000-0000-0000-0000-000000000000}"/>
          </ac:spMkLst>
        </pc:spChg>
        <pc:picChg chg="del">
          <ac:chgData name="Sharma Computer Academy" userId="08476b32c11f4418" providerId="LiveId" clId="{576E1489-F5E5-4492-A32E-E5107E431B5C}" dt="2023-05-01T04:43:20.303" v="67" actId="478"/>
          <ac:picMkLst>
            <pc:docMk/>
            <pc:sldMk cId="1739086853" sldId="756"/>
            <ac:picMk id="5" creationId="{00000000-0000-0000-0000-000000000000}"/>
          </ac:picMkLst>
        </pc:picChg>
        <pc:picChg chg="del">
          <ac:chgData name="Sharma Computer Academy" userId="08476b32c11f4418" providerId="LiveId" clId="{576E1489-F5E5-4492-A32E-E5107E431B5C}" dt="2023-05-01T04:43:20.303" v="67" actId="478"/>
          <ac:picMkLst>
            <pc:docMk/>
            <pc:sldMk cId="1739086853" sldId="756"/>
            <ac:picMk id="9" creationId="{2E78BD3E-119A-4CDA-848E-2E23D89E2F12}"/>
          </ac:picMkLst>
        </pc:picChg>
      </pc:sldChg>
      <pc:sldChg chg="addSp delSp modSp mod">
        <pc:chgData name="Sharma Computer Academy" userId="08476b32c11f4418" providerId="LiveId" clId="{576E1489-F5E5-4492-A32E-E5107E431B5C}" dt="2023-05-01T04:51:46.090" v="403" actId="20577"/>
        <pc:sldMkLst>
          <pc:docMk/>
          <pc:sldMk cId="1747586488" sldId="758"/>
        </pc:sldMkLst>
        <pc:spChg chg="add mod">
          <ac:chgData name="Sharma Computer Academy" userId="08476b32c11f4418" providerId="LiveId" clId="{576E1489-F5E5-4492-A32E-E5107E431B5C}" dt="2023-05-01T04:51:46.090" v="403" actId="20577"/>
          <ac:spMkLst>
            <pc:docMk/>
            <pc:sldMk cId="1747586488" sldId="758"/>
            <ac:spMk id="3" creationId="{FB1C33FF-763E-F45E-8E3F-E87A5FB358C7}"/>
          </ac:spMkLst>
        </pc:spChg>
        <pc:spChg chg="mod">
          <ac:chgData name="Sharma Computer Academy" userId="08476b32c11f4418" providerId="LiveId" clId="{576E1489-F5E5-4492-A32E-E5107E431B5C}" dt="2023-05-01T04:51:29.847" v="372" actId="27636"/>
          <ac:spMkLst>
            <pc:docMk/>
            <pc:sldMk cId="1747586488" sldId="758"/>
            <ac:spMk id="7" creationId="{00000000-0000-0000-0000-000000000000}"/>
          </ac:spMkLst>
        </pc:spChg>
        <pc:spChg chg="del">
          <ac:chgData name="Sharma Computer Academy" userId="08476b32c11f4418" providerId="LiveId" clId="{576E1489-F5E5-4492-A32E-E5107E431B5C}" dt="2023-05-01T04:51:34.597" v="373" actId="478"/>
          <ac:spMkLst>
            <pc:docMk/>
            <pc:sldMk cId="1747586488" sldId="758"/>
            <ac:spMk id="8" creationId="{00000000-0000-0000-0000-000000000000}"/>
          </ac:spMkLst>
        </pc:spChg>
        <pc:picChg chg="del">
          <ac:chgData name="Sharma Computer Academy" userId="08476b32c11f4418" providerId="LiveId" clId="{576E1489-F5E5-4492-A32E-E5107E431B5C}" dt="2023-05-01T04:51:19.123" v="367" actId="478"/>
          <ac:picMkLst>
            <pc:docMk/>
            <pc:sldMk cId="1747586488" sldId="758"/>
            <ac:picMk id="5" creationId="{00000000-0000-0000-0000-000000000000}"/>
          </ac:picMkLst>
        </pc:picChg>
        <pc:picChg chg="del">
          <ac:chgData name="Sharma Computer Academy" userId="08476b32c11f4418" providerId="LiveId" clId="{576E1489-F5E5-4492-A32E-E5107E431B5C}" dt="2023-05-01T04:51:19.123" v="367" actId="478"/>
          <ac:picMkLst>
            <pc:docMk/>
            <pc:sldMk cId="1747586488" sldId="758"/>
            <ac:picMk id="9" creationId="{2E78BD3E-119A-4CDA-848E-2E23D89E2F12}"/>
          </ac:picMkLst>
        </pc:picChg>
      </pc:sldChg>
      <pc:sldChg chg="addSp delSp modSp mod">
        <pc:chgData name="Sharma Computer Academy" userId="08476b32c11f4418" providerId="LiveId" clId="{576E1489-F5E5-4492-A32E-E5107E431B5C}" dt="2023-05-01T04:51:12.056" v="366" actId="27636"/>
        <pc:sldMkLst>
          <pc:docMk/>
          <pc:sldMk cId="3579581000" sldId="760"/>
        </pc:sldMkLst>
        <pc:spChg chg="add mod">
          <ac:chgData name="Sharma Computer Academy" userId="08476b32c11f4418" providerId="LiveId" clId="{576E1489-F5E5-4492-A32E-E5107E431B5C}" dt="2023-05-01T04:51:06.485" v="363" actId="20577"/>
          <ac:spMkLst>
            <pc:docMk/>
            <pc:sldMk cId="3579581000" sldId="760"/>
            <ac:spMk id="3" creationId="{8ECB4533-1417-4681-E95F-C337812CC814}"/>
          </ac:spMkLst>
        </pc:spChg>
        <pc:spChg chg="mod">
          <ac:chgData name="Sharma Computer Academy" userId="08476b32c11f4418" providerId="LiveId" clId="{576E1489-F5E5-4492-A32E-E5107E431B5C}" dt="2023-05-01T04:51:12.056" v="366" actId="27636"/>
          <ac:spMkLst>
            <pc:docMk/>
            <pc:sldMk cId="3579581000" sldId="760"/>
            <ac:spMk id="7" creationId="{00000000-0000-0000-0000-000000000000}"/>
          </ac:spMkLst>
        </pc:spChg>
        <pc:spChg chg="del">
          <ac:chgData name="Sharma Computer Academy" userId="08476b32c11f4418" providerId="LiveId" clId="{576E1489-F5E5-4492-A32E-E5107E431B5C}" dt="2023-05-01T04:50:57.523" v="341" actId="478"/>
          <ac:spMkLst>
            <pc:docMk/>
            <pc:sldMk cId="3579581000" sldId="760"/>
            <ac:spMk id="8" creationId="{00000000-0000-0000-0000-000000000000}"/>
          </ac:spMkLst>
        </pc:spChg>
        <pc:picChg chg="del">
          <ac:chgData name="Sharma Computer Academy" userId="08476b32c11f4418" providerId="LiveId" clId="{576E1489-F5E5-4492-A32E-E5107E431B5C}" dt="2023-05-01T04:50:54.656" v="340" actId="478"/>
          <ac:picMkLst>
            <pc:docMk/>
            <pc:sldMk cId="3579581000" sldId="760"/>
            <ac:picMk id="5" creationId="{00000000-0000-0000-0000-000000000000}"/>
          </ac:picMkLst>
        </pc:picChg>
        <pc:picChg chg="del">
          <ac:chgData name="Sharma Computer Academy" userId="08476b32c11f4418" providerId="LiveId" clId="{576E1489-F5E5-4492-A32E-E5107E431B5C}" dt="2023-05-01T04:50:54.656" v="340" actId="478"/>
          <ac:picMkLst>
            <pc:docMk/>
            <pc:sldMk cId="3579581000" sldId="760"/>
            <ac:picMk id="9" creationId="{2E78BD3E-119A-4CDA-848E-2E23D89E2F12}"/>
          </ac:picMkLst>
        </pc:picChg>
      </pc:sldChg>
      <pc:sldChg chg="addSp delSp modSp mod">
        <pc:chgData name="Sharma Computer Academy" userId="08476b32c11f4418" providerId="LiveId" clId="{576E1489-F5E5-4492-A32E-E5107E431B5C}" dt="2023-05-01T04:42:52.506" v="59"/>
        <pc:sldMkLst>
          <pc:docMk/>
          <pc:sldMk cId="907974773" sldId="772"/>
        </pc:sldMkLst>
        <pc:spChg chg="add mod">
          <ac:chgData name="Sharma Computer Academy" userId="08476b32c11f4418" providerId="LiveId" clId="{576E1489-F5E5-4492-A32E-E5107E431B5C}" dt="2023-05-01T04:42:52.506" v="59"/>
          <ac:spMkLst>
            <pc:docMk/>
            <pc:sldMk cId="907974773" sldId="772"/>
            <ac:spMk id="3" creationId="{4968EBBB-505A-2DAC-6169-62BD2421E0E5}"/>
          </ac:spMkLst>
        </pc:spChg>
        <pc:spChg chg="mod">
          <ac:chgData name="Sharma Computer Academy" userId="08476b32c11f4418" providerId="LiveId" clId="{576E1489-F5E5-4492-A32E-E5107E431B5C}" dt="2023-05-01T04:42:48.009" v="57" actId="27636"/>
          <ac:spMkLst>
            <pc:docMk/>
            <pc:sldMk cId="907974773" sldId="772"/>
            <ac:spMk id="7" creationId="{00000000-0000-0000-0000-000000000000}"/>
          </ac:spMkLst>
        </pc:spChg>
        <pc:spChg chg="del">
          <ac:chgData name="Sharma Computer Academy" userId="08476b32c11f4418" providerId="LiveId" clId="{576E1489-F5E5-4492-A32E-E5107E431B5C}" dt="2023-05-01T04:42:50.873" v="58" actId="478"/>
          <ac:spMkLst>
            <pc:docMk/>
            <pc:sldMk cId="907974773" sldId="772"/>
            <ac:spMk id="8" creationId="{00000000-0000-0000-0000-000000000000}"/>
          </ac:spMkLst>
        </pc:spChg>
        <pc:picChg chg="del">
          <ac:chgData name="Sharma Computer Academy" userId="08476b32c11f4418" providerId="LiveId" clId="{576E1489-F5E5-4492-A32E-E5107E431B5C}" dt="2023-05-01T04:42:41.614" v="54" actId="478"/>
          <ac:picMkLst>
            <pc:docMk/>
            <pc:sldMk cId="907974773" sldId="772"/>
            <ac:picMk id="5" creationId="{00000000-0000-0000-0000-000000000000}"/>
          </ac:picMkLst>
        </pc:picChg>
        <pc:picChg chg="del">
          <ac:chgData name="Sharma Computer Academy" userId="08476b32c11f4418" providerId="LiveId" clId="{576E1489-F5E5-4492-A32E-E5107E431B5C}" dt="2023-05-01T04:42:41.614" v="54" actId="478"/>
          <ac:picMkLst>
            <pc:docMk/>
            <pc:sldMk cId="907974773" sldId="772"/>
            <ac:picMk id="9" creationId="{2E78BD3E-119A-4CDA-848E-2E23D89E2F12}"/>
          </ac:picMkLst>
        </pc:picChg>
      </pc:sldChg>
      <pc:sldChg chg="addSp delSp modSp mod">
        <pc:chgData name="Sharma Computer Academy" userId="08476b32c11f4418" providerId="LiveId" clId="{576E1489-F5E5-4492-A32E-E5107E431B5C}" dt="2023-05-01T04:43:15.574" v="66"/>
        <pc:sldMkLst>
          <pc:docMk/>
          <pc:sldMk cId="1661180194" sldId="773"/>
        </pc:sldMkLst>
        <pc:spChg chg="add mod">
          <ac:chgData name="Sharma Computer Academy" userId="08476b32c11f4418" providerId="LiveId" clId="{576E1489-F5E5-4492-A32E-E5107E431B5C}" dt="2023-05-01T04:43:15.574" v="66"/>
          <ac:spMkLst>
            <pc:docMk/>
            <pc:sldMk cId="1661180194" sldId="773"/>
            <ac:spMk id="3" creationId="{ACEB86A6-A2F8-C10E-8A75-8178E0B1F4B7}"/>
          </ac:spMkLst>
        </pc:spChg>
        <pc:spChg chg="mod">
          <ac:chgData name="Sharma Computer Academy" userId="08476b32c11f4418" providerId="LiveId" clId="{576E1489-F5E5-4492-A32E-E5107E431B5C}" dt="2023-05-01T04:43:11.279" v="64" actId="27636"/>
          <ac:spMkLst>
            <pc:docMk/>
            <pc:sldMk cId="1661180194" sldId="773"/>
            <ac:spMk id="7" creationId="{00000000-0000-0000-0000-000000000000}"/>
          </ac:spMkLst>
        </pc:spChg>
        <pc:spChg chg="del">
          <ac:chgData name="Sharma Computer Academy" userId="08476b32c11f4418" providerId="LiveId" clId="{576E1489-F5E5-4492-A32E-E5107E431B5C}" dt="2023-05-01T04:43:13.892" v="65" actId="478"/>
          <ac:spMkLst>
            <pc:docMk/>
            <pc:sldMk cId="1661180194" sldId="773"/>
            <ac:spMk id="8" creationId="{00000000-0000-0000-0000-000000000000}"/>
          </ac:spMkLst>
        </pc:spChg>
        <pc:picChg chg="del">
          <ac:chgData name="Sharma Computer Academy" userId="08476b32c11f4418" providerId="LiveId" clId="{576E1489-F5E5-4492-A32E-E5107E431B5C}" dt="2023-05-01T04:43:05.612" v="61" actId="478"/>
          <ac:picMkLst>
            <pc:docMk/>
            <pc:sldMk cId="1661180194" sldId="773"/>
            <ac:picMk id="5" creationId="{00000000-0000-0000-0000-000000000000}"/>
          </ac:picMkLst>
        </pc:picChg>
        <pc:picChg chg="del">
          <ac:chgData name="Sharma Computer Academy" userId="08476b32c11f4418" providerId="LiveId" clId="{576E1489-F5E5-4492-A32E-E5107E431B5C}" dt="2023-05-01T04:43:05.612" v="61" actId="478"/>
          <ac:picMkLst>
            <pc:docMk/>
            <pc:sldMk cId="1661180194" sldId="773"/>
            <ac:picMk id="9" creationId="{2E78BD3E-119A-4CDA-848E-2E23D89E2F12}"/>
          </ac:picMkLst>
        </pc:picChg>
      </pc:sldChg>
      <pc:sldChg chg="addSp delSp modSp mod">
        <pc:chgData name="Sharma Computer Academy" userId="08476b32c11f4418" providerId="LiveId" clId="{576E1489-F5E5-4492-A32E-E5107E431B5C}" dt="2023-05-01T04:44:19.298" v="125" actId="20577"/>
        <pc:sldMkLst>
          <pc:docMk/>
          <pc:sldMk cId="2093250881" sldId="775"/>
        </pc:sldMkLst>
        <pc:spChg chg="add mod">
          <ac:chgData name="Sharma Computer Academy" userId="08476b32c11f4418" providerId="LiveId" clId="{576E1489-F5E5-4492-A32E-E5107E431B5C}" dt="2023-05-01T04:44:19.298" v="125" actId="20577"/>
          <ac:spMkLst>
            <pc:docMk/>
            <pc:sldMk cId="2093250881" sldId="775"/>
            <ac:spMk id="3" creationId="{6DA2A983-D3EA-79D7-2580-46611ADC9898}"/>
          </ac:spMkLst>
        </pc:spChg>
        <pc:spChg chg="mod">
          <ac:chgData name="Sharma Computer Academy" userId="08476b32c11f4418" providerId="LiveId" clId="{576E1489-F5E5-4492-A32E-E5107E431B5C}" dt="2023-05-01T04:44:02.357" v="94" actId="255"/>
          <ac:spMkLst>
            <pc:docMk/>
            <pc:sldMk cId="2093250881" sldId="775"/>
            <ac:spMk id="7" creationId="{00000000-0000-0000-0000-000000000000}"/>
          </ac:spMkLst>
        </pc:spChg>
        <pc:spChg chg="del">
          <ac:chgData name="Sharma Computer Academy" userId="08476b32c11f4418" providerId="LiveId" clId="{576E1489-F5E5-4492-A32E-E5107E431B5C}" dt="2023-05-01T04:44:06.587" v="95" actId="478"/>
          <ac:spMkLst>
            <pc:docMk/>
            <pc:sldMk cId="2093250881" sldId="775"/>
            <ac:spMk id="8" creationId="{00000000-0000-0000-0000-000000000000}"/>
          </ac:spMkLst>
        </pc:spChg>
        <pc:picChg chg="del">
          <ac:chgData name="Sharma Computer Academy" userId="08476b32c11f4418" providerId="LiveId" clId="{576E1489-F5E5-4492-A32E-E5107E431B5C}" dt="2023-05-01T04:43:51.708" v="91" actId="478"/>
          <ac:picMkLst>
            <pc:docMk/>
            <pc:sldMk cId="2093250881" sldId="775"/>
            <ac:picMk id="5" creationId="{00000000-0000-0000-0000-000000000000}"/>
          </ac:picMkLst>
        </pc:picChg>
        <pc:picChg chg="del">
          <ac:chgData name="Sharma Computer Academy" userId="08476b32c11f4418" providerId="LiveId" clId="{576E1489-F5E5-4492-A32E-E5107E431B5C}" dt="2023-05-01T04:43:51.708" v="91" actId="478"/>
          <ac:picMkLst>
            <pc:docMk/>
            <pc:sldMk cId="2093250881" sldId="775"/>
            <ac:picMk id="9" creationId="{2E78BD3E-119A-4CDA-848E-2E23D89E2F12}"/>
          </ac:picMkLst>
        </pc:picChg>
      </pc:sldChg>
      <pc:sldChg chg="addSp delSp modSp mod">
        <pc:chgData name="Sharma Computer Academy" userId="08476b32c11f4418" providerId="LiveId" clId="{576E1489-F5E5-4492-A32E-E5107E431B5C}" dt="2023-05-01T04:44:40.292" v="131" actId="27636"/>
        <pc:sldMkLst>
          <pc:docMk/>
          <pc:sldMk cId="1838650683" sldId="776"/>
        </pc:sldMkLst>
        <pc:spChg chg="add mod">
          <ac:chgData name="Sharma Computer Academy" userId="08476b32c11f4418" providerId="LiveId" clId="{576E1489-F5E5-4492-A32E-E5107E431B5C}" dt="2023-05-01T04:44:33.277" v="128"/>
          <ac:spMkLst>
            <pc:docMk/>
            <pc:sldMk cId="1838650683" sldId="776"/>
            <ac:spMk id="3" creationId="{579673F5-4BE9-21A9-CEA4-EE41B1192EF7}"/>
          </ac:spMkLst>
        </pc:spChg>
        <pc:spChg chg="mod">
          <ac:chgData name="Sharma Computer Academy" userId="08476b32c11f4418" providerId="LiveId" clId="{576E1489-F5E5-4492-A32E-E5107E431B5C}" dt="2023-05-01T04:44:40.292" v="131" actId="27636"/>
          <ac:spMkLst>
            <pc:docMk/>
            <pc:sldMk cId="1838650683" sldId="776"/>
            <ac:spMk id="7" creationId="{00000000-0000-0000-0000-000000000000}"/>
          </ac:spMkLst>
        </pc:spChg>
        <pc:spChg chg="del">
          <ac:chgData name="Sharma Computer Academy" userId="08476b32c11f4418" providerId="LiveId" clId="{576E1489-F5E5-4492-A32E-E5107E431B5C}" dt="2023-05-01T04:44:31.893" v="127" actId="478"/>
          <ac:spMkLst>
            <pc:docMk/>
            <pc:sldMk cId="1838650683" sldId="776"/>
            <ac:spMk id="8" creationId="{00000000-0000-0000-0000-000000000000}"/>
          </ac:spMkLst>
        </pc:spChg>
        <pc:picChg chg="del">
          <ac:chgData name="Sharma Computer Academy" userId="08476b32c11f4418" providerId="LiveId" clId="{576E1489-F5E5-4492-A32E-E5107E431B5C}" dt="2023-05-01T04:44:26.003" v="126" actId="478"/>
          <ac:picMkLst>
            <pc:docMk/>
            <pc:sldMk cId="1838650683" sldId="776"/>
            <ac:picMk id="5" creationId="{00000000-0000-0000-0000-000000000000}"/>
          </ac:picMkLst>
        </pc:picChg>
        <pc:picChg chg="del">
          <ac:chgData name="Sharma Computer Academy" userId="08476b32c11f4418" providerId="LiveId" clId="{576E1489-F5E5-4492-A32E-E5107E431B5C}" dt="2023-05-01T04:44:26.003" v="126" actId="478"/>
          <ac:picMkLst>
            <pc:docMk/>
            <pc:sldMk cId="1838650683" sldId="776"/>
            <ac:picMk id="9" creationId="{2E78BD3E-119A-4CDA-848E-2E23D89E2F12}"/>
          </ac:picMkLst>
        </pc:picChg>
      </pc:sldChg>
      <pc:sldChg chg="addSp delSp modSp mod">
        <pc:chgData name="Sharma Computer Academy" userId="08476b32c11f4418" providerId="LiveId" clId="{576E1489-F5E5-4492-A32E-E5107E431B5C}" dt="2023-05-01T04:45:08.773" v="160" actId="20577"/>
        <pc:sldMkLst>
          <pc:docMk/>
          <pc:sldMk cId="95824763" sldId="777"/>
        </pc:sldMkLst>
        <pc:spChg chg="add mod">
          <ac:chgData name="Sharma Computer Academy" userId="08476b32c11f4418" providerId="LiveId" clId="{576E1489-F5E5-4492-A32E-E5107E431B5C}" dt="2023-05-01T04:45:08.773" v="160" actId="20577"/>
          <ac:spMkLst>
            <pc:docMk/>
            <pc:sldMk cId="95824763" sldId="777"/>
            <ac:spMk id="3" creationId="{7D79E23F-A952-470A-799B-123A4C1CD7FE}"/>
          </ac:spMkLst>
        </pc:spChg>
        <pc:spChg chg="mod">
          <ac:chgData name="Sharma Computer Academy" userId="08476b32c11f4418" providerId="LiveId" clId="{576E1489-F5E5-4492-A32E-E5107E431B5C}" dt="2023-05-01T04:44:53.462" v="136" actId="255"/>
          <ac:spMkLst>
            <pc:docMk/>
            <pc:sldMk cId="95824763" sldId="777"/>
            <ac:spMk id="7" creationId="{00000000-0000-0000-0000-000000000000}"/>
          </ac:spMkLst>
        </pc:spChg>
        <pc:spChg chg="del">
          <ac:chgData name="Sharma Computer Academy" userId="08476b32c11f4418" providerId="LiveId" clId="{576E1489-F5E5-4492-A32E-E5107E431B5C}" dt="2023-05-01T04:45:01.623" v="137" actId="478"/>
          <ac:spMkLst>
            <pc:docMk/>
            <pc:sldMk cId="95824763" sldId="777"/>
            <ac:spMk id="8" creationId="{00000000-0000-0000-0000-000000000000}"/>
          </ac:spMkLst>
        </pc:spChg>
        <pc:picChg chg="del">
          <ac:chgData name="Sharma Computer Academy" userId="08476b32c11f4418" providerId="LiveId" clId="{576E1489-F5E5-4492-A32E-E5107E431B5C}" dt="2023-05-01T04:44:44.397" v="132" actId="478"/>
          <ac:picMkLst>
            <pc:docMk/>
            <pc:sldMk cId="95824763" sldId="777"/>
            <ac:picMk id="5" creationId="{00000000-0000-0000-0000-000000000000}"/>
          </ac:picMkLst>
        </pc:picChg>
        <pc:picChg chg="del">
          <ac:chgData name="Sharma Computer Academy" userId="08476b32c11f4418" providerId="LiveId" clId="{576E1489-F5E5-4492-A32E-E5107E431B5C}" dt="2023-05-01T04:44:44.397" v="132" actId="478"/>
          <ac:picMkLst>
            <pc:docMk/>
            <pc:sldMk cId="95824763" sldId="777"/>
            <ac:picMk id="9" creationId="{2E78BD3E-119A-4CDA-848E-2E23D89E2F12}"/>
          </ac:picMkLst>
        </pc:picChg>
      </pc:sldChg>
      <pc:sldChg chg="addSp delSp modSp mod">
        <pc:chgData name="Sharma Computer Academy" userId="08476b32c11f4418" providerId="LiveId" clId="{576E1489-F5E5-4492-A32E-E5107E431B5C}" dt="2023-05-01T04:45:34.621" v="188" actId="20577"/>
        <pc:sldMkLst>
          <pc:docMk/>
          <pc:sldMk cId="1360181707" sldId="778"/>
        </pc:sldMkLst>
        <pc:spChg chg="add mod">
          <ac:chgData name="Sharma Computer Academy" userId="08476b32c11f4418" providerId="LiveId" clId="{576E1489-F5E5-4492-A32E-E5107E431B5C}" dt="2023-05-01T04:45:34.621" v="188" actId="20577"/>
          <ac:spMkLst>
            <pc:docMk/>
            <pc:sldMk cId="1360181707" sldId="778"/>
            <ac:spMk id="3" creationId="{B993AB48-32F1-A787-E87D-61111FDB883C}"/>
          </ac:spMkLst>
        </pc:spChg>
        <pc:spChg chg="mod">
          <ac:chgData name="Sharma Computer Academy" userId="08476b32c11f4418" providerId="LiveId" clId="{576E1489-F5E5-4492-A32E-E5107E431B5C}" dt="2023-05-01T04:45:23.761" v="164" actId="255"/>
          <ac:spMkLst>
            <pc:docMk/>
            <pc:sldMk cId="1360181707" sldId="778"/>
            <ac:spMk id="7" creationId="{00000000-0000-0000-0000-000000000000}"/>
          </ac:spMkLst>
        </pc:spChg>
        <pc:spChg chg="del">
          <ac:chgData name="Sharma Computer Academy" userId="08476b32c11f4418" providerId="LiveId" clId="{576E1489-F5E5-4492-A32E-E5107E431B5C}" dt="2023-05-01T04:45:27.423" v="165" actId="478"/>
          <ac:spMkLst>
            <pc:docMk/>
            <pc:sldMk cId="1360181707" sldId="778"/>
            <ac:spMk id="8" creationId="{00000000-0000-0000-0000-000000000000}"/>
          </ac:spMkLst>
        </pc:spChg>
        <pc:picChg chg="del">
          <ac:chgData name="Sharma Computer Academy" userId="08476b32c11f4418" providerId="LiveId" clId="{576E1489-F5E5-4492-A32E-E5107E431B5C}" dt="2023-05-01T04:45:13.263" v="161" actId="478"/>
          <ac:picMkLst>
            <pc:docMk/>
            <pc:sldMk cId="1360181707" sldId="778"/>
            <ac:picMk id="5" creationId="{00000000-0000-0000-0000-000000000000}"/>
          </ac:picMkLst>
        </pc:picChg>
        <pc:picChg chg="del">
          <ac:chgData name="Sharma Computer Academy" userId="08476b32c11f4418" providerId="LiveId" clId="{576E1489-F5E5-4492-A32E-E5107E431B5C}" dt="2023-05-01T04:45:13.263" v="161" actId="478"/>
          <ac:picMkLst>
            <pc:docMk/>
            <pc:sldMk cId="1360181707" sldId="778"/>
            <ac:picMk id="9" creationId="{2E78BD3E-119A-4CDA-848E-2E23D89E2F12}"/>
          </ac:picMkLst>
        </pc:picChg>
      </pc:sldChg>
      <pc:sldChg chg="addSp delSp modSp mod">
        <pc:chgData name="Sharma Computer Academy" userId="08476b32c11f4418" providerId="LiveId" clId="{576E1489-F5E5-4492-A32E-E5107E431B5C}" dt="2023-05-01T04:46:10.965" v="208" actId="255"/>
        <pc:sldMkLst>
          <pc:docMk/>
          <pc:sldMk cId="3830630895" sldId="779"/>
        </pc:sldMkLst>
        <pc:spChg chg="add mod">
          <ac:chgData name="Sharma Computer Academy" userId="08476b32c11f4418" providerId="LiveId" clId="{576E1489-F5E5-4492-A32E-E5107E431B5C}" dt="2023-05-01T04:45:57.435" v="203" actId="20577"/>
          <ac:spMkLst>
            <pc:docMk/>
            <pc:sldMk cId="3830630895" sldId="779"/>
            <ac:spMk id="3" creationId="{35A57895-88B4-9E24-A000-0EF1938F570F}"/>
          </ac:spMkLst>
        </pc:spChg>
        <pc:spChg chg="mod">
          <ac:chgData name="Sharma Computer Academy" userId="08476b32c11f4418" providerId="LiveId" clId="{576E1489-F5E5-4492-A32E-E5107E431B5C}" dt="2023-05-01T04:46:10.965" v="208" actId="255"/>
          <ac:spMkLst>
            <pc:docMk/>
            <pc:sldMk cId="3830630895" sldId="779"/>
            <ac:spMk id="7" creationId="{00000000-0000-0000-0000-000000000000}"/>
          </ac:spMkLst>
        </pc:spChg>
        <pc:spChg chg="del">
          <ac:chgData name="Sharma Computer Academy" userId="08476b32c11f4418" providerId="LiveId" clId="{576E1489-F5E5-4492-A32E-E5107E431B5C}" dt="2023-05-01T04:45:51.939" v="194" actId="478"/>
          <ac:spMkLst>
            <pc:docMk/>
            <pc:sldMk cId="3830630895" sldId="779"/>
            <ac:spMk id="8" creationId="{00000000-0000-0000-0000-000000000000}"/>
          </ac:spMkLst>
        </pc:spChg>
        <pc:picChg chg="del">
          <ac:chgData name="Sharma Computer Academy" userId="08476b32c11f4418" providerId="LiveId" clId="{576E1489-F5E5-4492-A32E-E5107E431B5C}" dt="2023-05-01T04:45:41.963" v="189" actId="478"/>
          <ac:picMkLst>
            <pc:docMk/>
            <pc:sldMk cId="3830630895" sldId="779"/>
            <ac:picMk id="5" creationId="{00000000-0000-0000-0000-000000000000}"/>
          </ac:picMkLst>
        </pc:picChg>
        <pc:picChg chg="del">
          <ac:chgData name="Sharma Computer Academy" userId="08476b32c11f4418" providerId="LiveId" clId="{576E1489-F5E5-4492-A32E-E5107E431B5C}" dt="2023-05-01T04:45:41.963" v="189" actId="478"/>
          <ac:picMkLst>
            <pc:docMk/>
            <pc:sldMk cId="3830630895" sldId="779"/>
            <ac:picMk id="9" creationId="{2E78BD3E-119A-4CDA-848E-2E23D89E2F12}"/>
          </ac:picMkLst>
        </pc:picChg>
      </pc:sldChg>
      <pc:sldChg chg="addSp delSp modSp mod">
        <pc:chgData name="Sharma Computer Academy" userId="08476b32c11f4418" providerId="LiveId" clId="{576E1489-F5E5-4492-A32E-E5107E431B5C}" dt="2023-05-01T04:47:24.974" v="239" actId="6549"/>
        <pc:sldMkLst>
          <pc:docMk/>
          <pc:sldMk cId="713978283" sldId="780"/>
        </pc:sldMkLst>
        <pc:spChg chg="add mod">
          <ac:chgData name="Sharma Computer Academy" userId="08476b32c11f4418" providerId="LiveId" clId="{576E1489-F5E5-4492-A32E-E5107E431B5C}" dt="2023-05-01T04:46:29.868" v="220" actId="20577"/>
          <ac:spMkLst>
            <pc:docMk/>
            <pc:sldMk cId="713978283" sldId="780"/>
            <ac:spMk id="3" creationId="{765C1E38-DC16-CEFB-C82E-E4C2937F8883}"/>
          </ac:spMkLst>
        </pc:spChg>
        <pc:spChg chg="mod">
          <ac:chgData name="Sharma Computer Academy" userId="08476b32c11f4418" providerId="LiveId" clId="{576E1489-F5E5-4492-A32E-E5107E431B5C}" dt="2023-05-01T04:47:24.974" v="239" actId="6549"/>
          <ac:spMkLst>
            <pc:docMk/>
            <pc:sldMk cId="713978283" sldId="780"/>
            <ac:spMk id="7" creationId="{00000000-0000-0000-0000-000000000000}"/>
          </ac:spMkLst>
        </pc:spChg>
        <pc:spChg chg="del">
          <ac:chgData name="Sharma Computer Academy" userId="08476b32c11f4418" providerId="LiveId" clId="{576E1489-F5E5-4492-A32E-E5107E431B5C}" dt="2023-05-01T04:46:24.841" v="213" actId="478"/>
          <ac:spMkLst>
            <pc:docMk/>
            <pc:sldMk cId="713978283" sldId="780"/>
            <ac:spMk id="8" creationId="{00000000-0000-0000-0000-000000000000}"/>
          </ac:spMkLst>
        </pc:spChg>
        <pc:picChg chg="del">
          <ac:chgData name="Sharma Computer Academy" userId="08476b32c11f4418" providerId="LiveId" clId="{576E1489-F5E5-4492-A32E-E5107E431B5C}" dt="2023-05-01T04:46:16.676" v="209" actId="478"/>
          <ac:picMkLst>
            <pc:docMk/>
            <pc:sldMk cId="713978283" sldId="780"/>
            <ac:picMk id="5" creationId="{00000000-0000-0000-0000-000000000000}"/>
          </ac:picMkLst>
        </pc:picChg>
        <pc:picChg chg="del">
          <ac:chgData name="Sharma Computer Academy" userId="08476b32c11f4418" providerId="LiveId" clId="{576E1489-F5E5-4492-A32E-E5107E431B5C}" dt="2023-05-01T04:46:16.676" v="209" actId="478"/>
          <ac:picMkLst>
            <pc:docMk/>
            <pc:sldMk cId="713978283" sldId="780"/>
            <ac:picMk id="9" creationId="{2E78BD3E-119A-4CDA-848E-2E23D89E2F12}"/>
          </ac:picMkLst>
        </pc:picChg>
      </pc:sldChg>
      <pc:sldChg chg="addSp delSp modSp mod">
        <pc:chgData name="Sharma Computer Academy" userId="08476b32c11f4418" providerId="LiveId" clId="{576E1489-F5E5-4492-A32E-E5107E431B5C}" dt="2023-05-01T04:52:22.389" v="432" actId="255"/>
        <pc:sldMkLst>
          <pc:docMk/>
          <pc:sldMk cId="111297187" sldId="781"/>
        </pc:sldMkLst>
        <pc:spChg chg="add mod">
          <ac:chgData name="Sharma Computer Academy" userId="08476b32c11f4418" providerId="LiveId" clId="{576E1489-F5E5-4492-A32E-E5107E431B5C}" dt="2023-05-01T04:52:17.210" v="431" actId="20577"/>
          <ac:spMkLst>
            <pc:docMk/>
            <pc:sldMk cId="111297187" sldId="781"/>
            <ac:spMk id="3" creationId="{68118806-CA2D-25B8-138C-18407CE39CDA}"/>
          </ac:spMkLst>
        </pc:spChg>
        <pc:spChg chg="mod">
          <ac:chgData name="Sharma Computer Academy" userId="08476b32c11f4418" providerId="LiveId" clId="{576E1489-F5E5-4492-A32E-E5107E431B5C}" dt="2023-05-01T04:52:22.389" v="432" actId="255"/>
          <ac:spMkLst>
            <pc:docMk/>
            <pc:sldMk cId="111297187" sldId="781"/>
            <ac:spMk id="7" creationId="{00000000-0000-0000-0000-000000000000}"/>
          </ac:spMkLst>
        </pc:spChg>
        <pc:spChg chg="del">
          <ac:chgData name="Sharma Computer Academy" userId="08476b32c11f4418" providerId="LiveId" clId="{576E1489-F5E5-4492-A32E-E5107E431B5C}" dt="2023-05-01T04:52:07.371" v="407" actId="478"/>
          <ac:spMkLst>
            <pc:docMk/>
            <pc:sldMk cId="111297187" sldId="781"/>
            <ac:spMk id="8" creationId="{00000000-0000-0000-0000-000000000000}"/>
          </ac:spMkLst>
        </pc:spChg>
        <pc:picChg chg="del">
          <ac:chgData name="Sharma Computer Academy" userId="08476b32c11f4418" providerId="LiveId" clId="{576E1489-F5E5-4492-A32E-E5107E431B5C}" dt="2023-05-01T04:51:59.210" v="404" actId="478"/>
          <ac:picMkLst>
            <pc:docMk/>
            <pc:sldMk cId="111297187" sldId="781"/>
            <ac:picMk id="5" creationId="{00000000-0000-0000-0000-000000000000}"/>
          </ac:picMkLst>
        </pc:picChg>
        <pc:picChg chg="del">
          <ac:chgData name="Sharma Computer Academy" userId="08476b32c11f4418" providerId="LiveId" clId="{576E1489-F5E5-4492-A32E-E5107E431B5C}" dt="2023-05-01T04:51:59.210" v="404" actId="478"/>
          <ac:picMkLst>
            <pc:docMk/>
            <pc:sldMk cId="111297187" sldId="781"/>
            <ac:picMk id="9" creationId="{2E78BD3E-119A-4CDA-848E-2E23D89E2F12}"/>
          </ac:picMkLst>
        </pc:picChg>
      </pc:sldChg>
      <pc:sldChg chg="addSp delSp modSp mod">
        <pc:chgData name="Sharma Computer Academy" userId="08476b32c11f4418" providerId="LiveId" clId="{576E1489-F5E5-4492-A32E-E5107E431B5C}" dt="2023-05-01T04:52:51.545" v="440"/>
        <pc:sldMkLst>
          <pc:docMk/>
          <pc:sldMk cId="4215404243" sldId="782"/>
        </pc:sldMkLst>
        <pc:spChg chg="add mod">
          <ac:chgData name="Sharma Computer Academy" userId="08476b32c11f4418" providerId="LiveId" clId="{576E1489-F5E5-4492-A32E-E5107E431B5C}" dt="2023-05-01T04:52:51.545" v="440"/>
          <ac:spMkLst>
            <pc:docMk/>
            <pc:sldMk cId="4215404243" sldId="782"/>
            <ac:spMk id="3" creationId="{58ED2A69-6F23-401C-23BA-93D650D14009}"/>
          </ac:spMkLst>
        </pc:spChg>
        <pc:spChg chg="mod">
          <ac:chgData name="Sharma Computer Academy" userId="08476b32c11f4418" providerId="LiveId" clId="{576E1489-F5E5-4492-A32E-E5107E431B5C}" dt="2023-05-01T04:52:41.051" v="438" actId="255"/>
          <ac:spMkLst>
            <pc:docMk/>
            <pc:sldMk cId="4215404243" sldId="782"/>
            <ac:spMk id="7" creationId="{00000000-0000-0000-0000-000000000000}"/>
          </ac:spMkLst>
        </pc:spChg>
        <pc:spChg chg="del">
          <ac:chgData name="Sharma Computer Academy" userId="08476b32c11f4418" providerId="LiveId" clId="{576E1489-F5E5-4492-A32E-E5107E431B5C}" dt="2023-05-01T04:52:49.766" v="439" actId="478"/>
          <ac:spMkLst>
            <pc:docMk/>
            <pc:sldMk cId="4215404243" sldId="782"/>
            <ac:spMk id="8" creationId="{00000000-0000-0000-0000-000000000000}"/>
          </ac:spMkLst>
        </pc:spChg>
        <pc:picChg chg="del">
          <ac:chgData name="Sharma Computer Academy" userId="08476b32c11f4418" providerId="LiveId" clId="{576E1489-F5E5-4492-A32E-E5107E431B5C}" dt="2023-05-01T04:52:27.753" v="433" actId="478"/>
          <ac:picMkLst>
            <pc:docMk/>
            <pc:sldMk cId="4215404243" sldId="782"/>
            <ac:picMk id="5" creationId="{00000000-0000-0000-0000-000000000000}"/>
          </ac:picMkLst>
        </pc:picChg>
        <pc:picChg chg="del">
          <ac:chgData name="Sharma Computer Academy" userId="08476b32c11f4418" providerId="LiveId" clId="{576E1489-F5E5-4492-A32E-E5107E431B5C}" dt="2023-05-01T04:52:27.753" v="433" actId="478"/>
          <ac:picMkLst>
            <pc:docMk/>
            <pc:sldMk cId="4215404243" sldId="782"/>
            <ac:picMk id="9" creationId="{2E78BD3E-119A-4CDA-848E-2E23D89E2F12}"/>
          </ac:picMkLst>
        </pc:picChg>
      </pc:sldChg>
      <pc:sldChg chg="addSp delSp modSp mod">
        <pc:chgData name="Sharma Computer Academy" userId="08476b32c11f4418" providerId="LiveId" clId="{576E1489-F5E5-4492-A32E-E5107E431B5C}" dt="2023-05-01T04:49:26.789" v="320" actId="20577"/>
        <pc:sldMkLst>
          <pc:docMk/>
          <pc:sldMk cId="4015748980" sldId="783"/>
        </pc:sldMkLst>
        <pc:spChg chg="add mod">
          <ac:chgData name="Sharma Computer Academy" userId="08476b32c11f4418" providerId="LiveId" clId="{576E1489-F5E5-4492-A32E-E5107E431B5C}" dt="2023-05-01T04:49:12.376" v="313" actId="20577"/>
          <ac:spMkLst>
            <pc:docMk/>
            <pc:sldMk cId="4015748980" sldId="783"/>
            <ac:spMk id="3" creationId="{9154E9A6-5833-D6C6-C2BA-4B43584BCA56}"/>
          </ac:spMkLst>
        </pc:spChg>
        <pc:spChg chg="add mod">
          <ac:chgData name="Sharma Computer Academy" userId="08476b32c11f4418" providerId="LiveId" clId="{576E1489-F5E5-4492-A32E-E5107E431B5C}" dt="2023-05-01T04:49:26.789" v="320" actId="20577"/>
          <ac:spMkLst>
            <pc:docMk/>
            <pc:sldMk cId="4015748980" sldId="783"/>
            <ac:spMk id="4" creationId="{3604C1CD-E609-30B8-8583-E3CDC3FB2B2B}"/>
          </ac:spMkLst>
        </pc:spChg>
        <pc:spChg chg="mod">
          <ac:chgData name="Sharma Computer Academy" userId="08476b32c11f4418" providerId="LiveId" clId="{576E1489-F5E5-4492-A32E-E5107E431B5C}" dt="2023-05-01T04:41:29.859" v="0"/>
          <ac:spMkLst>
            <pc:docMk/>
            <pc:sldMk cId="4015748980" sldId="783"/>
            <ac:spMk id="7" creationId="{00000000-0000-0000-0000-000000000000}"/>
          </ac:spMkLst>
        </pc:spChg>
        <pc:spChg chg="del">
          <ac:chgData name="Sharma Computer Academy" userId="08476b32c11f4418" providerId="LiveId" clId="{576E1489-F5E5-4492-A32E-E5107E431B5C}" dt="2023-05-01T04:49:03.684" v="300" actId="478"/>
          <ac:spMkLst>
            <pc:docMk/>
            <pc:sldMk cId="4015748980" sldId="783"/>
            <ac:spMk id="8" creationId="{00000000-0000-0000-0000-000000000000}"/>
          </ac:spMkLst>
        </pc:spChg>
        <pc:spChg chg="mod">
          <ac:chgData name="Sharma Computer Academy" userId="08476b32c11f4418" providerId="LiveId" clId="{576E1489-F5E5-4492-A32E-E5107E431B5C}" dt="2023-05-01T04:48:56.998" v="298" actId="14100"/>
          <ac:spMkLst>
            <pc:docMk/>
            <pc:sldMk cId="4015748980" sldId="783"/>
            <ac:spMk id="10" creationId="{00000000-0000-0000-0000-000000000000}"/>
          </ac:spMkLst>
        </pc:spChg>
        <pc:spChg chg="del mod">
          <ac:chgData name="Sharma Computer Academy" userId="08476b32c11f4418" providerId="LiveId" clId="{576E1489-F5E5-4492-A32E-E5107E431B5C}" dt="2023-05-01T04:49:20.501" v="314" actId="478"/>
          <ac:spMkLst>
            <pc:docMk/>
            <pc:sldMk cId="4015748980" sldId="783"/>
            <ac:spMk id="11" creationId="{00000000-0000-0000-0000-000000000000}"/>
          </ac:spMkLst>
        </pc:spChg>
        <pc:picChg chg="del">
          <ac:chgData name="Sharma Computer Academy" userId="08476b32c11f4418" providerId="LiveId" clId="{576E1489-F5E5-4492-A32E-E5107E431B5C}" dt="2023-05-01T04:48:48.865" v="295" actId="478"/>
          <ac:picMkLst>
            <pc:docMk/>
            <pc:sldMk cId="4015748980" sldId="783"/>
            <ac:picMk id="5" creationId="{00000000-0000-0000-0000-000000000000}"/>
          </ac:picMkLst>
        </pc:picChg>
        <pc:picChg chg="del">
          <ac:chgData name="Sharma Computer Academy" userId="08476b32c11f4418" providerId="LiveId" clId="{576E1489-F5E5-4492-A32E-E5107E431B5C}" dt="2023-05-01T04:48:48.865" v="295" actId="478"/>
          <ac:picMkLst>
            <pc:docMk/>
            <pc:sldMk cId="4015748980" sldId="783"/>
            <ac:picMk id="9" creationId="{2E78BD3E-119A-4CDA-848E-2E23D89E2F12}"/>
          </ac:picMkLst>
        </pc:picChg>
      </pc:sldChg>
      <pc:sldChg chg="addSp delSp modSp mod">
        <pc:chgData name="Sharma Computer Academy" userId="08476b32c11f4418" providerId="LiveId" clId="{576E1489-F5E5-4492-A32E-E5107E431B5C}" dt="2023-05-01T04:50:42.598" v="339" actId="1076"/>
        <pc:sldMkLst>
          <pc:docMk/>
          <pc:sldMk cId="1144210828" sldId="784"/>
        </pc:sldMkLst>
        <pc:spChg chg="add mod">
          <ac:chgData name="Sharma Computer Academy" userId="08476b32c11f4418" providerId="LiveId" clId="{576E1489-F5E5-4492-A32E-E5107E431B5C}" dt="2023-05-01T04:50:04.012" v="336" actId="20577"/>
          <ac:spMkLst>
            <pc:docMk/>
            <pc:sldMk cId="1144210828" sldId="784"/>
            <ac:spMk id="3" creationId="{B74E0A56-5802-E4B4-63C2-0FE84AD3DEF1}"/>
          </ac:spMkLst>
        </pc:spChg>
        <pc:spChg chg="add mod">
          <ac:chgData name="Sharma Computer Academy" userId="08476b32c11f4418" providerId="LiveId" clId="{576E1489-F5E5-4492-A32E-E5107E431B5C}" dt="2023-05-01T04:50:31.378" v="338"/>
          <ac:spMkLst>
            <pc:docMk/>
            <pc:sldMk cId="1144210828" sldId="784"/>
            <ac:spMk id="4" creationId="{BB6136D8-9954-C487-7BEC-DDA838AE5452}"/>
          </ac:spMkLst>
        </pc:spChg>
        <pc:spChg chg="mod">
          <ac:chgData name="Sharma Computer Academy" userId="08476b32c11f4418" providerId="LiveId" clId="{576E1489-F5E5-4492-A32E-E5107E431B5C}" dt="2023-05-01T04:41:29.859" v="0"/>
          <ac:spMkLst>
            <pc:docMk/>
            <pc:sldMk cId="1144210828" sldId="784"/>
            <ac:spMk id="7" creationId="{00000000-0000-0000-0000-000000000000}"/>
          </ac:spMkLst>
        </pc:spChg>
        <pc:spChg chg="del">
          <ac:chgData name="Sharma Computer Academy" userId="08476b32c11f4418" providerId="LiveId" clId="{576E1489-F5E5-4492-A32E-E5107E431B5C}" dt="2023-05-01T04:50:09.260" v="337" actId="478"/>
          <ac:spMkLst>
            <pc:docMk/>
            <pc:sldMk cId="1144210828" sldId="784"/>
            <ac:spMk id="8" creationId="{00000000-0000-0000-0000-000000000000}"/>
          </ac:spMkLst>
        </pc:spChg>
        <pc:spChg chg="mod">
          <ac:chgData name="Sharma Computer Academy" userId="08476b32c11f4418" providerId="LiveId" clId="{576E1489-F5E5-4492-A32E-E5107E431B5C}" dt="2023-05-01T04:50:42.598" v="339" actId="1076"/>
          <ac:spMkLst>
            <pc:docMk/>
            <pc:sldMk cId="1144210828" sldId="784"/>
            <ac:spMk id="10" creationId="{00000000-0000-0000-0000-000000000000}"/>
          </ac:spMkLst>
        </pc:spChg>
        <pc:spChg chg="del">
          <ac:chgData name="Sharma Computer Academy" userId="08476b32c11f4418" providerId="LiveId" clId="{576E1489-F5E5-4492-A32E-E5107E431B5C}" dt="2023-05-01T04:49:56.284" v="326" actId="478"/>
          <ac:spMkLst>
            <pc:docMk/>
            <pc:sldMk cId="1144210828" sldId="784"/>
            <ac:spMk id="11" creationId="{00000000-0000-0000-0000-000000000000}"/>
          </ac:spMkLst>
        </pc:spChg>
        <pc:picChg chg="del">
          <ac:chgData name="Sharma Computer Academy" userId="08476b32c11f4418" providerId="LiveId" clId="{576E1489-F5E5-4492-A32E-E5107E431B5C}" dt="2023-05-01T04:49:30.781" v="321" actId="478"/>
          <ac:picMkLst>
            <pc:docMk/>
            <pc:sldMk cId="1144210828" sldId="784"/>
            <ac:picMk id="5" creationId="{00000000-0000-0000-0000-000000000000}"/>
          </ac:picMkLst>
        </pc:picChg>
        <pc:picChg chg="del">
          <ac:chgData name="Sharma Computer Academy" userId="08476b32c11f4418" providerId="LiveId" clId="{576E1489-F5E5-4492-A32E-E5107E431B5C}" dt="2023-05-01T04:49:30.781" v="321" actId="478"/>
          <ac:picMkLst>
            <pc:docMk/>
            <pc:sldMk cId="1144210828" sldId="784"/>
            <ac:picMk id="9" creationId="{2E78BD3E-119A-4CDA-848E-2E23D89E2F12}"/>
          </ac:picMkLst>
        </pc:picChg>
      </pc:sldChg>
      <pc:sldChg chg="addSp delSp modSp mod">
        <pc:chgData name="Sharma Computer Academy" userId="08476b32c11f4418" providerId="LiveId" clId="{576E1489-F5E5-4492-A32E-E5107E431B5C}" dt="2023-05-01T04:54:53.227" v="487" actId="20577"/>
        <pc:sldMkLst>
          <pc:docMk/>
          <pc:sldMk cId="812462726" sldId="785"/>
        </pc:sldMkLst>
        <pc:spChg chg="add mod">
          <ac:chgData name="Sharma Computer Academy" userId="08476b32c11f4418" providerId="LiveId" clId="{576E1489-F5E5-4492-A32E-E5107E431B5C}" dt="2023-05-01T04:54:22.939" v="455" actId="14100"/>
          <ac:spMkLst>
            <pc:docMk/>
            <pc:sldMk cId="812462726" sldId="785"/>
            <ac:spMk id="3" creationId="{21CC0FD3-256F-50F8-359E-F64688C30313}"/>
          </ac:spMkLst>
        </pc:spChg>
        <pc:spChg chg="add mod">
          <ac:chgData name="Sharma Computer Academy" userId="08476b32c11f4418" providerId="LiveId" clId="{576E1489-F5E5-4492-A32E-E5107E431B5C}" dt="2023-05-01T04:54:53.227" v="487" actId="20577"/>
          <ac:spMkLst>
            <pc:docMk/>
            <pc:sldMk cId="812462726" sldId="785"/>
            <ac:spMk id="4" creationId="{BC483E24-941E-9987-C7E6-CDED586D4009}"/>
          </ac:spMkLst>
        </pc:spChg>
        <pc:spChg chg="del">
          <ac:chgData name="Sharma Computer Academy" userId="08476b32c11f4418" providerId="LiveId" clId="{576E1489-F5E5-4492-A32E-E5107E431B5C}" dt="2023-05-01T04:54:28.719" v="456" actId="478"/>
          <ac:spMkLst>
            <pc:docMk/>
            <pc:sldMk cId="812462726" sldId="785"/>
            <ac:spMk id="8" creationId="{00000000-0000-0000-0000-000000000000}"/>
          </ac:spMkLst>
        </pc:spChg>
        <pc:spChg chg="mod">
          <ac:chgData name="Sharma Computer Academy" userId="08476b32c11f4418" providerId="LiveId" clId="{576E1489-F5E5-4492-A32E-E5107E431B5C}" dt="2023-05-01T04:54:19.905" v="454" actId="14100"/>
          <ac:spMkLst>
            <pc:docMk/>
            <pc:sldMk cId="812462726" sldId="785"/>
            <ac:spMk id="10" creationId="{2ABE8582-2DD1-4885-BC48-0B8F1F5BC183}"/>
          </ac:spMkLst>
        </pc:spChg>
        <pc:picChg chg="del">
          <ac:chgData name="Sharma Computer Academy" userId="08476b32c11f4418" providerId="LiveId" clId="{576E1489-F5E5-4492-A32E-E5107E431B5C}" dt="2023-05-01T04:52:55.446" v="441" actId="478"/>
          <ac:picMkLst>
            <pc:docMk/>
            <pc:sldMk cId="812462726" sldId="785"/>
            <ac:picMk id="5" creationId="{00000000-0000-0000-0000-000000000000}"/>
          </ac:picMkLst>
        </pc:picChg>
        <pc:picChg chg="del">
          <ac:chgData name="Sharma Computer Academy" userId="08476b32c11f4418" providerId="LiveId" clId="{576E1489-F5E5-4492-A32E-E5107E431B5C}" dt="2023-05-01T04:52:55.446" v="441" actId="478"/>
          <ac:picMkLst>
            <pc:docMk/>
            <pc:sldMk cId="812462726" sldId="785"/>
            <ac:picMk id="9" creationId="{2E78BD3E-119A-4CDA-848E-2E23D89E2F12}"/>
          </ac:picMkLst>
        </pc:picChg>
      </pc:sldChg>
      <pc:sldChg chg="addSp delSp modSp mod">
        <pc:chgData name="Sharma Computer Academy" userId="08476b32c11f4418" providerId="LiveId" clId="{576E1489-F5E5-4492-A32E-E5107E431B5C}" dt="2023-05-01T04:55:24.329" v="522" actId="20577"/>
        <pc:sldMkLst>
          <pc:docMk/>
          <pc:sldMk cId="2436641553" sldId="786"/>
        </pc:sldMkLst>
        <pc:spChg chg="add mod">
          <ac:chgData name="Sharma Computer Academy" userId="08476b32c11f4418" providerId="LiveId" clId="{576E1489-F5E5-4492-A32E-E5107E431B5C}" dt="2023-05-01T04:55:24.329" v="522" actId="20577"/>
          <ac:spMkLst>
            <pc:docMk/>
            <pc:sldMk cId="2436641553" sldId="786"/>
            <ac:spMk id="3" creationId="{8B2E6A47-8F34-F381-C1E9-B8D9BEA0625C}"/>
          </ac:spMkLst>
        </pc:spChg>
        <pc:spChg chg="mod">
          <ac:chgData name="Sharma Computer Academy" userId="08476b32c11f4418" providerId="LiveId" clId="{576E1489-F5E5-4492-A32E-E5107E431B5C}" dt="2023-05-01T04:55:07.170" v="492" actId="27636"/>
          <ac:spMkLst>
            <pc:docMk/>
            <pc:sldMk cId="2436641553" sldId="786"/>
            <ac:spMk id="7" creationId="{00000000-0000-0000-0000-000000000000}"/>
          </ac:spMkLst>
        </pc:spChg>
        <pc:spChg chg="del mod">
          <ac:chgData name="Sharma Computer Academy" userId="08476b32c11f4418" providerId="LiveId" clId="{576E1489-F5E5-4492-A32E-E5107E431B5C}" dt="2023-05-01T04:55:15.289" v="494" actId="478"/>
          <ac:spMkLst>
            <pc:docMk/>
            <pc:sldMk cId="2436641553" sldId="786"/>
            <ac:spMk id="8" creationId="{00000000-0000-0000-0000-000000000000}"/>
          </ac:spMkLst>
        </pc:spChg>
        <pc:picChg chg="del">
          <ac:chgData name="Sharma Computer Academy" userId="08476b32c11f4418" providerId="LiveId" clId="{576E1489-F5E5-4492-A32E-E5107E431B5C}" dt="2023-05-01T04:55:01.746" v="489" actId="478"/>
          <ac:picMkLst>
            <pc:docMk/>
            <pc:sldMk cId="2436641553" sldId="786"/>
            <ac:picMk id="5" creationId="{00000000-0000-0000-0000-000000000000}"/>
          </ac:picMkLst>
        </pc:picChg>
        <pc:picChg chg="del">
          <ac:chgData name="Sharma Computer Academy" userId="08476b32c11f4418" providerId="LiveId" clId="{576E1489-F5E5-4492-A32E-E5107E431B5C}" dt="2023-05-01T04:55:01.746" v="489" actId="478"/>
          <ac:picMkLst>
            <pc:docMk/>
            <pc:sldMk cId="2436641553" sldId="786"/>
            <ac:picMk id="9" creationId="{2E78BD3E-119A-4CDA-848E-2E23D89E2F12}"/>
          </ac:picMkLst>
        </pc:picChg>
      </pc:sldChg>
      <pc:sldChg chg="addSp delSp modSp mod">
        <pc:chgData name="Sharma Computer Academy" userId="08476b32c11f4418" providerId="LiveId" clId="{576E1489-F5E5-4492-A32E-E5107E431B5C}" dt="2023-05-01T04:56:52.537" v="543" actId="20577"/>
        <pc:sldMkLst>
          <pc:docMk/>
          <pc:sldMk cId="2541311824" sldId="787"/>
        </pc:sldMkLst>
        <pc:spChg chg="add mod">
          <ac:chgData name="Sharma Computer Academy" userId="08476b32c11f4418" providerId="LiveId" clId="{576E1489-F5E5-4492-A32E-E5107E431B5C}" dt="2023-05-01T04:56:52.537" v="543" actId="20577"/>
          <ac:spMkLst>
            <pc:docMk/>
            <pc:sldMk cId="2541311824" sldId="787"/>
            <ac:spMk id="3" creationId="{A245D262-8C55-68D4-C715-67215F103FC9}"/>
          </ac:spMkLst>
        </pc:spChg>
        <pc:spChg chg="mod">
          <ac:chgData name="Sharma Computer Academy" userId="08476b32c11f4418" providerId="LiveId" clId="{576E1489-F5E5-4492-A32E-E5107E431B5C}" dt="2023-05-01T04:56:17.009" v="526" actId="255"/>
          <ac:spMkLst>
            <pc:docMk/>
            <pc:sldMk cId="2541311824" sldId="787"/>
            <ac:spMk id="7" creationId="{00000000-0000-0000-0000-000000000000}"/>
          </ac:spMkLst>
        </pc:spChg>
        <pc:spChg chg="del">
          <ac:chgData name="Sharma Computer Academy" userId="08476b32c11f4418" providerId="LiveId" clId="{576E1489-F5E5-4492-A32E-E5107E431B5C}" dt="2023-05-01T04:56:21.049" v="527" actId="478"/>
          <ac:spMkLst>
            <pc:docMk/>
            <pc:sldMk cId="2541311824" sldId="787"/>
            <ac:spMk id="8" creationId="{00000000-0000-0000-0000-000000000000}"/>
          </ac:spMkLst>
        </pc:spChg>
        <pc:picChg chg="del">
          <ac:chgData name="Sharma Computer Academy" userId="08476b32c11f4418" providerId="LiveId" clId="{576E1489-F5E5-4492-A32E-E5107E431B5C}" dt="2023-05-01T04:55:30.136" v="523" actId="478"/>
          <ac:picMkLst>
            <pc:docMk/>
            <pc:sldMk cId="2541311824" sldId="787"/>
            <ac:picMk id="5" creationId="{00000000-0000-0000-0000-000000000000}"/>
          </ac:picMkLst>
        </pc:picChg>
        <pc:picChg chg="del">
          <ac:chgData name="Sharma Computer Academy" userId="08476b32c11f4418" providerId="LiveId" clId="{576E1489-F5E5-4492-A32E-E5107E431B5C}" dt="2023-05-01T04:55:30.136" v="523" actId="478"/>
          <ac:picMkLst>
            <pc:docMk/>
            <pc:sldMk cId="2541311824" sldId="787"/>
            <ac:picMk id="9" creationId="{2E78BD3E-119A-4CDA-848E-2E23D89E2F12}"/>
          </ac:picMkLst>
        </pc:picChg>
      </pc:sldChg>
      <pc:sldChg chg="addSp delSp modSp mod">
        <pc:chgData name="Sharma Computer Academy" userId="08476b32c11f4418" providerId="LiveId" clId="{576E1489-F5E5-4492-A32E-E5107E431B5C}" dt="2023-05-01T04:57:46.460" v="584" actId="20577"/>
        <pc:sldMkLst>
          <pc:docMk/>
          <pc:sldMk cId="947536524" sldId="788"/>
        </pc:sldMkLst>
        <pc:spChg chg="add mod">
          <ac:chgData name="Sharma Computer Academy" userId="08476b32c11f4418" providerId="LiveId" clId="{576E1489-F5E5-4492-A32E-E5107E431B5C}" dt="2023-05-01T04:57:46.460" v="584" actId="20577"/>
          <ac:spMkLst>
            <pc:docMk/>
            <pc:sldMk cId="947536524" sldId="788"/>
            <ac:spMk id="3" creationId="{64835993-F36A-EC2F-CBA9-496DC26A1862}"/>
          </ac:spMkLst>
        </pc:spChg>
        <pc:spChg chg="del">
          <ac:chgData name="Sharma Computer Academy" userId="08476b32c11f4418" providerId="LiveId" clId="{576E1489-F5E5-4492-A32E-E5107E431B5C}" dt="2023-05-01T04:57:40.747" v="569" actId="478"/>
          <ac:spMkLst>
            <pc:docMk/>
            <pc:sldMk cId="947536524" sldId="788"/>
            <ac:spMk id="8" creationId="{00000000-0000-0000-0000-000000000000}"/>
          </ac:spMkLst>
        </pc:spChg>
        <pc:picChg chg="del">
          <ac:chgData name="Sharma Computer Academy" userId="08476b32c11f4418" providerId="LiveId" clId="{576E1489-F5E5-4492-A32E-E5107E431B5C}" dt="2023-05-01T04:57:30.710" v="565" actId="478"/>
          <ac:picMkLst>
            <pc:docMk/>
            <pc:sldMk cId="947536524" sldId="788"/>
            <ac:picMk id="5" creationId="{00000000-0000-0000-0000-000000000000}"/>
          </ac:picMkLst>
        </pc:picChg>
        <pc:picChg chg="del">
          <ac:chgData name="Sharma Computer Academy" userId="08476b32c11f4418" providerId="LiveId" clId="{576E1489-F5E5-4492-A32E-E5107E431B5C}" dt="2023-05-01T04:57:30.710" v="565" actId="478"/>
          <ac:picMkLst>
            <pc:docMk/>
            <pc:sldMk cId="947536524" sldId="788"/>
            <ac:picMk id="9" creationId="{2E78BD3E-119A-4CDA-848E-2E23D89E2F12}"/>
          </ac:picMkLst>
        </pc:picChg>
        <pc:picChg chg="mod">
          <ac:chgData name="Sharma Computer Academy" userId="08476b32c11f4418" providerId="LiveId" clId="{576E1489-F5E5-4492-A32E-E5107E431B5C}" dt="2023-05-01T04:57:38.126" v="568" actId="14100"/>
          <ac:picMkLst>
            <pc:docMk/>
            <pc:sldMk cId="947536524" sldId="788"/>
            <ac:picMk id="11" creationId="{AB823C9D-3BC1-4196-843E-EB0949C13324}"/>
          </ac:picMkLst>
        </pc:picChg>
      </pc:sldChg>
      <pc:sldChg chg="addSp delSp modSp mod">
        <pc:chgData name="Sharma Computer Academy" userId="08476b32c11f4418" providerId="LiveId" clId="{576E1489-F5E5-4492-A32E-E5107E431B5C}" dt="2023-05-01T04:58:42.810" v="601" actId="20577"/>
        <pc:sldMkLst>
          <pc:docMk/>
          <pc:sldMk cId="3700396843" sldId="789"/>
        </pc:sldMkLst>
        <pc:spChg chg="add mod">
          <ac:chgData name="Sharma Computer Academy" userId="08476b32c11f4418" providerId="LiveId" clId="{576E1489-F5E5-4492-A32E-E5107E431B5C}" dt="2023-05-01T04:58:42.810" v="601" actId="20577"/>
          <ac:spMkLst>
            <pc:docMk/>
            <pc:sldMk cId="3700396843" sldId="789"/>
            <ac:spMk id="3" creationId="{D4D8C3B0-0088-FC6E-1A9A-89F6500B88FE}"/>
          </ac:spMkLst>
        </pc:spChg>
        <pc:spChg chg="mod">
          <ac:chgData name="Sharma Computer Academy" userId="08476b32c11f4418" providerId="LiveId" clId="{576E1489-F5E5-4492-A32E-E5107E431B5C}" dt="2023-05-01T04:41:29.859" v="0"/>
          <ac:spMkLst>
            <pc:docMk/>
            <pc:sldMk cId="3700396843" sldId="789"/>
            <ac:spMk id="7" creationId="{00000000-0000-0000-0000-000000000000}"/>
          </ac:spMkLst>
        </pc:spChg>
        <pc:spChg chg="del">
          <ac:chgData name="Sharma Computer Academy" userId="08476b32c11f4418" providerId="LiveId" clId="{576E1489-F5E5-4492-A32E-E5107E431B5C}" dt="2023-05-01T04:58:33.651" v="592" actId="478"/>
          <ac:spMkLst>
            <pc:docMk/>
            <pc:sldMk cId="3700396843" sldId="789"/>
            <ac:spMk id="8" creationId="{00000000-0000-0000-0000-000000000000}"/>
          </ac:spMkLst>
        </pc:spChg>
        <pc:spChg chg="mod">
          <ac:chgData name="Sharma Computer Academy" userId="08476b32c11f4418" providerId="LiveId" clId="{576E1489-F5E5-4492-A32E-E5107E431B5C}" dt="2023-05-01T04:58:27.316" v="590" actId="14100"/>
          <ac:spMkLst>
            <pc:docMk/>
            <pc:sldMk cId="3700396843" sldId="789"/>
            <ac:spMk id="10" creationId="{00000000-0000-0000-0000-000000000000}"/>
          </ac:spMkLst>
        </pc:spChg>
        <pc:spChg chg="mod">
          <ac:chgData name="Sharma Computer Academy" userId="08476b32c11f4418" providerId="LiveId" clId="{576E1489-F5E5-4492-A32E-E5107E431B5C}" dt="2023-05-01T04:58:31.423" v="591" actId="1076"/>
          <ac:spMkLst>
            <pc:docMk/>
            <pc:sldMk cId="3700396843" sldId="789"/>
            <ac:spMk id="11" creationId="{00000000-0000-0000-0000-000000000000}"/>
          </ac:spMkLst>
        </pc:spChg>
        <pc:picChg chg="del">
          <ac:chgData name="Sharma Computer Academy" userId="08476b32c11f4418" providerId="LiveId" clId="{576E1489-F5E5-4492-A32E-E5107E431B5C}" dt="2023-05-01T04:57:57.401" v="585" actId="478"/>
          <ac:picMkLst>
            <pc:docMk/>
            <pc:sldMk cId="3700396843" sldId="789"/>
            <ac:picMk id="5" creationId="{00000000-0000-0000-0000-000000000000}"/>
          </ac:picMkLst>
        </pc:picChg>
        <pc:picChg chg="del">
          <ac:chgData name="Sharma Computer Academy" userId="08476b32c11f4418" providerId="LiveId" clId="{576E1489-F5E5-4492-A32E-E5107E431B5C}" dt="2023-05-01T04:57:57.401" v="585" actId="478"/>
          <ac:picMkLst>
            <pc:docMk/>
            <pc:sldMk cId="3700396843" sldId="789"/>
            <ac:picMk id="9" creationId="{2E78BD3E-119A-4CDA-848E-2E23D89E2F12}"/>
          </ac:picMkLst>
        </pc:picChg>
      </pc:sldChg>
      <pc:sldChg chg="addSp delSp modSp mod">
        <pc:chgData name="Sharma Computer Academy" userId="08476b32c11f4418" providerId="LiveId" clId="{576E1489-F5E5-4492-A32E-E5107E431B5C}" dt="2023-05-01T04:59:10.460" v="616" actId="20577"/>
        <pc:sldMkLst>
          <pc:docMk/>
          <pc:sldMk cId="238002723" sldId="790"/>
        </pc:sldMkLst>
        <pc:spChg chg="add mod">
          <ac:chgData name="Sharma Computer Academy" userId="08476b32c11f4418" providerId="LiveId" clId="{576E1489-F5E5-4492-A32E-E5107E431B5C}" dt="2023-05-01T04:59:10.460" v="616" actId="20577"/>
          <ac:spMkLst>
            <pc:docMk/>
            <pc:sldMk cId="238002723" sldId="790"/>
            <ac:spMk id="3" creationId="{552F3308-FBE1-84F6-4D0B-E6B9BCE977B2}"/>
          </ac:spMkLst>
        </pc:spChg>
        <pc:spChg chg="mod">
          <ac:chgData name="Sharma Computer Academy" userId="08476b32c11f4418" providerId="LiveId" clId="{576E1489-F5E5-4492-A32E-E5107E431B5C}" dt="2023-05-01T04:41:29.859" v="0"/>
          <ac:spMkLst>
            <pc:docMk/>
            <pc:sldMk cId="238002723" sldId="790"/>
            <ac:spMk id="7" creationId="{00000000-0000-0000-0000-000000000000}"/>
          </ac:spMkLst>
        </pc:spChg>
        <pc:spChg chg="del">
          <ac:chgData name="Sharma Computer Academy" userId="08476b32c11f4418" providerId="LiveId" clId="{576E1489-F5E5-4492-A32E-E5107E431B5C}" dt="2023-05-01T04:59:04.820" v="607" actId="478"/>
          <ac:spMkLst>
            <pc:docMk/>
            <pc:sldMk cId="238002723" sldId="790"/>
            <ac:spMk id="8" creationId="{00000000-0000-0000-0000-000000000000}"/>
          </ac:spMkLst>
        </pc:spChg>
        <pc:spChg chg="mod">
          <ac:chgData name="Sharma Computer Academy" userId="08476b32c11f4418" providerId="LiveId" clId="{576E1489-F5E5-4492-A32E-E5107E431B5C}" dt="2023-05-01T04:58:58.605" v="605" actId="14100"/>
          <ac:spMkLst>
            <pc:docMk/>
            <pc:sldMk cId="238002723" sldId="790"/>
            <ac:spMk id="10" creationId="{00000000-0000-0000-0000-000000000000}"/>
          </ac:spMkLst>
        </pc:spChg>
        <pc:spChg chg="mod">
          <ac:chgData name="Sharma Computer Academy" userId="08476b32c11f4418" providerId="LiveId" clId="{576E1489-F5E5-4492-A32E-E5107E431B5C}" dt="2023-05-01T04:59:01.989" v="606" actId="1076"/>
          <ac:spMkLst>
            <pc:docMk/>
            <pc:sldMk cId="238002723" sldId="790"/>
            <ac:spMk id="11" creationId="{00000000-0000-0000-0000-000000000000}"/>
          </ac:spMkLst>
        </pc:spChg>
        <pc:picChg chg="del">
          <ac:chgData name="Sharma Computer Academy" userId="08476b32c11f4418" providerId="LiveId" clId="{576E1489-F5E5-4492-A32E-E5107E431B5C}" dt="2023-05-01T04:58:49.204" v="602" actId="478"/>
          <ac:picMkLst>
            <pc:docMk/>
            <pc:sldMk cId="238002723" sldId="790"/>
            <ac:picMk id="5" creationId="{00000000-0000-0000-0000-000000000000}"/>
          </ac:picMkLst>
        </pc:picChg>
        <pc:picChg chg="del">
          <ac:chgData name="Sharma Computer Academy" userId="08476b32c11f4418" providerId="LiveId" clId="{576E1489-F5E5-4492-A32E-E5107E431B5C}" dt="2023-05-01T04:58:49.204" v="602" actId="478"/>
          <ac:picMkLst>
            <pc:docMk/>
            <pc:sldMk cId="238002723" sldId="790"/>
            <ac:picMk id="9" creationId="{2E78BD3E-119A-4CDA-848E-2E23D89E2F12}"/>
          </ac:picMkLst>
        </pc:picChg>
      </pc:sldChg>
      <pc:sldChg chg="addSp delSp modSp mod">
        <pc:chgData name="Sharma Computer Academy" userId="08476b32c11f4418" providerId="LiveId" clId="{576E1489-F5E5-4492-A32E-E5107E431B5C}" dt="2023-05-01T05:00:35.624" v="645"/>
        <pc:sldMkLst>
          <pc:docMk/>
          <pc:sldMk cId="3449044454" sldId="791"/>
        </pc:sldMkLst>
        <pc:spChg chg="add mod">
          <ac:chgData name="Sharma Computer Academy" userId="08476b32c11f4418" providerId="LiveId" clId="{576E1489-F5E5-4492-A32E-E5107E431B5C}" dt="2023-05-01T05:00:27.388" v="643" actId="20577"/>
          <ac:spMkLst>
            <pc:docMk/>
            <pc:sldMk cId="3449044454" sldId="791"/>
            <ac:spMk id="3" creationId="{E4CCA7B9-7728-169D-C170-FFFB3A26D449}"/>
          </ac:spMkLst>
        </pc:spChg>
        <pc:spChg chg="add mod">
          <ac:chgData name="Sharma Computer Academy" userId="08476b32c11f4418" providerId="LiveId" clId="{576E1489-F5E5-4492-A32E-E5107E431B5C}" dt="2023-05-01T05:00:35.624" v="645"/>
          <ac:spMkLst>
            <pc:docMk/>
            <pc:sldMk cId="3449044454" sldId="791"/>
            <ac:spMk id="4" creationId="{C5ABEDD1-7045-D4BE-15CC-0FB1B15167E7}"/>
          </ac:spMkLst>
        </pc:spChg>
        <pc:spChg chg="mod">
          <ac:chgData name="Sharma Computer Academy" userId="08476b32c11f4418" providerId="LiveId" clId="{576E1489-F5E5-4492-A32E-E5107E431B5C}" dt="2023-05-01T04:41:29.859" v="0"/>
          <ac:spMkLst>
            <pc:docMk/>
            <pc:sldMk cId="3449044454" sldId="791"/>
            <ac:spMk id="7" creationId="{00000000-0000-0000-0000-000000000000}"/>
          </ac:spMkLst>
        </pc:spChg>
        <pc:spChg chg="del">
          <ac:chgData name="Sharma Computer Academy" userId="08476b32c11f4418" providerId="LiveId" clId="{576E1489-F5E5-4492-A32E-E5107E431B5C}" dt="2023-05-01T05:00:29.920" v="644" actId="478"/>
          <ac:spMkLst>
            <pc:docMk/>
            <pc:sldMk cId="3449044454" sldId="791"/>
            <ac:spMk id="8" creationId="{00000000-0000-0000-0000-000000000000}"/>
          </ac:spMkLst>
        </pc:spChg>
        <pc:spChg chg="mod">
          <ac:chgData name="Sharma Computer Academy" userId="08476b32c11f4418" providerId="LiveId" clId="{576E1489-F5E5-4492-A32E-E5107E431B5C}" dt="2023-05-01T05:00:12.696" v="638" actId="14100"/>
          <ac:spMkLst>
            <pc:docMk/>
            <pc:sldMk cId="3449044454" sldId="791"/>
            <ac:spMk id="10" creationId="{00000000-0000-0000-0000-000000000000}"/>
          </ac:spMkLst>
        </pc:spChg>
        <pc:spChg chg="del">
          <ac:chgData name="Sharma Computer Academy" userId="08476b32c11f4418" providerId="LiveId" clId="{576E1489-F5E5-4492-A32E-E5107E431B5C}" dt="2023-05-01T05:00:19.703" v="639" actId="478"/>
          <ac:spMkLst>
            <pc:docMk/>
            <pc:sldMk cId="3449044454" sldId="791"/>
            <ac:spMk id="11" creationId="{00000000-0000-0000-0000-000000000000}"/>
          </ac:spMkLst>
        </pc:spChg>
        <pc:picChg chg="del">
          <ac:chgData name="Sharma Computer Academy" userId="08476b32c11f4418" providerId="LiveId" clId="{576E1489-F5E5-4492-A32E-E5107E431B5C}" dt="2023-05-01T04:59:52.888" v="634" actId="478"/>
          <ac:picMkLst>
            <pc:docMk/>
            <pc:sldMk cId="3449044454" sldId="791"/>
            <ac:picMk id="5" creationId="{00000000-0000-0000-0000-000000000000}"/>
          </ac:picMkLst>
        </pc:picChg>
        <pc:picChg chg="del">
          <ac:chgData name="Sharma Computer Academy" userId="08476b32c11f4418" providerId="LiveId" clId="{576E1489-F5E5-4492-A32E-E5107E431B5C}" dt="2023-05-01T04:59:52.888" v="634" actId="478"/>
          <ac:picMkLst>
            <pc:docMk/>
            <pc:sldMk cId="3449044454" sldId="791"/>
            <ac:picMk id="9" creationId="{2E78BD3E-119A-4CDA-848E-2E23D89E2F12}"/>
          </ac:picMkLst>
        </pc:picChg>
      </pc:sldChg>
      <pc:sldChg chg="addSp delSp modSp mod">
        <pc:chgData name="Sharma Computer Academy" userId="08476b32c11f4418" providerId="LiveId" clId="{576E1489-F5E5-4492-A32E-E5107E431B5C}" dt="2023-05-01T04:57:25.782" v="564" actId="20577"/>
        <pc:sldMkLst>
          <pc:docMk/>
          <pc:sldMk cId="473802307" sldId="792"/>
        </pc:sldMkLst>
        <pc:spChg chg="add mod">
          <ac:chgData name="Sharma Computer Academy" userId="08476b32c11f4418" providerId="LiveId" clId="{576E1489-F5E5-4492-A32E-E5107E431B5C}" dt="2023-05-01T04:57:25.782" v="564" actId="20577"/>
          <ac:spMkLst>
            <pc:docMk/>
            <pc:sldMk cId="473802307" sldId="792"/>
            <ac:spMk id="3" creationId="{E14726FA-B71E-1EB4-C332-DDE7CA2A5BB5}"/>
          </ac:spMkLst>
        </pc:spChg>
        <pc:spChg chg="mod">
          <ac:chgData name="Sharma Computer Academy" userId="08476b32c11f4418" providerId="LiveId" clId="{576E1489-F5E5-4492-A32E-E5107E431B5C}" dt="2023-05-01T04:57:15.629" v="548" actId="1076"/>
          <ac:spMkLst>
            <pc:docMk/>
            <pc:sldMk cId="473802307" sldId="792"/>
            <ac:spMk id="7" creationId="{CA131E57-EBA7-45F1-B18C-F548B4BA81E4}"/>
          </ac:spMkLst>
        </pc:spChg>
        <pc:spChg chg="del">
          <ac:chgData name="Sharma Computer Academy" userId="08476b32c11f4418" providerId="LiveId" clId="{576E1489-F5E5-4492-A32E-E5107E431B5C}" dt="2023-05-01T04:57:18.955" v="549" actId="478"/>
          <ac:spMkLst>
            <pc:docMk/>
            <pc:sldMk cId="473802307" sldId="792"/>
            <ac:spMk id="8" creationId="{00000000-0000-0000-0000-000000000000}"/>
          </ac:spMkLst>
        </pc:spChg>
        <pc:spChg chg="mod">
          <ac:chgData name="Sharma Computer Academy" userId="08476b32c11f4418" providerId="LiveId" clId="{576E1489-F5E5-4492-A32E-E5107E431B5C}" dt="2023-05-01T04:57:05.761" v="546" actId="1076"/>
          <ac:spMkLst>
            <pc:docMk/>
            <pc:sldMk cId="473802307" sldId="792"/>
            <ac:spMk id="10" creationId="{90B160BB-F9A2-42FF-95A2-81B7D4A44022}"/>
          </ac:spMkLst>
        </pc:spChg>
        <pc:picChg chg="mod">
          <ac:chgData name="Sharma Computer Academy" userId="08476b32c11f4418" providerId="LiveId" clId="{576E1489-F5E5-4492-A32E-E5107E431B5C}" dt="2023-05-01T04:57:01.548" v="545" actId="1076"/>
          <ac:picMkLst>
            <pc:docMk/>
            <pc:sldMk cId="473802307" sldId="792"/>
            <ac:picMk id="4" creationId="{99B1C655-DDBD-4DF7-9D36-E32723BFD4A7}"/>
          </ac:picMkLst>
        </pc:picChg>
        <pc:picChg chg="del">
          <ac:chgData name="Sharma Computer Academy" userId="08476b32c11f4418" providerId="LiveId" clId="{576E1489-F5E5-4492-A32E-E5107E431B5C}" dt="2023-05-01T04:56:57.897" v="544" actId="478"/>
          <ac:picMkLst>
            <pc:docMk/>
            <pc:sldMk cId="473802307" sldId="792"/>
            <ac:picMk id="5" creationId="{00000000-0000-0000-0000-000000000000}"/>
          </ac:picMkLst>
        </pc:picChg>
        <pc:picChg chg="mod">
          <ac:chgData name="Sharma Computer Academy" userId="08476b32c11f4418" providerId="LiveId" clId="{576E1489-F5E5-4492-A32E-E5107E431B5C}" dt="2023-05-01T04:57:12.074" v="547" actId="1076"/>
          <ac:picMkLst>
            <pc:docMk/>
            <pc:sldMk cId="473802307" sldId="792"/>
            <ac:picMk id="6" creationId="{AC7C765B-4FEC-4E67-A452-941AB231C5E1}"/>
          </ac:picMkLst>
        </pc:picChg>
        <pc:picChg chg="del">
          <ac:chgData name="Sharma Computer Academy" userId="08476b32c11f4418" providerId="LiveId" clId="{576E1489-F5E5-4492-A32E-E5107E431B5C}" dt="2023-05-01T04:56:57.897" v="544" actId="478"/>
          <ac:picMkLst>
            <pc:docMk/>
            <pc:sldMk cId="473802307" sldId="792"/>
            <ac:picMk id="9" creationId="{2E78BD3E-119A-4CDA-848E-2E23D89E2F12}"/>
          </ac:picMkLst>
        </pc:picChg>
      </pc:sldChg>
      <pc:sldChg chg="addSp delSp modSp mod">
        <pc:chgData name="Sharma Computer Academy" userId="08476b32c11f4418" providerId="LiveId" clId="{576E1489-F5E5-4492-A32E-E5107E431B5C}" dt="2023-05-01T04:59:49.370" v="633"/>
        <pc:sldMkLst>
          <pc:docMk/>
          <pc:sldMk cId="3980837265" sldId="793"/>
        </pc:sldMkLst>
        <pc:spChg chg="add mod">
          <ac:chgData name="Sharma Computer Academy" userId="08476b32c11f4418" providerId="LiveId" clId="{576E1489-F5E5-4492-A32E-E5107E431B5C}" dt="2023-05-01T04:59:36.995" v="631" actId="20577"/>
          <ac:spMkLst>
            <pc:docMk/>
            <pc:sldMk cId="3980837265" sldId="793"/>
            <ac:spMk id="3" creationId="{5E1EEC30-2CFA-8C11-79F9-6C48BEA9C07F}"/>
          </ac:spMkLst>
        </pc:spChg>
        <pc:spChg chg="add mod">
          <ac:chgData name="Sharma Computer Academy" userId="08476b32c11f4418" providerId="LiveId" clId="{576E1489-F5E5-4492-A32E-E5107E431B5C}" dt="2023-05-01T04:59:49.370" v="633"/>
          <ac:spMkLst>
            <pc:docMk/>
            <pc:sldMk cId="3980837265" sldId="793"/>
            <ac:spMk id="4" creationId="{13DC6BFB-91E5-8521-0B96-1FDE2196F6ED}"/>
          </ac:spMkLst>
        </pc:spChg>
        <pc:spChg chg="mod">
          <ac:chgData name="Sharma Computer Academy" userId="08476b32c11f4418" providerId="LiveId" clId="{576E1489-F5E5-4492-A32E-E5107E431B5C}" dt="2023-05-01T04:41:29.859" v="0"/>
          <ac:spMkLst>
            <pc:docMk/>
            <pc:sldMk cId="3980837265" sldId="793"/>
            <ac:spMk id="7" creationId="{00000000-0000-0000-0000-000000000000}"/>
          </ac:spMkLst>
        </pc:spChg>
        <pc:spChg chg="del">
          <ac:chgData name="Sharma Computer Academy" userId="08476b32c11f4418" providerId="LiveId" clId="{576E1489-F5E5-4492-A32E-E5107E431B5C}" dt="2023-05-01T04:59:31.704" v="622" actId="478"/>
          <ac:spMkLst>
            <pc:docMk/>
            <pc:sldMk cId="3980837265" sldId="793"/>
            <ac:spMk id="8" creationId="{00000000-0000-0000-0000-000000000000}"/>
          </ac:spMkLst>
        </pc:spChg>
        <pc:spChg chg="mod">
          <ac:chgData name="Sharma Computer Academy" userId="08476b32c11f4418" providerId="LiveId" clId="{576E1489-F5E5-4492-A32E-E5107E431B5C}" dt="2023-05-01T04:59:25.848" v="620" actId="14100"/>
          <ac:spMkLst>
            <pc:docMk/>
            <pc:sldMk cId="3980837265" sldId="793"/>
            <ac:spMk id="10" creationId="{00000000-0000-0000-0000-000000000000}"/>
          </ac:spMkLst>
        </pc:spChg>
        <pc:spChg chg="del mod">
          <ac:chgData name="Sharma Computer Academy" userId="08476b32c11f4418" providerId="LiveId" clId="{576E1489-F5E5-4492-A32E-E5107E431B5C}" dt="2023-05-01T04:59:47.576" v="632" actId="478"/>
          <ac:spMkLst>
            <pc:docMk/>
            <pc:sldMk cId="3980837265" sldId="793"/>
            <ac:spMk id="11" creationId="{00000000-0000-0000-0000-000000000000}"/>
          </ac:spMkLst>
        </pc:spChg>
        <pc:picChg chg="del">
          <ac:chgData name="Sharma Computer Academy" userId="08476b32c11f4418" providerId="LiveId" clId="{576E1489-F5E5-4492-A32E-E5107E431B5C}" dt="2023-05-01T04:59:15.293" v="617" actId="478"/>
          <ac:picMkLst>
            <pc:docMk/>
            <pc:sldMk cId="3980837265" sldId="793"/>
            <ac:picMk id="5" creationId="{00000000-0000-0000-0000-000000000000}"/>
          </ac:picMkLst>
        </pc:picChg>
        <pc:picChg chg="del">
          <ac:chgData name="Sharma Computer Academy" userId="08476b32c11f4418" providerId="LiveId" clId="{576E1489-F5E5-4492-A32E-E5107E431B5C}" dt="2023-05-01T04:59:15.293" v="617" actId="478"/>
          <ac:picMkLst>
            <pc:docMk/>
            <pc:sldMk cId="3980837265" sldId="793"/>
            <ac:picMk id="9" creationId="{2E78BD3E-119A-4CDA-848E-2E23D89E2F12}"/>
          </ac:picMkLst>
        </pc:picChg>
      </pc:sldChg>
      <pc:sldChg chg="addSp delSp modSp mod">
        <pc:chgData name="Sharma Computer Academy" userId="08476b32c11f4418" providerId="LiveId" clId="{576E1489-F5E5-4492-A32E-E5107E431B5C}" dt="2023-05-01T04:47:12.651" v="237" actId="255"/>
        <pc:sldMkLst>
          <pc:docMk/>
          <pc:sldMk cId="2685920118" sldId="794"/>
        </pc:sldMkLst>
        <pc:spChg chg="add mod">
          <ac:chgData name="Sharma Computer Academy" userId="08476b32c11f4418" providerId="LiveId" clId="{576E1489-F5E5-4492-A32E-E5107E431B5C}" dt="2023-05-01T04:47:08.192" v="236" actId="20577"/>
          <ac:spMkLst>
            <pc:docMk/>
            <pc:sldMk cId="2685920118" sldId="794"/>
            <ac:spMk id="3" creationId="{B554D684-A5A6-CD80-8E81-C547645A18BB}"/>
          </ac:spMkLst>
        </pc:spChg>
        <pc:spChg chg="mod">
          <ac:chgData name="Sharma Computer Academy" userId="08476b32c11f4418" providerId="LiveId" clId="{576E1489-F5E5-4492-A32E-E5107E431B5C}" dt="2023-05-01T04:47:12.651" v="237" actId="255"/>
          <ac:spMkLst>
            <pc:docMk/>
            <pc:sldMk cId="2685920118" sldId="794"/>
            <ac:spMk id="7" creationId="{00000000-0000-0000-0000-000000000000}"/>
          </ac:spMkLst>
        </pc:spChg>
        <pc:spChg chg="del">
          <ac:chgData name="Sharma Computer Academy" userId="08476b32c11f4418" providerId="LiveId" clId="{576E1489-F5E5-4492-A32E-E5107E431B5C}" dt="2023-05-01T04:47:02.148" v="228" actId="478"/>
          <ac:spMkLst>
            <pc:docMk/>
            <pc:sldMk cId="2685920118" sldId="794"/>
            <ac:spMk id="8" creationId="{00000000-0000-0000-0000-000000000000}"/>
          </ac:spMkLst>
        </pc:spChg>
        <pc:picChg chg="del">
          <ac:chgData name="Sharma Computer Academy" userId="08476b32c11f4418" providerId="LiveId" clId="{576E1489-F5E5-4492-A32E-E5107E431B5C}" dt="2023-05-01T04:46:54.298" v="225" actId="478"/>
          <ac:picMkLst>
            <pc:docMk/>
            <pc:sldMk cId="2685920118" sldId="794"/>
            <ac:picMk id="5" creationId="{00000000-0000-0000-0000-000000000000}"/>
          </ac:picMkLst>
        </pc:picChg>
        <pc:picChg chg="del">
          <ac:chgData name="Sharma Computer Academy" userId="08476b32c11f4418" providerId="LiveId" clId="{576E1489-F5E5-4492-A32E-E5107E431B5C}" dt="2023-05-01T04:46:54.298" v="225" actId="478"/>
          <ac:picMkLst>
            <pc:docMk/>
            <pc:sldMk cId="2685920118" sldId="794"/>
            <ac:picMk id="9" creationId="{2E78BD3E-119A-4CDA-848E-2E23D89E2F12}"/>
          </ac:picMkLst>
        </pc:picChg>
      </pc:sldChg>
      <pc:sldChg chg="modSp add del mod">
        <pc:chgData name="Sharma Computer Academy" userId="08476b32c11f4418" providerId="LiveId" clId="{576E1489-F5E5-4492-A32E-E5107E431B5C}" dt="2023-05-01T04:54:58.508" v="488" actId="47"/>
        <pc:sldMkLst>
          <pc:docMk/>
          <pc:sldMk cId="2404212260" sldId="795"/>
        </pc:sldMkLst>
        <pc:spChg chg="mod">
          <ac:chgData name="Sharma Computer Academy" userId="08476b32c11f4418" providerId="LiveId" clId="{576E1489-F5E5-4492-A32E-E5107E431B5C}" dt="2023-05-01T04:53:58.185" v="450"/>
          <ac:spMkLst>
            <pc:docMk/>
            <pc:sldMk cId="2404212260" sldId="795"/>
            <ac:spMk id="10" creationId="{2ABE8582-2DD1-4885-BC48-0B8F1F5BC183}"/>
          </ac:spMkLst>
        </pc:spChg>
      </pc:sldChg>
    </pc:docChg>
  </pc:docChgLst>
  <pc:docChgLst>
    <pc:chgData name="Sharma Computer Academy" userId="08476b32c11f4418" providerId="LiveId" clId="{02AF0983-D68F-4CCD-A4A3-22E636A91ADA}"/>
    <pc:docChg chg="undo custSel addSld delSld modSld sldOrd">
      <pc:chgData name="Sharma Computer Academy" userId="08476b32c11f4418" providerId="LiveId" clId="{02AF0983-D68F-4CCD-A4A3-22E636A91ADA}" dt="2021-11-23T16:08:45.179" v="2499" actId="20577"/>
      <pc:docMkLst>
        <pc:docMk/>
      </pc:docMkLst>
      <pc:sldChg chg="modSp mod">
        <pc:chgData name="Sharma Computer Academy" userId="08476b32c11f4418" providerId="LiveId" clId="{02AF0983-D68F-4CCD-A4A3-22E636A91ADA}" dt="2021-11-15T08:33:47.335" v="2068" actId="20577"/>
        <pc:sldMkLst>
          <pc:docMk/>
          <pc:sldMk cId="0" sldId="257"/>
        </pc:sldMkLst>
        <pc:spChg chg="mod">
          <ac:chgData name="Sharma Computer Academy" userId="08476b32c11f4418" providerId="LiveId" clId="{02AF0983-D68F-4CCD-A4A3-22E636A91ADA}" dt="2021-11-15T08:33:47.335" v="2068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Anim">
        <pc:chgData name="Sharma Computer Academy" userId="08476b32c11f4418" providerId="LiveId" clId="{02AF0983-D68F-4CCD-A4A3-22E636A91ADA}" dt="2021-11-15T08:31:18.903" v="1993" actId="20577"/>
        <pc:sldMkLst>
          <pc:docMk/>
          <pc:sldMk cId="0" sldId="475"/>
        </pc:sldMkLst>
        <pc:spChg chg="mod">
          <ac:chgData name="Sharma Computer Academy" userId="08476b32c11f4418" providerId="LiveId" clId="{02AF0983-D68F-4CCD-A4A3-22E636A91ADA}" dt="2021-11-15T08:31:18.903" v="1993" actId="20577"/>
          <ac:spMkLst>
            <pc:docMk/>
            <pc:sldMk cId="0" sldId="475"/>
            <ac:spMk id="3" creationId="{00000000-0000-0000-0000-000000000000}"/>
          </ac:spMkLst>
        </pc:spChg>
      </pc:sldChg>
      <pc:sldChg chg="addSp modSp mod modAnim">
        <pc:chgData name="Sharma Computer Academy" userId="08476b32c11f4418" providerId="LiveId" clId="{02AF0983-D68F-4CCD-A4A3-22E636A91ADA}" dt="2021-11-15T06:03:58.571" v="64"/>
        <pc:sldMkLst>
          <pc:docMk/>
          <pc:sldMk cId="1620977681" sldId="701"/>
        </pc:sldMkLst>
        <pc:spChg chg="mod">
          <ac:chgData name="Sharma Computer Academy" userId="08476b32c11f4418" providerId="LiveId" clId="{02AF0983-D68F-4CCD-A4A3-22E636A91ADA}" dt="2021-11-15T06:03:46.345" v="60" actId="113"/>
          <ac:spMkLst>
            <pc:docMk/>
            <pc:sldMk cId="1620977681" sldId="701"/>
            <ac:spMk id="7" creationId="{00000000-0000-0000-0000-000000000000}"/>
          </ac:spMkLst>
        </pc:spChg>
        <pc:spChg chg="mod">
          <ac:chgData name="Sharma Computer Academy" userId="08476b32c11f4418" providerId="LiveId" clId="{02AF0983-D68F-4CCD-A4A3-22E636A91ADA}" dt="2021-11-15T06:02:03.347" v="39" actId="1037"/>
          <ac:spMkLst>
            <pc:docMk/>
            <pc:sldMk cId="1620977681" sldId="701"/>
            <ac:spMk id="8" creationId="{00000000-0000-0000-0000-000000000000}"/>
          </ac:spMkLst>
        </pc:spChg>
        <pc:picChg chg="add mod">
          <ac:chgData name="Sharma Computer Academy" userId="08476b32c11f4418" providerId="LiveId" clId="{02AF0983-D68F-4CCD-A4A3-22E636A91ADA}" dt="2021-11-15T06:03:18.890" v="52" actId="14100"/>
          <ac:picMkLst>
            <pc:docMk/>
            <pc:sldMk cId="1620977681" sldId="701"/>
            <ac:picMk id="4" creationId="{0BBC0B76-FC23-4852-AE10-59D8F362BF3C}"/>
          </ac:picMkLst>
        </pc:picChg>
      </pc:sldChg>
      <pc:sldChg chg="modSp mod modAnim">
        <pc:chgData name="Sharma Computer Academy" userId="08476b32c11f4418" providerId="LiveId" clId="{02AF0983-D68F-4CCD-A4A3-22E636A91ADA}" dt="2021-11-15T08:12:50.424" v="1563" actId="20577"/>
        <pc:sldMkLst>
          <pc:docMk/>
          <pc:sldMk cId="1172707612" sldId="728"/>
        </pc:sldMkLst>
        <pc:spChg chg="mod">
          <ac:chgData name="Sharma Computer Academy" userId="08476b32c11f4418" providerId="LiveId" clId="{02AF0983-D68F-4CCD-A4A3-22E636A91ADA}" dt="2021-11-15T08:12:50.424" v="1563" actId="20577"/>
          <ac:spMkLst>
            <pc:docMk/>
            <pc:sldMk cId="1172707612" sldId="728"/>
            <ac:spMk id="7" creationId="{00000000-0000-0000-0000-000000000000}"/>
          </ac:spMkLst>
        </pc:spChg>
      </pc:sldChg>
      <pc:sldChg chg="addSp delSp modSp mod delAnim">
        <pc:chgData name="Sharma Computer Academy" userId="08476b32c11f4418" providerId="LiveId" clId="{02AF0983-D68F-4CCD-A4A3-22E636A91ADA}" dt="2021-11-15T08:29:09.103" v="1890" actId="14100"/>
        <pc:sldMkLst>
          <pc:docMk/>
          <pc:sldMk cId="2085440590" sldId="729"/>
        </pc:sldMkLst>
        <pc:spChg chg="del mod">
          <ac:chgData name="Sharma Computer Academy" userId="08476b32c11f4418" providerId="LiveId" clId="{02AF0983-D68F-4CCD-A4A3-22E636A91ADA}" dt="2021-11-15T08:28:23.319" v="1884" actId="478"/>
          <ac:spMkLst>
            <pc:docMk/>
            <pc:sldMk cId="2085440590" sldId="729"/>
            <ac:spMk id="7" creationId="{CA131E57-EBA7-45F1-B18C-F548B4BA81E4}"/>
          </ac:spMkLst>
        </pc:spChg>
        <pc:spChg chg="del">
          <ac:chgData name="Sharma Computer Academy" userId="08476b32c11f4418" providerId="LiveId" clId="{02AF0983-D68F-4CCD-A4A3-22E636A91ADA}" dt="2021-11-15T08:28:49.678" v="1886" actId="478"/>
          <ac:spMkLst>
            <pc:docMk/>
            <pc:sldMk cId="2085440590" sldId="729"/>
            <ac:spMk id="10" creationId="{90B160BB-F9A2-42FF-95A2-81B7D4A44022}"/>
          </ac:spMkLst>
        </pc:spChg>
        <pc:picChg chg="del">
          <ac:chgData name="Sharma Computer Academy" userId="08476b32c11f4418" providerId="LiveId" clId="{02AF0983-D68F-4CCD-A4A3-22E636A91ADA}" dt="2021-11-15T08:28:46.890" v="1885" actId="478"/>
          <ac:picMkLst>
            <pc:docMk/>
            <pc:sldMk cId="2085440590" sldId="729"/>
            <ac:picMk id="4" creationId="{99B1C655-DDBD-4DF7-9D36-E32723BFD4A7}"/>
          </ac:picMkLst>
        </pc:picChg>
        <pc:picChg chg="del">
          <ac:chgData name="Sharma Computer Academy" userId="08476b32c11f4418" providerId="LiveId" clId="{02AF0983-D68F-4CCD-A4A3-22E636A91ADA}" dt="2021-11-15T08:28:19.683" v="1882" actId="478"/>
          <ac:picMkLst>
            <pc:docMk/>
            <pc:sldMk cId="2085440590" sldId="729"/>
            <ac:picMk id="6" creationId="{AC7C765B-4FEC-4E67-A452-941AB231C5E1}"/>
          </ac:picMkLst>
        </pc:picChg>
        <pc:picChg chg="add mod">
          <ac:chgData name="Sharma Computer Academy" userId="08476b32c11f4418" providerId="LiveId" clId="{02AF0983-D68F-4CCD-A4A3-22E636A91ADA}" dt="2021-11-15T08:29:09.103" v="1890" actId="14100"/>
          <ac:picMkLst>
            <pc:docMk/>
            <pc:sldMk cId="2085440590" sldId="729"/>
            <ac:picMk id="11" creationId="{AB823C9D-3BC1-4196-843E-EB0949C13324}"/>
          </ac:picMkLst>
        </pc:picChg>
      </pc:sldChg>
      <pc:sldChg chg="modSp mod">
        <pc:chgData name="Sharma Computer Academy" userId="08476b32c11f4418" providerId="LiveId" clId="{02AF0983-D68F-4CCD-A4A3-22E636A91ADA}" dt="2021-11-15T08:30:05.758" v="1906" actId="20577"/>
        <pc:sldMkLst>
          <pc:docMk/>
          <pc:sldMk cId="3933732624" sldId="730"/>
        </pc:sldMkLst>
        <pc:spChg chg="mod">
          <ac:chgData name="Sharma Computer Academy" userId="08476b32c11f4418" providerId="LiveId" clId="{02AF0983-D68F-4CCD-A4A3-22E636A91ADA}" dt="2021-11-15T08:30:05.758" v="1906" actId="20577"/>
          <ac:spMkLst>
            <pc:docMk/>
            <pc:sldMk cId="3933732624" sldId="730"/>
            <ac:spMk id="10" creationId="{00000000-0000-0000-0000-000000000000}"/>
          </ac:spMkLst>
        </pc:spChg>
        <pc:spChg chg="mod">
          <ac:chgData name="Sharma Computer Academy" userId="08476b32c11f4418" providerId="LiveId" clId="{02AF0983-D68F-4CCD-A4A3-22E636A91ADA}" dt="2021-11-15T08:13:01.146" v="1571" actId="20577"/>
          <ac:spMkLst>
            <pc:docMk/>
            <pc:sldMk cId="3933732624" sldId="730"/>
            <ac:spMk id="11" creationId="{00000000-0000-0000-0000-000000000000}"/>
          </ac:spMkLst>
        </pc:spChg>
      </pc:sldChg>
      <pc:sldChg chg="del">
        <pc:chgData name="Sharma Computer Academy" userId="08476b32c11f4418" providerId="LiveId" clId="{02AF0983-D68F-4CCD-A4A3-22E636A91ADA}" dt="2021-11-15T08:30:28.124" v="1907" actId="47"/>
        <pc:sldMkLst>
          <pc:docMk/>
          <pc:sldMk cId="2235147993" sldId="734"/>
        </pc:sldMkLst>
      </pc:sldChg>
      <pc:sldChg chg="del">
        <pc:chgData name="Sharma Computer Academy" userId="08476b32c11f4418" providerId="LiveId" clId="{02AF0983-D68F-4CCD-A4A3-22E636A91ADA}" dt="2021-11-15T08:30:28.124" v="1907" actId="47"/>
        <pc:sldMkLst>
          <pc:docMk/>
          <pc:sldMk cId="881735572" sldId="736"/>
        </pc:sldMkLst>
      </pc:sldChg>
      <pc:sldChg chg="modSp mod modAnim">
        <pc:chgData name="Sharma Computer Academy" userId="08476b32c11f4418" providerId="LiveId" clId="{02AF0983-D68F-4CCD-A4A3-22E636A91ADA}" dt="2021-11-23T07:38:49.460" v="2490" actId="20577"/>
        <pc:sldMkLst>
          <pc:docMk/>
          <pc:sldMk cId="1739086853" sldId="756"/>
        </pc:sldMkLst>
        <pc:spChg chg="mod">
          <ac:chgData name="Sharma Computer Academy" userId="08476b32c11f4418" providerId="LiveId" clId="{02AF0983-D68F-4CCD-A4A3-22E636A91ADA}" dt="2021-11-23T07:38:49.460" v="2490" actId="20577"/>
          <ac:spMkLst>
            <pc:docMk/>
            <pc:sldMk cId="1739086853" sldId="756"/>
            <ac:spMk id="7" creationId="{00000000-0000-0000-0000-000000000000}"/>
          </ac:spMkLst>
        </pc:spChg>
        <pc:spChg chg="mod">
          <ac:chgData name="Sharma Computer Academy" userId="08476b32c11f4418" providerId="LiveId" clId="{02AF0983-D68F-4CCD-A4A3-22E636A91ADA}" dt="2021-11-15T08:32:32.558" v="2017" actId="20577"/>
          <ac:spMkLst>
            <pc:docMk/>
            <pc:sldMk cId="1739086853" sldId="756"/>
            <ac:spMk id="8" creationId="{00000000-0000-0000-0000-000000000000}"/>
          </ac:spMkLst>
        </pc:spChg>
      </pc:sldChg>
      <pc:sldChg chg="del">
        <pc:chgData name="Sharma Computer Academy" userId="08476b32c11f4418" providerId="LiveId" clId="{02AF0983-D68F-4CCD-A4A3-22E636A91ADA}" dt="2021-11-15T08:09:47.894" v="1275" actId="47"/>
        <pc:sldMkLst>
          <pc:docMk/>
          <pc:sldMk cId="483611952" sldId="757"/>
        </pc:sldMkLst>
      </pc:sldChg>
      <pc:sldChg chg="modSp">
        <pc:chgData name="Sharma Computer Academy" userId="08476b32c11f4418" providerId="LiveId" clId="{02AF0983-D68F-4CCD-A4A3-22E636A91ADA}" dt="2021-11-15T08:24:24.355" v="1813" actId="113"/>
        <pc:sldMkLst>
          <pc:docMk/>
          <pc:sldMk cId="1747586488" sldId="758"/>
        </pc:sldMkLst>
        <pc:spChg chg="mod">
          <ac:chgData name="Sharma Computer Academy" userId="08476b32c11f4418" providerId="LiveId" clId="{02AF0983-D68F-4CCD-A4A3-22E636A91ADA}" dt="2021-11-15T08:24:24.355" v="1813" actId="113"/>
          <ac:spMkLst>
            <pc:docMk/>
            <pc:sldMk cId="1747586488" sldId="758"/>
            <ac:spMk id="7" creationId="{00000000-0000-0000-0000-000000000000}"/>
          </ac:spMkLst>
        </pc:spChg>
      </pc:sldChg>
      <pc:sldChg chg="del">
        <pc:chgData name="Sharma Computer Academy" userId="08476b32c11f4418" providerId="LiveId" clId="{02AF0983-D68F-4CCD-A4A3-22E636A91ADA}" dt="2021-11-15T08:22:52.280" v="1696" actId="2696"/>
        <pc:sldMkLst>
          <pc:docMk/>
          <pc:sldMk cId="3658212588" sldId="758"/>
        </pc:sldMkLst>
      </pc:sldChg>
      <pc:sldChg chg="del">
        <pc:chgData name="Sharma Computer Academy" userId="08476b32c11f4418" providerId="LiveId" clId="{02AF0983-D68F-4CCD-A4A3-22E636A91ADA}" dt="2021-11-15T08:09:50.353" v="1276" actId="47"/>
        <pc:sldMkLst>
          <pc:docMk/>
          <pc:sldMk cId="988015025" sldId="759"/>
        </pc:sldMkLst>
      </pc:sldChg>
      <pc:sldChg chg="modSp mod modAnim">
        <pc:chgData name="Sharma Computer Academy" userId="08476b32c11f4418" providerId="LiveId" clId="{02AF0983-D68F-4CCD-A4A3-22E636A91ADA}" dt="2021-11-15T08:21:28.641" v="1695" actId="20577"/>
        <pc:sldMkLst>
          <pc:docMk/>
          <pc:sldMk cId="3579581000" sldId="760"/>
        </pc:sldMkLst>
        <pc:spChg chg="mod">
          <ac:chgData name="Sharma Computer Academy" userId="08476b32c11f4418" providerId="LiveId" clId="{02AF0983-D68F-4CCD-A4A3-22E636A91ADA}" dt="2021-11-15T08:21:16.427" v="1677" actId="113"/>
          <ac:spMkLst>
            <pc:docMk/>
            <pc:sldMk cId="3579581000" sldId="760"/>
            <ac:spMk id="7" creationId="{00000000-0000-0000-0000-000000000000}"/>
          </ac:spMkLst>
        </pc:spChg>
        <pc:spChg chg="mod">
          <ac:chgData name="Sharma Computer Academy" userId="08476b32c11f4418" providerId="LiveId" clId="{02AF0983-D68F-4CCD-A4A3-22E636A91ADA}" dt="2021-11-15T08:21:28.641" v="1695" actId="20577"/>
          <ac:spMkLst>
            <pc:docMk/>
            <pc:sldMk cId="3579581000" sldId="760"/>
            <ac:spMk id="8" creationId="{00000000-0000-0000-0000-000000000000}"/>
          </ac:spMkLst>
        </pc:spChg>
      </pc:sldChg>
      <pc:sldChg chg="del">
        <pc:chgData name="Sharma Computer Academy" userId="08476b32c11f4418" providerId="LiveId" clId="{02AF0983-D68F-4CCD-A4A3-22E636A91ADA}" dt="2021-11-15T08:30:28.124" v="1907" actId="47"/>
        <pc:sldMkLst>
          <pc:docMk/>
          <pc:sldMk cId="867658120" sldId="761"/>
        </pc:sldMkLst>
      </pc:sldChg>
      <pc:sldChg chg="del">
        <pc:chgData name="Sharma Computer Academy" userId="08476b32c11f4418" providerId="LiveId" clId="{02AF0983-D68F-4CCD-A4A3-22E636A91ADA}" dt="2021-11-15T08:30:28.124" v="1907" actId="47"/>
        <pc:sldMkLst>
          <pc:docMk/>
          <pc:sldMk cId="3827224105" sldId="762"/>
        </pc:sldMkLst>
      </pc:sldChg>
      <pc:sldChg chg="del">
        <pc:chgData name="Sharma Computer Academy" userId="08476b32c11f4418" providerId="LiveId" clId="{02AF0983-D68F-4CCD-A4A3-22E636A91ADA}" dt="2021-11-15T08:30:28.124" v="1907" actId="47"/>
        <pc:sldMkLst>
          <pc:docMk/>
          <pc:sldMk cId="269152985" sldId="763"/>
        </pc:sldMkLst>
      </pc:sldChg>
      <pc:sldChg chg="del">
        <pc:chgData name="Sharma Computer Academy" userId="08476b32c11f4418" providerId="LiveId" clId="{02AF0983-D68F-4CCD-A4A3-22E636A91ADA}" dt="2021-11-15T08:30:28.124" v="1907" actId="47"/>
        <pc:sldMkLst>
          <pc:docMk/>
          <pc:sldMk cId="4069521197" sldId="764"/>
        </pc:sldMkLst>
      </pc:sldChg>
      <pc:sldChg chg="del">
        <pc:chgData name="Sharma Computer Academy" userId="08476b32c11f4418" providerId="LiveId" clId="{02AF0983-D68F-4CCD-A4A3-22E636A91ADA}" dt="2021-11-15T08:30:28.124" v="1907" actId="47"/>
        <pc:sldMkLst>
          <pc:docMk/>
          <pc:sldMk cId="1364759538" sldId="765"/>
        </pc:sldMkLst>
      </pc:sldChg>
      <pc:sldChg chg="del">
        <pc:chgData name="Sharma Computer Academy" userId="08476b32c11f4418" providerId="LiveId" clId="{02AF0983-D68F-4CCD-A4A3-22E636A91ADA}" dt="2021-11-15T08:30:28.124" v="1907" actId="47"/>
        <pc:sldMkLst>
          <pc:docMk/>
          <pc:sldMk cId="1567656452" sldId="766"/>
        </pc:sldMkLst>
      </pc:sldChg>
      <pc:sldChg chg="del">
        <pc:chgData name="Sharma Computer Academy" userId="08476b32c11f4418" providerId="LiveId" clId="{02AF0983-D68F-4CCD-A4A3-22E636A91ADA}" dt="2021-11-15T08:30:28.124" v="1907" actId="47"/>
        <pc:sldMkLst>
          <pc:docMk/>
          <pc:sldMk cId="653158777" sldId="767"/>
        </pc:sldMkLst>
      </pc:sldChg>
      <pc:sldChg chg="del">
        <pc:chgData name="Sharma Computer Academy" userId="08476b32c11f4418" providerId="LiveId" clId="{02AF0983-D68F-4CCD-A4A3-22E636A91ADA}" dt="2021-11-15T08:30:28.124" v="1907" actId="47"/>
        <pc:sldMkLst>
          <pc:docMk/>
          <pc:sldMk cId="1225831690" sldId="768"/>
        </pc:sldMkLst>
      </pc:sldChg>
      <pc:sldChg chg="del">
        <pc:chgData name="Sharma Computer Academy" userId="08476b32c11f4418" providerId="LiveId" clId="{02AF0983-D68F-4CCD-A4A3-22E636A91ADA}" dt="2021-11-15T08:30:28.124" v="1907" actId="47"/>
        <pc:sldMkLst>
          <pc:docMk/>
          <pc:sldMk cId="3825642471" sldId="769"/>
        </pc:sldMkLst>
      </pc:sldChg>
      <pc:sldChg chg="del">
        <pc:chgData name="Sharma Computer Academy" userId="08476b32c11f4418" providerId="LiveId" clId="{02AF0983-D68F-4CCD-A4A3-22E636A91ADA}" dt="2021-11-15T08:30:28.124" v="1907" actId="47"/>
        <pc:sldMkLst>
          <pc:docMk/>
          <pc:sldMk cId="2564447026" sldId="770"/>
        </pc:sldMkLst>
      </pc:sldChg>
      <pc:sldChg chg="del">
        <pc:chgData name="Sharma Computer Academy" userId="08476b32c11f4418" providerId="LiveId" clId="{02AF0983-D68F-4CCD-A4A3-22E636A91ADA}" dt="2021-11-15T08:30:28.124" v="1907" actId="47"/>
        <pc:sldMkLst>
          <pc:docMk/>
          <pc:sldMk cId="693962370" sldId="771"/>
        </pc:sldMkLst>
      </pc:sldChg>
      <pc:sldChg chg="delSp modSp add mod delAnim modAnim">
        <pc:chgData name="Sharma Computer Academy" userId="08476b32c11f4418" providerId="LiveId" clId="{02AF0983-D68F-4CCD-A4A3-22E636A91ADA}" dt="2021-11-15T06:10:58.475" v="212"/>
        <pc:sldMkLst>
          <pc:docMk/>
          <pc:sldMk cId="907974773" sldId="772"/>
        </pc:sldMkLst>
        <pc:spChg chg="mod">
          <ac:chgData name="Sharma Computer Academy" userId="08476b32c11f4418" providerId="LiveId" clId="{02AF0983-D68F-4CCD-A4A3-22E636A91ADA}" dt="2021-11-15T06:09:14.957" v="133" actId="20577"/>
          <ac:spMkLst>
            <pc:docMk/>
            <pc:sldMk cId="907974773" sldId="772"/>
            <ac:spMk id="7" creationId="{00000000-0000-0000-0000-000000000000}"/>
          </ac:spMkLst>
        </pc:spChg>
        <pc:picChg chg="del">
          <ac:chgData name="Sharma Computer Academy" userId="08476b32c11f4418" providerId="LiveId" clId="{02AF0983-D68F-4CCD-A4A3-22E636A91ADA}" dt="2021-11-15T06:05:36.498" v="66" actId="478"/>
          <ac:picMkLst>
            <pc:docMk/>
            <pc:sldMk cId="907974773" sldId="772"/>
            <ac:picMk id="4" creationId="{0BBC0B76-FC23-4852-AE10-59D8F362BF3C}"/>
          </ac:picMkLst>
        </pc:picChg>
      </pc:sldChg>
      <pc:sldChg chg="modSp add mod modAnim">
        <pc:chgData name="Sharma Computer Academy" userId="08476b32c11f4418" providerId="LiveId" clId="{02AF0983-D68F-4CCD-A4A3-22E636A91ADA}" dt="2021-11-23T07:30:23.007" v="2481" actId="20577"/>
        <pc:sldMkLst>
          <pc:docMk/>
          <pc:sldMk cId="1661180194" sldId="773"/>
        </pc:sldMkLst>
        <pc:spChg chg="mod">
          <ac:chgData name="Sharma Computer Academy" userId="08476b32c11f4418" providerId="LiveId" clId="{02AF0983-D68F-4CCD-A4A3-22E636A91ADA}" dt="2021-11-23T07:30:23.007" v="2481" actId="20577"/>
          <ac:spMkLst>
            <pc:docMk/>
            <pc:sldMk cId="1661180194" sldId="773"/>
            <ac:spMk id="7" creationId="{00000000-0000-0000-0000-000000000000}"/>
          </ac:spMkLst>
        </pc:spChg>
      </pc:sldChg>
      <pc:sldChg chg="modSp add del mod">
        <pc:chgData name="Sharma Computer Academy" userId="08476b32c11f4418" providerId="LiveId" clId="{02AF0983-D68F-4CCD-A4A3-22E636A91ADA}" dt="2021-11-15T08:32:05.373" v="2000" actId="47"/>
        <pc:sldMkLst>
          <pc:docMk/>
          <pc:sldMk cId="1203298308" sldId="774"/>
        </pc:sldMkLst>
        <pc:spChg chg="mod">
          <ac:chgData name="Sharma Computer Academy" userId="08476b32c11f4418" providerId="LiveId" clId="{02AF0983-D68F-4CCD-A4A3-22E636A91ADA}" dt="2021-11-15T06:22:04.176" v="239" actId="20577"/>
          <ac:spMkLst>
            <pc:docMk/>
            <pc:sldMk cId="1203298308" sldId="774"/>
            <ac:spMk id="8" creationId="{00000000-0000-0000-0000-000000000000}"/>
          </ac:spMkLst>
        </pc:spChg>
      </pc:sldChg>
      <pc:sldChg chg="modSp add mod modAnim">
        <pc:chgData name="Sharma Computer Academy" userId="08476b32c11f4418" providerId="LiveId" clId="{02AF0983-D68F-4CCD-A4A3-22E636A91ADA}" dt="2021-11-23T16:08:45.179" v="2499" actId="20577"/>
        <pc:sldMkLst>
          <pc:docMk/>
          <pc:sldMk cId="2093250881" sldId="775"/>
        </pc:sldMkLst>
        <pc:spChg chg="mod">
          <ac:chgData name="Sharma Computer Academy" userId="08476b32c11f4418" providerId="LiveId" clId="{02AF0983-D68F-4CCD-A4A3-22E636A91ADA}" dt="2021-11-23T16:08:45.179" v="2499" actId="20577"/>
          <ac:spMkLst>
            <pc:docMk/>
            <pc:sldMk cId="2093250881" sldId="775"/>
            <ac:spMk id="7" creationId="{00000000-0000-0000-0000-000000000000}"/>
          </ac:spMkLst>
        </pc:spChg>
        <pc:spChg chg="mod">
          <ac:chgData name="Sharma Computer Academy" userId="08476b32c11f4418" providerId="LiveId" clId="{02AF0983-D68F-4CCD-A4A3-22E636A91ADA}" dt="2021-11-15T07:04:52.018" v="743" actId="1037"/>
          <ac:spMkLst>
            <pc:docMk/>
            <pc:sldMk cId="2093250881" sldId="775"/>
            <ac:spMk id="8" creationId="{00000000-0000-0000-0000-000000000000}"/>
          </ac:spMkLst>
        </pc:spChg>
      </pc:sldChg>
      <pc:sldChg chg="modSp add mod modAnim">
        <pc:chgData name="Sharma Computer Academy" userId="08476b32c11f4418" providerId="LiveId" clId="{02AF0983-D68F-4CCD-A4A3-22E636A91ADA}" dt="2021-11-15T07:17:03.142" v="834" actId="113"/>
        <pc:sldMkLst>
          <pc:docMk/>
          <pc:sldMk cId="1838650683" sldId="776"/>
        </pc:sldMkLst>
        <pc:spChg chg="mod">
          <ac:chgData name="Sharma Computer Academy" userId="08476b32c11f4418" providerId="LiveId" clId="{02AF0983-D68F-4CCD-A4A3-22E636A91ADA}" dt="2021-11-15T07:17:03.142" v="834" actId="113"/>
          <ac:spMkLst>
            <pc:docMk/>
            <pc:sldMk cId="1838650683" sldId="776"/>
            <ac:spMk id="7" creationId="{00000000-0000-0000-0000-000000000000}"/>
          </ac:spMkLst>
        </pc:spChg>
      </pc:sldChg>
      <pc:sldChg chg="modSp add mod modAnim">
        <pc:chgData name="Sharma Computer Academy" userId="08476b32c11f4418" providerId="LiveId" clId="{02AF0983-D68F-4CCD-A4A3-22E636A91ADA}" dt="2021-11-15T07:23:37.278" v="950" actId="20577"/>
        <pc:sldMkLst>
          <pc:docMk/>
          <pc:sldMk cId="95824763" sldId="777"/>
        </pc:sldMkLst>
        <pc:spChg chg="mod">
          <ac:chgData name="Sharma Computer Academy" userId="08476b32c11f4418" providerId="LiveId" clId="{02AF0983-D68F-4CCD-A4A3-22E636A91ADA}" dt="2021-11-15T07:23:37.278" v="950" actId="20577"/>
          <ac:spMkLst>
            <pc:docMk/>
            <pc:sldMk cId="95824763" sldId="777"/>
            <ac:spMk id="7" creationId="{00000000-0000-0000-0000-000000000000}"/>
          </ac:spMkLst>
        </pc:spChg>
        <pc:spChg chg="mod">
          <ac:chgData name="Sharma Computer Academy" userId="08476b32c11f4418" providerId="LiveId" clId="{02AF0983-D68F-4CCD-A4A3-22E636A91ADA}" dt="2021-11-15T07:19:36.357" v="859" actId="20577"/>
          <ac:spMkLst>
            <pc:docMk/>
            <pc:sldMk cId="95824763" sldId="777"/>
            <ac:spMk id="8" creationId="{00000000-0000-0000-0000-000000000000}"/>
          </ac:spMkLst>
        </pc:spChg>
      </pc:sldChg>
      <pc:sldChg chg="modSp add modAnim">
        <pc:chgData name="Sharma Computer Academy" userId="08476b32c11f4418" providerId="LiveId" clId="{02AF0983-D68F-4CCD-A4A3-22E636A91ADA}" dt="2021-11-15T07:23:43.208" v="952" actId="6549"/>
        <pc:sldMkLst>
          <pc:docMk/>
          <pc:sldMk cId="1360181707" sldId="778"/>
        </pc:sldMkLst>
        <pc:spChg chg="mod">
          <ac:chgData name="Sharma Computer Academy" userId="08476b32c11f4418" providerId="LiveId" clId="{02AF0983-D68F-4CCD-A4A3-22E636A91ADA}" dt="2021-11-15T07:23:43.208" v="952" actId="6549"/>
          <ac:spMkLst>
            <pc:docMk/>
            <pc:sldMk cId="1360181707" sldId="778"/>
            <ac:spMk id="7" creationId="{00000000-0000-0000-0000-000000000000}"/>
          </ac:spMkLst>
        </pc:spChg>
      </pc:sldChg>
      <pc:sldChg chg="modSp add mod ord modAnim">
        <pc:chgData name="Sharma Computer Academy" userId="08476b32c11f4418" providerId="LiveId" clId="{02AF0983-D68F-4CCD-A4A3-22E636A91ADA}" dt="2021-11-23T07:41:32.086" v="2493" actId="20577"/>
        <pc:sldMkLst>
          <pc:docMk/>
          <pc:sldMk cId="3830630895" sldId="779"/>
        </pc:sldMkLst>
        <pc:spChg chg="mod">
          <ac:chgData name="Sharma Computer Academy" userId="08476b32c11f4418" providerId="LiveId" clId="{02AF0983-D68F-4CCD-A4A3-22E636A91ADA}" dt="2021-11-23T07:41:32.086" v="2493" actId="20577"/>
          <ac:spMkLst>
            <pc:docMk/>
            <pc:sldMk cId="3830630895" sldId="779"/>
            <ac:spMk id="7" creationId="{00000000-0000-0000-0000-000000000000}"/>
          </ac:spMkLst>
        </pc:spChg>
        <pc:spChg chg="mod">
          <ac:chgData name="Sharma Computer Academy" userId="08476b32c11f4418" providerId="LiveId" clId="{02AF0983-D68F-4CCD-A4A3-22E636A91ADA}" dt="2021-11-15T07:56:27.394" v="964" actId="20577"/>
          <ac:spMkLst>
            <pc:docMk/>
            <pc:sldMk cId="3830630895" sldId="779"/>
            <ac:spMk id="8" creationId="{00000000-0000-0000-0000-000000000000}"/>
          </ac:spMkLst>
        </pc:spChg>
      </pc:sldChg>
      <pc:sldChg chg="modSp add mod modAnim">
        <pc:chgData name="Sharma Computer Academy" userId="08476b32c11f4418" providerId="LiveId" clId="{02AF0983-D68F-4CCD-A4A3-22E636A91ADA}" dt="2021-11-15T08:04:01.419" v="1183" actId="113"/>
        <pc:sldMkLst>
          <pc:docMk/>
          <pc:sldMk cId="713978283" sldId="780"/>
        </pc:sldMkLst>
        <pc:spChg chg="mod">
          <ac:chgData name="Sharma Computer Academy" userId="08476b32c11f4418" providerId="LiveId" clId="{02AF0983-D68F-4CCD-A4A3-22E636A91ADA}" dt="2021-11-15T08:04:01.419" v="1183" actId="113"/>
          <ac:spMkLst>
            <pc:docMk/>
            <pc:sldMk cId="713978283" sldId="780"/>
            <ac:spMk id="7" creationId="{00000000-0000-0000-0000-000000000000}"/>
          </ac:spMkLst>
        </pc:spChg>
        <pc:spChg chg="mod">
          <ac:chgData name="Sharma Computer Academy" userId="08476b32c11f4418" providerId="LiveId" clId="{02AF0983-D68F-4CCD-A4A3-22E636A91ADA}" dt="2021-11-15T08:02:23.595" v="1145" actId="20577"/>
          <ac:spMkLst>
            <pc:docMk/>
            <pc:sldMk cId="713978283" sldId="780"/>
            <ac:spMk id="8" creationId="{00000000-0000-0000-0000-000000000000}"/>
          </ac:spMkLst>
        </pc:spChg>
      </pc:sldChg>
      <pc:sldChg chg="modSp add del mod modAnim">
        <pc:chgData name="Sharma Computer Academy" userId="08476b32c11f4418" providerId="LiveId" clId="{02AF0983-D68F-4CCD-A4A3-22E636A91ADA}" dt="2021-11-15T08:24:50.230" v="1814" actId="2696"/>
        <pc:sldMkLst>
          <pc:docMk/>
          <pc:sldMk cId="2857636251" sldId="781"/>
        </pc:sldMkLst>
        <pc:spChg chg="mod">
          <ac:chgData name="Sharma Computer Academy" userId="08476b32c11f4418" providerId="LiveId" clId="{02AF0983-D68F-4CCD-A4A3-22E636A91ADA}" dt="2021-11-15T08:08:02.590" v="1238" actId="20577"/>
          <ac:spMkLst>
            <pc:docMk/>
            <pc:sldMk cId="2857636251" sldId="781"/>
            <ac:spMk id="7" creationId="{00000000-0000-0000-0000-000000000000}"/>
          </ac:spMkLst>
        </pc:spChg>
        <pc:spChg chg="mod">
          <ac:chgData name="Sharma Computer Academy" userId="08476b32c11f4418" providerId="LiveId" clId="{02AF0983-D68F-4CCD-A4A3-22E636A91ADA}" dt="2021-11-15T08:05:52.721" v="1211" actId="20577"/>
          <ac:spMkLst>
            <pc:docMk/>
            <pc:sldMk cId="2857636251" sldId="781"/>
            <ac:spMk id="8" creationId="{00000000-0000-0000-0000-000000000000}"/>
          </ac:spMkLst>
        </pc:spChg>
      </pc:sldChg>
      <pc:sldChg chg="modSp add del modAnim">
        <pc:chgData name="Sharma Computer Academy" userId="08476b32c11f4418" providerId="LiveId" clId="{02AF0983-D68F-4CCD-A4A3-22E636A91ADA}" dt="2021-11-15T08:24:50.230" v="1814" actId="2696"/>
        <pc:sldMkLst>
          <pc:docMk/>
          <pc:sldMk cId="1439614328" sldId="782"/>
        </pc:sldMkLst>
        <pc:spChg chg="mod">
          <ac:chgData name="Sharma Computer Academy" userId="08476b32c11f4418" providerId="LiveId" clId="{02AF0983-D68F-4CCD-A4A3-22E636A91ADA}" dt="2021-11-15T08:09:43.654" v="1274" actId="113"/>
          <ac:spMkLst>
            <pc:docMk/>
            <pc:sldMk cId="1439614328" sldId="782"/>
            <ac:spMk id="7" creationId="{00000000-0000-0000-0000-000000000000}"/>
          </ac:spMkLst>
        </pc:spChg>
      </pc:sldChg>
      <pc:sldChg chg="modSp add mod">
        <pc:chgData name="Sharma Computer Academy" userId="08476b32c11f4418" providerId="LiveId" clId="{02AF0983-D68F-4CCD-A4A3-22E636A91ADA}" dt="2021-11-15T08:14:01.748" v="1590" actId="20577"/>
        <pc:sldMkLst>
          <pc:docMk/>
          <pc:sldMk cId="4015748980" sldId="783"/>
        </pc:sldMkLst>
        <pc:spChg chg="mod">
          <ac:chgData name="Sharma Computer Academy" userId="08476b32c11f4418" providerId="LiveId" clId="{02AF0983-D68F-4CCD-A4A3-22E636A91ADA}" dt="2021-11-15T08:14:01.748" v="1590" actId="20577"/>
          <ac:spMkLst>
            <pc:docMk/>
            <pc:sldMk cId="4015748980" sldId="783"/>
            <ac:spMk id="10" creationId="{00000000-0000-0000-0000-000000000000}"/>
          </ac:spMkLst>
        </pc:spChg>
        <pc:spChg chg="mod">
          <ac:chgData name="Sharma Computer Academy" userId="08476b32c11f4418" providerId="LiveId" clId="{02AF0983-D68F-4CCD-A4A3-22E636A91ADA}" dt="2021-11-15T08:13:33.749" v="1583" actId="20577"/>
          <ac:spMkLst>
            <pc:docMk/>
            <pc:sldMk cId="4015748980" sldId="783"/>
            <ac:spMk id="11" creationId="{00000000-0000-0000-0000-000000000000}"/>
          </ac:spMkLst>
        </pc:spChg>
      </pc:sldChg>
      <pc:sldChg chg="modSp add mod">
        <pc:chgData name="Sharma Computer Academy" userId="08476b32c11f4418" providerId="LiveId" clId="{02AF0983-D68F-4CCD-A4A3-22E636A91ADA}" dt="2021-11-15T08:29:43.504" v="1896" actId="20577"/>
        <pc:sldMkLst>
          <pc:docMk/>
          <pc:sldMk cId="1144210828" sldId="784"/>
        </pc:sldMkLst>
        <pc:spChg chg="mod">
          <ac:chgData name="Sharma Computer Academy" userId="08476b32c11f4418" providerId="LiveId" clId="{02AF0983-D68F-4CCD-A4A3-22E636A91ADA}" dt="2021-11-15T08:29:43.504" v="1896" actId="20577"/>
          <ac:spMkLst>
            <pc:docMk/>
            <pc:sldMk cId="1144210828" sldId="784"/>
            <ac:spMk id="10" creationId="{00000000-0000-0000-0000-000000000000}"/>
          </ac:spMkLst>
        </pc:spChg>
        <pc:spChg chg="mod">
          <ac:chgData name="Sharma Computer Academy" userId="08476b32c11f4418" providerId="LiveId" clId="{02AF0983-D68F-4CCD-A4A3-22E636A91ADA}" dt="2021-11-15T08:14:45.752" v="1600" actId="20577"/>
          <ac:spMkLst>
            <pc:docMk/>
            <pc:sldMk cId="1144210828" sldId="784"/>
            <ac:spMk id="11" creationId="{00000000-0000-0000-0000-000000000000}"/>
          </ac:spMkLst>
        </pc:spChg>
      </pc:sldChg>
      <pc:sldChg chg="addSp delSp modSp add del mod modAnim">
        <pc:chgData name="Sharma Computer Academy" userId="08476b32c11f4418" providerId="LiveId" clId="{02AF0983-D68F-4CCD-A4A3-22E636A91ADA}" dt="2021-11-15T08:27:09.180" v="1881" actId="14100"/>
        <pc:sldMkLst>
          <pc:docMk/>
          <pc:sldMk cId="812462726" sldId="785"/>
        </pc:sldMkLst>
        <pc:spChg chg="del mod">
          <ac:chgData name="Sharma Computer Academy" userId="08476b32c11f4418" providerId="LiveId" clId="{02AF0983-D68F-4CCD-A4A3-22E636A91ADA}" dt="2021-11-15T08:25:27.526" v="1820"/>
          <ac:spMkLst>
            <pc:docMk/>
            <pc:sldMk cId="812462726" sldId="785"/>
            <ac:spMk id="7" creationId="{00000000-0000-0000-0000-000000000000}"/>
          </ac:spMkLst>
        </pc:spChg>
        <pc:spChg chg="add mod">
          <ac:chgData name="Sharma Computer Academy" userId="08476b32c11f4418" providerId="LiveId" clId="{02AF0983-D68F-4CCD-A4A3-22E636A91ADA}" dt="2021-11-15T08:27:09.180" v="1881" actId="14100"/>
          <ac:spMkLst>
            <pc:docMk/>
            <pc:sldMk cId="812462726" sldId="785"/>
            <ac:spMk id="10" creationId="{2ABE8582-2DD1-4885-BC48-0B8F1F5BC183}"/>
          </ac:spMkLst>
        </pc:spChg>
      </pc:sldChg>
      <pc:sldChg chg="modSp mod modAnim">
        <pc:chgData name="Sharma Computer Academy" userId="08476b32c11f4418" providerId="LiveId" clId="{02AF0983-D68F-4CCD-A4A3-22E636A91ADA}" dt="2021-11-18T06:25:32.837" v="2113" actId="113"/>
        <pc:sldMkLst>
          <pc:docMk/>
          <pc:sldMk cId="2436641553" sldId="786"/>
        </pc:sldMkLst>
        <pc:spChg chg="mod">
          <ac:chgData name="Sharma Computer Academy" userId="08476b32c11f4418" providerId="LiveId" clId="{02AF0983-D68F-4CCD-A4A3-22E636A91ADA}" dt="2021-11-18T06:25:32.837" v="2113" actId="113"/>
          <ac:spMkLst>
            <pc:docMk/>
            <pc:sldMk cId="2436641553" sldId="786"/>
            <ac:spMk id="7" creationId="{00000000-0000-0000-0000-000000000000}"/>
          </ac:spMkLst>
        </pc:spChg>
        <pc:spChg chg="mod">
          <ac:chgData name="Sharma Computer Academy" userId="08476b32c11f4418" providerId="LiveId" clId="{02AF0983-D68F-4CCD-A4A3-22E636A91ADA}" dt="2021-11-18T06:15:46.874" v="2074" actId="20577"/>
          <ac:spMkLst>
            <pc:docMk/>
            <pc:sldMk cId="2436641553" sldId="786"/>
            <ac:spMk id="8" creationId="{00000000-0000-0000-0000-000000000000}"/>
          </ac:spMkLst>
        </pc:spChg>
      </pc:sldChg>
      <pc:sldChg chg="modSp mod modAnim">
        <pc:chgData name="Sharma Computer Academy" userId="08476b32c11f4418" providerId="LiveId" clId="{02AF0983-D68F-4CCD-A4A3-22E636A91ADA}" dt="2021-11-18T06:33:14.047" v="2444" actId="15"/>
        <pc:sldMkLst>
          <pc:docMk/>
          <pc:sldMk cId="2541311824" sldId="787"/>
        </pc:sldMkLst>
        <pc:spChg chg="mod">
          <ac:chgData name="Sharma Computer Academy" userId="08476b32c11f4418" providerId="LiveId" clId="{02AF0983-D68F-4CCD-A4A3-22E636A91ADA}" dt="2021-11-18T06:33:14.047" v="2444" actId="15"/>
          <ac:spMkLst>
            <pc:docMk/>
            <pc:sldMk cId="2541311824" sldId="787"/>
            <ac:spMk id="7" creationId="{00000000-0000-0000-0000-000000000000}"/>
          </ac:spMkLst>
        </pc:spChg>
        <pc:spChg chg="mod">
          <ac:chgData name="Sharma Computer Academy" userId="08476b32c11f4418" providerId="LiveId" clId="{02AF0983-D68F-4CCD-A4A3-22E636A91ADA}" dt="2021-11-18T06:29:46.569" v="2114" actId="20577"/>
          <ac:spMkLst>
            <pc:docMk/>
            <pc:sldMk cId="2541311824" sldId="787"/>
            <ac:spMk id="8" creationId="{00000000-0000-0000-0000-000000000000}"/>
          </ac:spMkLst>
        </pc:spChg>
      </pc:sldChg>
      <pc:sldChg chg="modSp mod">
        <pc:chgData name="Sharma Computer Academy" userId="08476b32c11f4418" providerId="LiveId" clId="{02AF0983-D68F-4CCD-A4A3-22E636A91ADA}" dt="2021-11-18T06:35:36.446" v="2456" actId="113"/>
        <pc:sldMkLst>
          <pc:docMk/>
          <pc:sldMk cId="3700396843" sldId="789"/>
        </pc:sldMkLst>
        <pc:spChg chg="mod">
          <ac:chgData name="Sharma Computer Academy" userId="08476b32c11f4418" providerId="LiveId" clId="{02AF0983-D68F-4CCD-A4A3-22E636A91ADA}" dt="2021-11-18T06:35:36.446" v="2456" actId="113"/>
          <ac:spMkLst>
            <pc:docMk/>
            <pc:sldMk cId="3700396843" sldId="789"/>
            <ac:spMk id="10" creationId="{00000000-0000-0000-0000-000000000000}"/>
          </ac:spMkLst>
        </pc:spChg>
      </pc:sldChg>
      <pc:sldChg chg="modSp mod">
        <pc:chgData name="Sharma Computer Academy" userId="08476b32c11f4418" providerId="LiveId" clId="{02AF0983-D68F-4CCD-A4A3-22E636A91ADA}" dt="2021-11-18T06:36:38.999" v="2462" actId="113"/>
        <pc:sldMkLst>
          <pc:docMk/>
          <pc:sldMk cId="238002723" sldId="790"/>
        </pc:sldMkLst>
        <pc:spChg chg="mod">
          <ac:chgData name="Sharma Computer Academy" userId="08476b32c11f4418" providerId="LiveId" clId="{02AF0983-D68F-4CCD-A4A3-22E636A91ADA}" dt="2021-11-18T06:36:38.999" v="2462" actId="113"/>
          <ac:spMkLst>
            <pc:docMk/>
            <pc:sldMk cId="238002723" sldId="790"/>
            <ac:spMk id="10" creationId="{00000000-0000-0000-0000-000000000000}"/>
          </ac:spMkLst>
        </pc:spChg>
      </pc:sldChg>
      <pc:sldChg chg="modSp mod">
        <pc:chgData name="Sharma Computer Academy" userId="08476b32c11f4418" providerId="LiveId" clId="{02AF0983-D68F-4CCD-A4A3-22E636A91ADA}" dt="2021-11-18T06:37:36.739" v="2473" actId="255"/>
        <pc:sldMkLst>
          <pc:docMk/>
          <pc:sldMk cId="3449044454" sldId="791"/>
        </pc:sldMkLst>
        <pc:spChg chg="mod">
          <ac:chgData name="Sharma Computer Academy" userId="08476b32c11f4418" providerId="LiveId" clId="{02AF0983-D68F-4CCD-A4A3-22E636A91ADA}" dt="2021-11-18T06:37:36.739" v="2473" actId="255"/>
          <ac:spMkLst>
            <pc:docMk/>
            <pc:sldMk cId="3449044454" sldId="791"/>
            <ac:spMk id="10" creationId="{00000000-0000-0000-0000-000000000000}"/>
          </ac:spMkLst>
        </pc:spChg>
      </pc:sldChg>
      <pc:sldChg chg="modSp mod">
        <pc:chgData name="Sharma Computer Academy" userId="08476b32c11f4418" providerId="LiveId" clId="{02AF0983-D68F-4CCD-A4A3-22E636A91ADA}" dt="2021-11-18T06:34:37.059" v="2453" actId="207"/>
        <pc:sldMkLst>
          <pc:docMk/>
          <pc:sldMk cId="473802307" sldId="792"/>
        </pc:sldMkLst>
        <pc:spChg chg="mod">
          <ac:chgData name="Sharma Computer Academy" userId="08476b32c11f4418" providerId="LiveId" clId="{02AF0983-D68F-4CCD-A4A3-22E636A91ADA}" dt="2021-11-18T06:34:33.707" v="2452" actId="207"/>
          <ac:spMkLst>
            <pc:docMk/>
            <pc:sldMk cId="473802307" sldId="792"/>
            <ac:spMk id="7" creationId="{CA131E57-EBA7-45F1-B18C-F548B4BA81E4}"/>
          </ac:spMkLst>
        </pc:spChg>
        <pc:spChg chg="mod">
          <ac:chgData name="Sharma Computer Academy" userId="08476b32c11f4418" providerId="LiveId" clId="{02AF0983-D68F-4CCD-A4A3-22E636A91ADA}" dt="2021-11-18T06:34:37.059" v="2453" actId="207"/>
          <ac:spMkLst>
            <pc:docMk/>
            <pc:sldMk cId="473802307" sldId="792"/>
            <ac:spMk id="10" creationId="{90B160BB-F9A2-42FF-95A2-81B7D4A44022}"/>
          </ac:spMkLst>
        </pc:spChg>
        <pc:picChg chg="mod">
          <ac:chgData name="Sharma Computer Academy" userId="08476b32c11f4418" providerId="LiveId" clId="{02AF0983-D68F-4CCD-A4A3-22E636A91ADA}" dt="2021-11-18T06:34:28.569" v="2451" actId="14100"/>
          <ac:picMkLst>
            <pc:docMk/>
            <pc:sldMk cId="473802307" sldId="792"/>
            <ac:picMk id="4" creationId="{99B1C655-DDBD-4DF7-9D36-E32723BFD4A7}"/>
          </ac:picMkLst>
        </pc:picChg>
        <pc:picChg chg="mod">
          <ac:chgData name="Sharma Computer Academy" userId="08476b32c11f4418" providerId="LiveId" clId="{02AF0983-D68F-4CCD-A4A3-22E636A91ADA}" dt="2021-11-18T06:34:06.832" v="2447" actId="14100"/>
          <ac:picMkLst>
            <pc:docMk/>
            <pc:sldMk cId="473802307" sldId="792"/>
            <ac:picMk id="6" creationId="{AC7C765B-4FEC-4E67-A452-941AB231C5E1}"/>
          </ac:picMkLst>
        </pc:picChg>
      </pc:sldChg>
      <pc:sldChg chg="modSp add mod">
        <pc:chgData name="Sharma Computer Academy" userId="08476b32c11f4418" providerId="LiveId" clId="{02AF0983-D68F-4CCD-A4A3-22E636A91ADA}" dt="2021-11-18T06:37:03.787" v="2468" actId="255"/>
        <pc:sldMkLst>
          <pc:docMk/>
          <pc:sldMk cId="3980837265" sldId="793"/>
        </pc:sldMkLst>
        <pc:spChg chg="mod">
          <ac:chgData name="Sharma Computer Academy" userId="08476b32c11f4418" providerId="LiveId" clId="{02AF0983-D68F-4CCD-A4A3-22E636A91ADA}" dt="2021-11-18T06:37:03.787" v="2468" actId="255"/>
          <ac:spMkLst>
            <pc:docMk/>
            <pc:sldMk cId="3980837265" sldId="793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04-05-2023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21D778-B565-4D7E-94D7-64010A445B68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82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5/4/2023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90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5/4/2023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670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5/4/2023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740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5/4/2023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192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5/4/2023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89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5/4/2023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981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20851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6379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9642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44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2770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2777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2191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63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7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9819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5/4/2023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219200" y="2133600"/>
            <a:ext cx="8624918" cy="17526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(the </a:t>
            </a:r>
            <a:r>
              <a:rPr lang="en-US" sz="4000" b="1" dirty="0" err="1">
                <a:solidFill>
                  <a:schemeClr val="bg1"/>
                </a:solidFill>
                <a:latin typeface="Corbel" pitchFamily="34" charset="0"/>
              </a:rPr>
              <a:t>usecontext</a:t>
            </a:r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() hook)</a:t>
            </a:r>
          </a:p>
          <a:p>
            <a:r>
              <a:rPr lang="en-US" sz="4000" b="1" dirty="0">
                <a:solidFill>
                  <a:srgbClr val="FFC000"/>
                </a:solidFill>
                <a:latin typeface="Corbel" pitchFamily="34" charset="0"/>
              </a:rPr>
              <a:t>Lecture-34</a:t>
            </a:r>
            <a:endParaRPr lang="en-IN" sz="4000" b="1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89200"/>
            <a:ext cx="8229600" cy="35306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orbel" panose="020B0503020204020204" pitchFamily="34" charset="0"/>
              </a:rPr>
              <a:t>The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Provider</a:t>
            </a:r>
            <a:r>
              <a:rPr lang="en-US" sz="2200" dirty="0">
                <a:latin typeface="Corbel" panose="020B0503020204020204" pitchFamily="34" charset="0"/>
              </a:rPr>
              <a:t> component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receives</a:t>
            </a:r>
            <a:r>
              <a:rPr lang="en-US" sz="2200" dirty="0">
                <a:latin typeface="Corbel" panose="020B0503020204020204" pitchFamily="34" charset="0"/>
              </a:rPr>
              <a:t> a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prop</a:t>
            </a:r>
            <a:r>
              <a:rPr lang="en-US" sz="2200" dirty="0">
                <a:latin typeface="Corbel" panose="020B0503020204020204" pitchFamily="34" charset="0"/>
              </a:rPr>
              <a:t> called </a:t>
            </a:r>
            <a:r>
              <a:rPr lang="en-US" sz="2200" b="1" u="sng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value</a:t>
            </a:r>
            <a:r>
              <a:rPr lang="en-US" sz="2200" dirty="0">
                <a:latin typeface="Corbel" panose="020B0503020204020204" pitchFamily="34" charset="0"/>
              </a:rPr>
              <a:t>, which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can be accessed </a:t>
            </a:r>
            <a:r>
              <a:rPr lang="en-US" sz="2200" dirty="0">
                <a:latin typeface="Corbel" panose="020B0503020204020204" pitchFamily="34" charset="0"/>
              </a:rPr>
              <a:t>from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all the components </a:t>
            </a:r>
            <a:r>
              <a:rPr lang="en-US" sz="2200" dirty="0">
                <a:latin typeface="Corbel" panose="020B0503020204020204" pitchFamily="34" charset="0"/>
              </a:rPr>
              <a:t>that are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wrapped inside Provider</a:t>
            </a:r>
            <a:r>
              <a:rPr lang="en-US" sz="2200" dirty="0">
                <a:latin typeface="Corbel" panose="020B0503020204020204" pitchFamily="34" charset="0"/>
              </a:rPr>
              <a:t>, and it will be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responsible</a:t>
            </a:r>
            <a:r>
              <a:rPr lang="en-US" sz="2200" dirty="0">
                <a:latin typeface="Corbel" panose="020B0503020204020204" pitchFamily="34" charset="0"/>
              </a:rPr>
              <a:t> to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grant access </a:t>
            </a:r>
            <a:r>
              <a:rPr lang="en-US" sz="2200" dirty="0">
                <a:latin typeface="Corbel" panose="020B0503020204020204" pitchFamily="34" charset="0"/>
              </a:rPr>
              <a:t>to the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context data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993AB48-32F1-A787-E87D-61111FDB883C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The Provider Component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18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89200"/>
            <a:ext cx="8077200" cy="40640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Consumer component </a:t>
            </a:r>
            <a:r>
              <a:rPr lang="en-US" sz="2400" dirty="0">
                <a:latin typeface="Corbel" panose="020B0503020204020204" pitchFamily="34" charset="0"/>
              </a:rPr>
              <a:t>allows us to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access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context data </a:t>
            </a:r>
            <a:r>
              <a:rPr lang="en-US" sz="2400" dirty="0">
                <a:latin typeface="Corbel" panose="020B0503020204020204" pitchFamily="34" charset="0"/>
              </a:rPr>
              <a:t>stored inside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 context object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600" b="1" u="sng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chemeClr val="accent1"/>
                </a:solidFill>
                <a:latin typeface="Corbel" panose="020B0503020204020204" pitchFamily="34" charset="0"/>
              </a:rPr>
              <a:t>Syntax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	&lt;</a:t>
            </a:r>
            <a:r>
              <a:rPr lang="en-US" sz="19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EmpContext.Consumer</a:t>
            </a: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		</a:t>
            </a: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{(value) =&gt; {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				. . .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				. . .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			     }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 	&lt;/</a:t>
            </a:r>
            <a:r>
              <a:rPr lang="en-US" sz="19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EmpContext.Consumer</a:t>
            </a: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5A57895-88B4-9E24-A000-0EF1938F570F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The Consumer Component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63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2286000"/>
            <a:ext cx="8229600" cy="4429148"/>
          </a:xfrm>
        </p:spPr>
        <p:txBody>
          <a:bodyPr>
            <a:noAutofit/>
          </a:bodyPr>
          <a:lstStyle/>
          <a:p>
            <a:r>
              <a:rPr lang="en-US" sz="2200" dirty="0">
                <a:latin typeface="Corbel" panose="020B0503020204020204" pitchFamily="34" charset="0"/>
              </a:rPr>
              <a:t>It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requires</a:t>
            </a:r>
            <a:r>
              <a:rPr lang="en-US" sz="2200" dirty="0">
                <a:latin typeface="Corbel" panose="020B0503020204020204" pitchFamily="34" charset="0"/>
              </a:rPr>
              <a:t> a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function</a:t>
            </a:r>
            <a:r>
              <a:rPr lang="en-US" sz="2200" dirty="0">
                <a:latin typeface="Corbel" panose="020B0503020204020204" pitchFamily="34" charset="0"/>
              </a:rPr>
              <a:t> to be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defined</a:t>
            </a:r>
            <a:r>
              <a:rPr lang="en-US" sz="2200" dirty="0">
                <a:latin typeface="Corbel" panose="020B0503020204020204" pitchFamily="34" charset="0"/>
              </a:rPr>
              <a:t> in its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body</a:t>
            </a:r>
            <a:r>
              <a:rPr lang="en-US" sz="2200" dirty="0">
                <a:latin typeface="Corbel" panose="020B0503020204020204" pitchFamily="34" charset="0"/>
              </a:rPr>
              <a:t> as a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child</a:t>
            </a:r>
            <a:r>
              <a:rPr lang="en-US" sz="2200" dirty="0">
                <a:latin typeface="Corbel" panose="020B0503020204020204" pitchFamily="34" charset="0"/>
              </a:rPr>
              <a:t>. 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r>
              <a:rPr lang="en-US" sz="2200" dirty="0">
                <a:latin typeface="Corbel" panose="020B0503020204020204" pitchFamily="34" charset="0"/>
              </a:rPr>
              <a:t>The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function</a:t>
            </a:r>
            <a:r>
              <a:rPr lang="en-US" sz="2200" dirty="0">
                <a:latin typeface="Corbel" panose="020B0503020204020204" pitchFamily="34" charset="0"/>
              </a:rPr>
              <a:t> receives the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current context value </a:t>
            </a:r>
            <a:r>
              <a:rPr lang="en-US" sz="2200" dirty="0">
                <a:latin typeface="Corbel" panose="020B0503020204020204" pitchFamily="34" charset="0"/>
              </a:rPr>
              <a:t>and returns a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React node. 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r>
              <a:rPr lang="en-US" sz="2200" dirty="0">
                <a:latin typeface="Corbel" panose="020B0503020204020204" pitchFamily="34" charset="0"/>
              </a:rPr>
              <a:t>The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argument passed </a:t>
            </a:r>
            <a:r>
              <a:rPr lang="en-US" sz="2200" dirty="0">
                <a:latin typeface="Corbel" panose="020B0503020204020204" pitchFamily="34" charset="0"/>
              </a:rPr>
              <a:t>to the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function</a:t>
            </a:r>
            <a:r>
              <a:rPr lang="en-US" sz="2200" dirty="0">
                <a:latin typeface="Corbel" panose="020B0503020204020204" pitchFamily="34" charset="0"/>
              </a:rPr>
              <a:t> will be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equal to</a:t>
            </a:r>
            <a:r>
              <a:rPr lang="en-US" sz="2200" dirty="0">
                <a:latin typeface="Corbel" panose="020B0503020204020204" pitchFamily="34" charset="0"/>
              </a:rPr>
              <a:t> the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value </a:t>
            </a:r>
            <a:r>
              <a:rPr lang="en-US" sz="2200" dirty="0">
                <a:latin typeface="Corbel" panose="020B0503020204020204" pitchFamily="34" charset="0"/>
              </a:rPr>
              <a:t>prop of the 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Provider.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65C1E38-DC16-CEFB-C82E-E4C2937F8883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The Consumer Component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97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2489200"/>
            <a:ext cx="7848600" cy="3530600"/>
          </a:xfrm>
        </p:spPr>
        <p:txBody>
          <a:bodyPr>
            <a:normAutofit/>
          </a:bodyPr>
          <a:lstStyle/>
          <a:p>
            <a:r>
              <a:rPr lang="en-US" sz="2200" b="1" u="sng" dirty="0">
                <a:solidFill>
                  <a:schemeClr val="accent1"/>
                </a:solidFill>
                <a:latin typeface="Corbel" panose="020B0503020204020204" pitchFamily="34" charset="0"/>
              </a:rPr>
              <a:t>Example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	&lt;</a:t>
            </a:r>
            <a:r>
              <a:rPr lang="en-US" sz="19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EmpContext.Consumer</a:t>
            </a: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		</a:t>
            </a: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{(value) =&gt; {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				return (&lt;h1&gt;{value}&lt;/h1&gt;);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			     }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 	&lt;/</a:t>
            </a:r>
            <a:r>
              <a:rPr lang="en-US" sz="19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EmpContext.Consumer</a:t>
            </a: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554D684-A5A6-CD80-8E81-C547645A18BB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The Consumer Component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92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39116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 Three Functional Component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Parent</a:t>
            </a:r>
            <a:r>
              <a:rPr lang="en-US" sz="2400" dirty="0">
                <a:latin typeface="Corbel" pitchFamily="34" charset="0"/>
              </a:rPr>
              <a:t> ,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Child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SubChild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Parent</a:t>
            </a:r>
            <a:r>
              <a:rPr lang="en-US" sz="2400" dirty="0">
                <a:latin typeface="Corbel" pitchFamily="34" charset="0"/>
              </a:rPr>
              <a:t> component should have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employee data </a:t>
            </a:r>
            <a:r>
              <a:rPr lang="en-US" sz="2400" dirty="0">
                <a:latin typeface="Corbel" pitchFamily="34" charset="0"/>
              </a:rPr>
              <a:t>in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state</a:t>
            </a:r>
            <a:r>
              <a:rPr lang="en-US" sz="2400" dirty="0">
                <a:latin typeface="Corbel" pitchFamily="34" charset="0"/>
              </a:rPr>
              <a:t> with </a:t>
            </a:r>
            <a:r>
              <a:rPr lang="en-US" sz="2400" b="1" dirty="0" err="1">
                <a:solidFill>
                  <a:schemeClr val="accent1"/>
                </a:solidFill>
                <a:latin typeface="Corbel" pitchFamily="34" charset="0"/>
              </a:rPr>
              <a:t>id</a:t>
            </a:r>
            <a:r>
              <a:rPr lang="en-US" sz="2400" dirty="0" err="1">
                <a:latin typeface="Corbel" pitchFamily="34" charset="0"/>
              </a:rPr>
              <a:t>,</a:t>
            </a:r>
            <a:r>
              <a:rPr lang="en-US" sz="2400" b="1" dirty="0" err="1">
                <a:solidFill>
                  <a:schemeClr val="accent1"/>
                </a:solidFill>
                <a:latin typeface="Corbel" pitchFamily="34" charset="0"/>
              </a:rPr>
              <a:t>name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 err="1">
                <a:solidFill>
                  <a:schemeClr val="accent1"/>
                </a:solidFill>
                <a:latin typeface="Corbel" pitchFamily="34" charset="0"/>
              </a:rPr>
              <a:t>sal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attributes.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But this data </a:t>
            </a:r>
            <a:r>
              <a:rPr lang="en-US" sz="2400" dirty="0">
                <a:latin typeface="Corbel" pitchFamily="34" charset="0"/>
              </a:rPr>
              <a:t>should be shown by 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SubChild</a:t>
            </a:r>
            <a:r>
              <a:rPr lang="en-US" sz="2400" dirty="0">
                <a:latin typeface="Corbel" pitchFamily="34" charset="0"/>
              </a:rPr>
              <a:t> component which is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nested inside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Child Component</a:t>
            </a:r>
            <a:r>
              <a:rPr lang="en-US" sz="2400" dirty="0">
                <a:latin typeface="Corbel" pitchFamily="34" charset="0"/>
              </a:rPr>
              <a:t>.</a:t>
            </a:r>
            <a:endParaRPr lang="en-US" sz="2400" b="1" u="sng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824F9F0-987C-AA70-7C00-245531652C04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Exercise 1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70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823C9D-3BC1-4196-843E-EB0949C13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0"/>
            <a:ext cx="8286720" cy="411923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88B90AE-348F-1711-0A1A-910256304979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Desired 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440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2362200"/>
            <a:ext cx="8077200" cy="39701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Child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"./Child"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F8F8F2"/>
                </a:solidFill>
                <a:latin typeface="Consolas" panose="020B0609020204030204" pitchFamily="49" charset="0"/>
              </a:rPr>
              <a:t>E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mpContext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createContext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[emp,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setEmp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 id: </a:t>
            </a:r>
            <a:r>
              <a:rPr lang="en-IN" sz="14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name: 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"Amit"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sal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4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45000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parent component&lt;/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400" b="1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Em</a:t>
            </a:r>
            <a:r>
              <a:rPr lang="en-IN" sz="14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pContext.Provider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emp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sz="1400" b="1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E</a:t>
            </a:r>
            <a:r>
              <a:rPr lang="en-IN" sz="14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mpContext.Provider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81400" y="1520853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Parent.js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0A6612C-B43D-099E-4A02-C80069F78C21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732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57200" y="2362200"/>
            <a:ext cx="8229600" cy="39701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SubChild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US" sz="16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SubChild</a:t>
            </a:r>
            <a:r>
              <a:rPr lang="en-US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&lt;&gt;</a:t>
            </a:r>
          </a:p>
          <a:p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child component&lt;/</a:t>
            </a:r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16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16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SubChild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&lt;/&gt;</a:t>
            </a:r>
          </a:p>
          <a:p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154E9A6-5833-D6C6-C2BA-4B43584BCA56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04C1CD-E609-30B8-8583-E3CDC3FB2B2B}"/>
              </a:ext>
            </a:extLst>
          </p:cNvPr>
          <p:cNvSpPr/>
          <p:nvPr/>
        </p:nvSpPr>
        <p:spPr>
          <a:xfrm>
            <a:off x="3581400" y="1520853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Child.js</a:t>
            </a:r>
          </a:p>
        </p:txBody>
      </p:sp>
    </p:spTree>
    <p:extLst>
      <p:ext uri="{BB962C8B-B14F-4D97-AF65-F5344CB8AC3E}">
        <p14:creationId xmlns:p14="http://schemas.microsoft.com/office/powerpoint/2010/main" val="4015748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95300" y="2209800"/>
            <a:ext cx="8153400" cy="41225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 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sz="1050" b="1" dirty="0" err="1">
                <a:solidFill>
                  <a:srgbClr val="F8F8F2"/>
                </a:solidFill>
                <a:latin typeface="Consolas" panose="020B0609020204030204" pitchFamily="49" charset="0"/>
              </a:rPr>
              <a:t>E</a:t>
            </a:r>
            <a:r>
              <a:rPr lang="en-IN" sz="105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mpContext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"./Parent"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5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SubChild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</a:t>
            </a:r>
            <a:r>
              <a:rPr lang="en-IN" sz="105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SubChild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component&lt;/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050" b="1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E</a:t>
            </a:r>
            <a:r>
              <a:rPr lang="en-IN" sz="105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mpContext.Consumer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5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emp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05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Employee Id:&lt;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5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emp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.id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&lt;</a:t>
            </a:r>
            <a:r>
              <a:rPr lang="en-IN" sz="105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Employee Name:&lt;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5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emp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&lt;</a:t>
            </a:r>
            <a:r>
              <a:rPr lang="en-IN" sz="105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Employee Salary:&lt;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5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emp</a:t>
            </a:r>
            <a:r>
              <a:rPr lang="en-IN" sz="105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.sal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);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05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sz="1050" b="1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E</a:t>
            </a:r>
            <a:r>
              <a:rPr lang="en-IN" sz="105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mpContext.Consumer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SubChild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4E0A56-5802-E4B4-63C2-0FE84AD3DEF1}"/>
              </a:ext>
            </a:extLst>
          </p:cNvPr>
          <p:cNvSpPr/>
          <p:nvPr/>
        </p:nvSpPr>
        <p:spPr>
          <a:xfrm>
            <a:off x="3581400" y="1520853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SubChild.js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B6136D8-9954-C487-7BEC-DDA838AE5452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210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89200"/>
            <a:ext cx="8077200" cy="3530600"/>
          </a:xfrm>
        </p:spPr>
        <p:txBody>
          <a:bodyPr>
            <a:normAutofit fontScale="92500"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Look at </a:t>
            </a:r>
            <a:r>
              <a:rPr lang="en-US" sz="2400" dirty="0">
                <a:latin typeface="Corbel" panose="020B0503020204020204" pitchFamily="34" charset="0"/>
              </a:rPr>
              <a:t>how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we read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value</a:t>
            </a:r>
            <a:r>
              <a:rPr lang="en-US" sz="2400" dirty="0">
                <a:latin typeface="Corbel" panose="020B0503020204020204" pitchFamily="34" charset="0"/>
              </a:rPr>
              <a:t> inside the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SubChild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 component </a:t>
            </a:r>
            <a:r>
              <a:rPr lang="en-US" sz="2400" dirty="0">
                <a:latin typeface="Corbel" panose="020B0503020204020204" pitchFamily="34" charset="0"/>
              </a:rPr>
              <a:t>we have to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wrap our content </a:t>
            </a:r>
            <a:r>
              <a:rPr lang="en-US" sz="2400" dirty="0">
                <a:latin typeface="Corbel" panose="020B0503020204020204" pitchFamily="34" charset="0"/>
              </a:rPr>
              <a:t>in a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EmpContext.Consumer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latin typeface="Corbel" panose="020B0503020204020204" pitchFamily="34" charset="0"/>
              </a:rPr>
              <a:t>and use the </a:t>
            </a:r>
            <a:r>
              <a:rPr lang="en-US" sz="2400" b="1" u="sng" dirty="0">
                <a:solidFill>
                  <a:schemeClr val="accent1"/>
                </a:solidFill>
                <a:latin typeface="Corbel" panose="020B0503020204020204" pitchFamily="34" charset="0"/>
              </a:rPr>
              <a:t>render props pattern </a:t>
            </a:r>
            <a:r>
              <a:rPr lang="en-US" sz="2400" dirty="0">
                <a:latin typeface="Corbel" panose="020B0503020204020204" pitchFamily="34" charset="0"/>
              </a:rPr>
              <a:t>–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passing a function as a child </a:t>
            </a:r>
            <a:r>
              <a:rPr lang="en-US" sz="2400" dirty="0">
                <a:latin typeface="Corbel" panose="020B0503020204020204" pitchFamily="34" charset="0"/>
              </a:rPr>
              <a:t>– to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retrieve the value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display</a:t>
            </a:r>
            <a:r>
              <a:rPr lang="en-US" sz="2400" dirty="0">
                <a:latin typeface="Corbel" panose="020B0503020204020204" pitchFamily="34" charset="0"/>
              </a:rPr>
              <a:t> it.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This works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fine</a:t>
            </a:r>
            <a:r>
              <a:rPr lang="en-US" sz="2400" dirty="0">
                <a:latin typeface="Corbel" panose="020B0503020204020204" pitchFamily="34" charset="0"/>
              </a:rPr>
              <a:t>, and “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render props</a:t>
            </a:r>
            <a:r>
              <a:rPr lang="en-US" sz="2400" dirty="0">
                <a:latin typeface="Corbel" panose="020B0503020204020204" pitchFamily="34" charset="0"/>
              </a:rPr>
              <a:t>” can be a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great pattern </a:t>
            </a:r>
            <a:r>
              <a:rPr lang="en-US" sz="2400" dirty="0">
                <a:latin typeface="Corbel" panose="020B0503020204020204" pitchFamily="34" charset="0"/>
              </a:rPr>
              <a:t>for passing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dynamic data around</a:t>
            </a:r>
            <a:r>
              <a:rPr lang="en-US" sz="2400" dirty="0">
                <a:latin typeface="Corbel" panose="020B0503020204020204" pitchFamily="34" charset="0"/>
              </a:rPr>
              <a:t>, but it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does introduce </a:t>
            </a:r>
            <a:r>
              <a:rPr lang="en-US" sz="2400" dirty="0">
                <a:latin typeface="Corbel" panose="020B0503020204020204" pitchFamily="34" charset="0"/>
              </a:rPr>
              <a:t>some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extra nesting</a:t>
            </a:r>
            <a:r>
              <a:rPr lang="en-US" sz="2400" dirty="0">
                <a:latin typeface="Corbel" panose="020B0503020204020204" pitchFamily="34" charset="0"/>
              </a:rPr>
              <a:t>, 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overhead</a:t>
            </a:r>
            <a:r>
              <a:rPr lang="en-US" sz="2400" dirty="0">
                <a:latin typeface="Corbel" panose="020B0503020204020204" pitchFamily="34" charset="0"/>
              </a:rPr>
              <a:t>  and it just looks a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bit weird</a:t>
            </a:r>
            <a:endParaRPr lang="en-US" sz="1400" b="1" dirty="0">
              <a:solidFill>
                <a:schemeClr val="accent6">
                  <a:lumMod val="50000"/>
                </a:schemeClr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ECB4533-1417-4681-E95F-C337812CC814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Problem With </a:t>
            </a:r>
            <a:r>
              <a:rPr lang="en-US" b="1" dirty="0" err="1">
                <a:latin typeface="Corbel" pitchFamily="34" charset="0"/>
              </a:rPr>
              <a:t>SubChild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58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09800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Introduction To Context API In React</a:t>
            </a:r>
          </a:p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The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useContext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() Hook</a:t>
            </a:r>
          </a:p>
          <a:p>
            <a:pPr>
              <a:buSzPct val="100000"/>
            </a:pP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Steps Needed To Use Context API</a:t>
            </a:r>
          </a:p>
          <a:p>
            <a:pPr marL="0" indent="0">
              <a:buSzPct val="100000"/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Example</a:t>
            </a:r>
          </a:p>
          <a:p>
            <a:pPr marL="0" indent="0">
              <a:buSzPct val="100000"/>
              <a:buNone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89200"/>
            <a:ext cx="8229600" cy="3530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So</a:t>
            </a:r>
            <a:r>
              <a:rPr lang="en-US" sz="2200" dirty="0">
                <a:latin typeface="Corbel" panose="020B0503020204020204" pitchFamily="34" charset="0"/>
              </a:rPr>
              <a:t> the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next obvious question </a:t>
            </a:r>
            <a:r>
              <a:rPr lang="en-US" sz="2200" dirty="0">
                <a:latin typeface="Corbel" panose="020B0503020204020204" pitchFamily="34" charset="0"/>
              </a:rPr>
              <a:t>is how to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simplify </a:t>
            </a:r>
            <a:r>
              <a:rPr lang="en-US" sz="2200" dirty="0">
                <a:latin typeface="Corbel" panose="020B0503020204020204" pitchFamily="34" charset="0"/>
              </a:rPr>
              <a:t>the code in </a:t>
            </a:r>
            <a:r>
              <a:rPr lang="en-US" sz="22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SubChild</a:t>
            </a:r>
            <a:r>
              <a:rPr lang="en-US" sz="2200" dirty="0">
                <a:latin typeface="Corbel" panose="020B0503020204020204" pitchFamily="34" charset="0"/>
              </a:rPr>
              <a:t> component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r>
              <a:rPr lang="en-US" sz="2200" dirty="0">
                <a:latin typeface="Corbel" panose="020B0503020204020204" pitchFamily="34" charset="0"/>
              </a:rPr>
              <a:t>The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answer</a:t>
            </a:r>
            <a:r>
              <a:rPr lang="en-US" sz="2200" dirty="0">
                <a:latin typeface="Corbel" panose="020B0503020204020204" pitchFamily="34" charset="0"/>
              </a:rPr>
              <a:t> is , by using </a:t>
            </a:r>
            <a:r>
              <a:rPr lang="en-US" sz="22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useConetxt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2200" dirty="0">
                <a:latin typeface="Corbel" panose="020B0503020204020204" pitchFamily="34" charset="0"/>
              </a:rPr>
              <a:t>— the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hook</a:t>
            </a:r>
            <a:r>
              <a:rPr lang="en-US" sz="2200" dirty="0">
                <a:latin typeface="Corbel" panose="020B0503020204020204" pitchFamily="34" charset="0"/>
              </a:rPr>
              <a:t> that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allows us </a:t>
            </a:r>
            <a:r>
              <a:rPr lang="en-US" sz="2200" dirty="0">
                <a:latin typeface="Corbel" panose="020B0503020204020204" pitchFamily="34" charset="0"/>
              </a:rPr>
              <a:t>to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access the context data </a:t>
            </a:r>
            <a:r>
              <a:rPr lang="en-US" sz="2200" dirty="0">
                <a:latin typeface="Corbel" panose="020B0503020204020204" pitchFamily="34" charset="0"/>
              </a:rPr>
              <a:t>in a much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simpler way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B1C33FF-763E-F45E-8E3F-E87A5FB358C7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 , What’s The Solution ?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58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5306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orbel" panose="020B0503020204020204" pitchFamily="34" charset="0"/>
              </a:rPr>
              <a:t>The </a:t>
            </a:r>
            <a:r>
              <a:rPr lang="en-US" sz="22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useContext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2200" dirty="0">
                <a:latin typeface="Corbel" panose="020B0503020204020204" pitchFamily="34" charset="0"/>
              </a:rPr>
              <a:t>hook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allows us </a:t>
            </a:r>
            <a:r>
              <a:rPr lang="en-US" sz="2200" dirty="0">
                <a:latin typeface="Corbel" panose="020B0503020204020204" pitchFamily="34" charset="0"/>
              </a:rPr>
              <a:t>to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connect </a:t>
            </a:r>
            <a:r>
              <a:rPr lang="en-US" sz="2200" dirty="0">
                <a:latin typeface="Corbel" panose="020B0503020204020204" pitchFamily="34" charset="0"/>
              </a:rPr>
              <a:t>and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consume</a:t>
            </a:r>
            <a:r>
              <a:rPr lang="en-US" sz="2200" dirty="0">
                <a:latin typeface="Corbel" panose="020B0503020204020204" pitchFamily="34" charset="0"/>
              </a:rPr>
              <a:t> a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context. 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r>
              <a:rPr lang="en-US" sz="2200" dirty="0">
                <a:latin typeface="Corbel" panose="020B0503020204020204" pitchFamily="34" charset="0"/>
              </a:rPr>
              <a:t>The </a:t>
            </a:r>
            <a:r>
              <a:rPr lang="en-US" sz="22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useContext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2200" dirty="0">
                <a:latin typeface="Corbel" panose="020B0503020204020204" pitchFamily="34" charset="0"/>
              </a:rPr>
              <a:t>hook receives a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single argument</a:t>
            </a:r>
            <a:r>
              <a:rPr lang="en-US" sz="2200" dirty="0">
                <a:latin typeface="Corbel" panose="020B0503020204020204" pitchFamily="34" charset="0"/>
              </a:rPr>
              <a:t>, which is 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context</a:t>
            </a:r>
            <a:r>
              <a:rPr lang="en-US" sz="2200" dirty="0">
                <a:latin typeface="Corbel" panose="020B0503020204020204" pitchFamily="34" charset="0"/>
              </a:rPr>
              <a:t> that we want to have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access to</a:t>
            </a:r>
            <a:r>
              <a:rPr lang="en-US" sz="22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8118806-CA2D-25B8-138C-18407CE39CDA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The </a:t>
            </a:r>
            <a:r>
              <a:rPr lang="en-US" b="1" dirty="0" err="1">
                <a:latin typeface="Corbel" pitchFamily="34" charset="0"/>
              </a:rPr>
              <a:t>useContext</a:t>
            </a:r>
            <a:r>
              <a:rPr lang="en-US" b="1" dirty="0">
                <a:latin typeface="Corbel" pitchFamily="34" charset="0"/>
              </a:rPr>
              <a:t>() Hook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9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2489200"/>
            <a:ext cx="8001000" cy="3530600"/>
          </a:xfrm>
        </p:spPr>
        <p:txBody>
          <a:bodyPr>
            <a:normAutofit/>
          </a:bodyPr>
          <a:lstStyle/>
          <a:p>
            <a:r>
              <a:rPr lang="en-US" sz="2200" b="1" u="sng" dirty="0">
                <a:solidFill>
                  <a:schemeClr val="accent1"/>
                </a:solidFill>
                <a:latin typeface="Corbel" panose="020B0503020204020204" pitchFamily="34" charset="0"/>
              </a:rPr>
              <a:t>Example: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const emp = </a:t>
            </a:r>
            <a:r>
              <a:rPr lang="en-US" sz="19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useContext</a:t>
            </a: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9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EmpContext</a:t>
            </a: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200" dirty="0">
                <a:latin typeface="Corbel" panose="020B0503020204020204" pitchFamily="34" charset="0"/>
              </a:rPr>
              <a:t>The </a:t>
            </a:r>
            <a:r>
              <a:rPr lang="en-US" sz="22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useContext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2200" dirty="0">
                <a:latin typeface="Corbel" panose="020B0503020204020204" pitchFamily="34" charset="0"/>
              </a:rPr>
              <a:t>is way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better </a:t>
            </a:r>
            <a:r>
              <a:rPr lang="en-US" sz="2200" dirty="0">
                <a:latin typeface="Corbel" panose="020B0503020204020204" pitchFamily="34" charset="0"/>
              </a:rPr>
              <a:t>and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cleaner </a:t>
            </a:r>
            <a:r>
              <a:rPr lang="en-US" sz="2200" dirty="0">
                <a:latin typeface="Corbel" panose="020B0503020204020204" pitchFamily="34" charset="0"/>
              </a:rPr>
              <a:t>than the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Consumer component</a:t>
            </a:r>
            <a:r>
              <a:rPr lang="en-US" sz="2200" dirty="0">
                <a:latin typeface="Corbel" panose="020B0503020204020204" pitchFamily="34" charset="0"/>
              </a:rPr>
              <a:t>—we can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easily understand </a:t>
            </a:r>
            <a:r>
              <a:rPr lang="en-US" sz="2200" dirty="0">
                <a:latin typeface="Corbel" panose="020B0503020204020204" pitchFamily="34" charset="0"/>
              </a:rPr>
              <a:t>what’s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going on </a:t>
            </a:r>
            <a:r>
              <a:rPr lang="en-US" sz="2200" dirty="0">
                <a:latin typeface="Corbel" panose="020B0503020204020204" pitchFamily="34" charset="0"/>
              </a:rPr>
              <a:t>and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increase</a:t>
            </a:r>
            <a:r>
              <a:rPr lang="en-US" sz="2200" dirty="0">
                <a:latin typeface="Corbel" panose="020B0503020204020204" pitchFamily="34" charset="0"/>
              </a:rPr>
              <a:t> the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maintainability</a:t>
            </a:r>
            <a:r>
              <a:rPr lang="en-US" sz="2200" dirty="0">
                <a:latin typeface="Corbel" panose="020B0503020204020204" pitchFamily="34" charset="0"/>
              </a:rPr>
              <a:t> of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our application</a:t>
            </a:r>
            <a:r>
              <a:rPr lang="en-US" sz="2200" dirty="0">
                <a:latin typeface="Corbel" panose="020B0503020204020204" pitchFamily="34" charset="0"/>
              </a:rPr>
              <a:t>.</a:t>
            </a:r>
            <a:endParaRPr lang="en-US" sz="22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8ED2A69-6F23-401C-23BA-93D650D14009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The </a:t>
            </a:r>
            <a:r>
              <a:rPr lang="en-US" b="1" dirty="0" err="1">
                <a:latin typeface="Corbel" pitchFamily="34" charset="0"/>
              </a:rPr>
              <a:t>useContext</a:t>
            </a:r>
            <a:r>
              <a:rPr lang="en-US" b="1" dirty="0">
                <a:latin typeface="Corbel" pitchFamily="34" charset="0"/>
              </a:rPr>
              <a:t>() Hook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40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ABE8582-2DD1-4885-BC48-0B8F1F5BC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1" y="2209800"/>
            <a:ext cx="4419599" cy="4190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indent="0">
              <a:buNone/>
            </a:pP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React, { 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EmpContext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"./Parent"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SubChild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emp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useContext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EmpContext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marL="0" indent="0">
              <a:buNone/>
            </a:pPr>
            <a:b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SubChild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IN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21CC0FD3-256F-50F8-359E-F64688C30313}"/>
              </a:ext>
            </a:extLst>
          </p:cNvPr>
          <p:cNvSpPr txBox="1">
            <a:spLocks/>
          </p:cNvSpPr>
          <p:nvPr/>
        </p:nvSpPr>
        <p:spPr>
          <a:xfrm>
            <a:off x="4724401" y="2209799"/>
            <a:ext cx="4419599" cy="419099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1400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IN" sz="1400" dirty="0">
                <a:solidFill>
                  <a:srgbClr val="F8F8F2"/>
                </a:solidFill>
                <a:latin typeface="Consolas" panose="020B0609020204030204" pitchFamily="49" charset="0"/>
              </a:rPr>
              <a:t> (</a:t>
            </a:r>
          </a:p>
          <a:p>
            <a:pPr marL="0" indent="0">
              <a:buFont typeface="Wingdings 3" charset="2"/>
              <a:buNone/>
            </a:pPr>
            <a:r>
              <a:rPr lang="en-IN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&lt;&gt;</a:t>
            </a:r>
          </a:p>
          <a:p>
            <a:pPr marL="0" indent="0">
              <a:buFont typeface="Wingdings 3" charset="2"/>
              <a:buNone/>
            </a:pPr>
            <a:r>
              <a:rPr lang="en-IN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&lt;</a:t>
            </a:r>
            <a:r>
              <a:rPr lang="en-IN" sz="1400" dirty="0">
                <a:solidFill>
                  <a:srgbClr val="F92672"/>
                </a:solidFill>
                <a:latin typeface="Consolas" panose="020B0609020204030204" pitchFamily="49" charset="0"/>
              </a:rPr>
              <a:t>h2</a:t>
            </a:r>
            <a:r>
              <a:rPr lang="en-IN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&gt;This is SubChild-2 component&lt;/</a:t>
            </a:r>
            <a:r>
              <a:rPr lang="en-IN" sz="1400" dirty="0">
                <a:solidFill>
                  <a:srgbClr val="F92672"/>
                </a:solidFill>
                <a:latin typeface="Consolas" panose="020B0609020204030204" pitchFamily="49" charset="0"/>
              </a:rPr>
              <a:t>h2</a:t>
            </a:r>
            <a:r>
              <a:rPr lang="en-IN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Font typeface="Wingdings 3" charset="2"/>
              <a:buNone/>
            </a:pPr>
            <a:r>
              <a:rPr lang="en-IN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Employee Id:&lt;</a:t>
            </a:r>
            <a:r>
              <a:rPr lang="en-IN" sz="1400" dirty="0">
                <a:solidFill>
                  <a:srgbClr val="F92672"/>
                </a:solidFill>
                <a:latin typeface="Consolas" panose="020B0609020204030204" pitchFamily="49" charset="0"/>
              </a:rPr>
              <a:t>b</a:t>
            </a:r>
            <a:r>
              <a:rPr lang="en-IN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r>
              <a:rPr lang="en-IN" sz="1400" dirty="0">
                <a:solidFill>
                  <a:srgbClr val="F92672"/>
                </a:solidFill>
                <a:latin typeface="Consolas" panose="020B0609020204030204" pitchFamily="49" charset="0"/>
              </a:rPr>
              <a:t>{</a:t>
            </a:r>
            <a:r>
              <a:rPr lang="en-IN" sz="1400" dirty="0">
                <a:solidFill>
                  <a:srgbClr val="F8F8F2"/>
                </a:solidFill>
                <a:latin typeface="Consolas" panose="020B0609020204030204" pitchFamily="49" charset="0"/>
              </a:rPr>
              <a:t>emp.id</a:t>
            </a:r>
            <a:r>
              <a:rPr lang="en-IN" sz="1400" dirty="0">
                <a:solidFill>
                  <a:srgbClr val="F92672"/>
                </a:solidFill>
                <a:latin typeface="Consolas" panose="020B0609020204030204" pitchFamily="49" charset="0"/>
              </a:rPr>
              <a:t>}</a:t>
            </a:r>
            <a:r>
              <a:rPr lang="en-IN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IN" sz="1400" dirty="0">
                <a:solidFill>
                  <a:srgbClr val="F92672"/>
                </a:solidFill>
                <a:latin typeface="Consolas" panose="020B0609020204030204" pitchFamily="49" charset="0"/>
              </a:rPr>
              <a:t>b</a:t>
            </a:r>
            <a:r>
              <a:rPr lang="en-IN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Font typeface="Wingdings 3" charset="2"/>
              <a:buNone/>
            </a:pPr>
            <a:r>
              <a:rPr lang="en-IN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&lt;</a:t>
            </a:r>
            <a:r>
              <a:rPr lang="en-IN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br</a:t>
            </a:r>
            <a:r>
              <a:rPr lang="en-IN" sz="1400" dirty="0">
                <a:solidFill>
                  <a:srgbClr val="F8F8F2"/>
                </a:solidFill>
                <a:latin typeface="Consolas" panose="020B0609020204030204" pitchFamily="49" charset="0"/>
              </a:rPr>
              <a:t> /&gt;</a:t>
            </a:r>
          </a:p>
          <a:p>
            <a:pPr marL="0" indent="0">
              <a:buFont typeface="Wingdings 3" charset="2"/>
              <a:buNone/>
            </a:pPr>
            <a:r>
              <a:rPr lang="en-IN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Employee Name:&lt;</a:t>
            </a:r>
            <a:r>
              <a:rPr lang="en-IN" sz="1400" dirty="0">
                <a:solidFill>
                  <a:srgbClr val="F92672"/>
                </a:solidFill>
                <a:latin typeface="Consolas" panose="020B0609020204030204" pitchFamily="49" charset="0"/>
              </a:rPr>
              <a:t>b</a:t>
            </a:r>
            <a:r>
              <a:rPr lang="en-IN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r>
              <a:rPr lang="en-IN" sz="1400" dirty="0">
                <a:solidFill>
                  <a:srgbClr val="F92672"/>
                </a:solidFill>
                <a:latin typeface="Consolas" panose="020B0609020204030204" pitchFamily="49" charset="0"/>
              </a:rPr>
              <a:t>{</a:t>
            </a:r>
            <a:r>
              <a:rPr lang="en-IN" sz="1400" dirty="0">
                <a:solidFill>
                  <a:srgbClr val="F8F8F2"/>
                </a:solidFill>
                <a:latin typeface="Consolas" panose="020B0609020204030204" pitchFamily="49" charset="0"/>
              </a:rPr>
              <a:t>emp.name</a:t>
            </a:r>
            <a:r>
              <a:rPr lang="en-IN" sz="1400" dirty="0">
                <a:solidFill>
                  <a:srgbClr val="F92672"/>
                </a:solidFill>
                <a:latin typeface="Consolas" panose="020B0609020204030204" pitchFamily="49" charset="0"/>
              </a:rPr>
              <a:t>}</a:t>
            </a:r>
            <a:r>
              <a:rPr lang="en-IN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IN" sz="1400" dirty="0">
                <a:solidFill>
                  <a:srgbClr val="F92672"/>
                </a:solidFill>
                <a:latin typeface="Consolas" panose="020B0609020204030204" pitchFamily="49" charset="0"/>
              </a:rPr>
              <a:t>b</a:t>
            </a:r>
            <a:r>
              <a:rPr lang="en-IN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Font typeface="Wingdings 3" charset="2"/>
              <a:buNone/>
            </a:pPr>
            <a:r>
              <a:rPr lang="en-IN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&lt;</a:t>
            </a:r>
            <a:r>
              <a:rPr lang="en-IN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br</a:t>
            </a:r>
            <a:r>
              <a:rPr lang="en-IN" sz="1400" dirty="0">
                <a:solidFill>
                  <a:srgbClr val="F8F8F2"/>
                </a:solidFill>
                <a:latin typeface="Consolas" panose="020B0609020204030204" pitchFamily="49" charset="0"/>
              </a:rPr>
              <a:t> /&gt;</a:t>
            </a:r>
          </a:p>
          <a:p>
            <a:pPr marL="0" indent="0">
              <a:buFont typeface="Wingdings 3" charset="2"/>
              <a:buNone/>
            </a:pPr>
            <a:r>
              <a:rPr lang="en-IN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Employee Salary:&lt;</a:t>
            </a:r>
            <a:r>
              <a:rPr lang="en-IN" sz="1400" dirty="0">
                <a:solidFill>
                  <a:srgbClr val="F92672"/>
                </a:solidFill>
                <a:latin typeface="Consolas" panose="020B0609020204030204" pitchFamily="49" charset="0"/>
              </a:rPr>
              <a:t>b</a:t>
            </a:r>
            <a:r>
              <a:rPr lang="en-IN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  <a:r>
              <a:rPr lang="en-IN" sz="1400" dirty="0">
                <a:solidFill>
                  <a:srgbClr val="F92672"/>
                </a:solidFill>
                <a:latin typeface="Consolas" panose="020B0609020204030204" pitchFamily="49" charset="0"/>
              </a:rPr>
              <a:t>{</a:t>
            </a:r>
            <a:r>
              <a:rPr lang="en-IN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emp.sal</a:t>
            </a:r>
            <a:r>
              <a:rPr lang="en-IN" sz="1400" dirty="0">
                <a:solidFill>
                  <a:srgbClr val="F92672"/>
                </a:solidFill>
                <a:latin typeface="Consolas" panose="020B0609020204030204" pitchFamily="49" charset="0"/>
              </a:rPr>
              <a:t>}</a:t>
            </a:r>
            <a:r>
              <a:rPr lang="en-IN" sz="1400" dirty="0">
                <a:solidFill>
                  <a:srgbClr val="F8F8F2"/>
                </a:solidFill>
                <a:latin typeface="Consolas" panose="020B0609020204030204" pitchFamily="49" charset="0"/>
              </a:rPr>
              <a:t>&lt;/</a:t>
            </a:r>
            <a:r>
              <a:rPr lang="en-IN" sz="1400" dirty="0">
                <a:solidFill>
                  <a:srgbClr val="F92672"/>
                </a:solidFill>
                <a:latin typeface="Consolas" panose="020B0609020204030204" pitchFamily="49" charset="0"/>
              </a:rPr>
              <a:t>b</a:t>
            </a:r>
            <a:r>
              <a:rPr lang="en-IN" sz="1400" dirty="0">
                <a:solidFill>
                  <a:srgbClr val="F8F8F2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Font typeface="Wingdings 3" charset="2"/>
              <a:buNone/>
            </a:pPr>
            <a:r>
              <a:rPr lang="en-IN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&lt;</a:t>
            </a:r>
            <a:r>
              <a:rPr lang="en-IN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br</a:t>
            </a:r>
            <a:r>
              <a:rPr lang="en-IN" sz="1400" dirty="0">
                <a:solidFill>
                  <a:srgbClr val="F8F8F2"/>
                </a:solidFill>
                <a:latin typeface="Consolas" panose="020B0609020204030204" pitchFamily="49" charset="0"/>
              </a:rPr>
              <a:t> /&gt;</a:t>
            </a:r>
          </a:p>
          <a:p>
            <a:pPr marL="0" indent="0">
              <a:buFont typeface="Wingdings 3" charset="2"/>
              <a:buNone/>
            </a:pPr>
            <a:r>
              <a:rPr lang="en-IN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&lt;/&gt;</a:t>
            </a:r>
          </a:p>
          <a:p>
            <a:pPr marL="0" indent="0">
              <a:buFont typeface="Wingdings 3" charset="2"/>
              <a:buNone/>
            </a:pPr>
            <a:r>
              <a:rPr lang="en-IN" sz="1400" dirty="0">
                <a:solidFill>
                  <a:srgbClr val="F8F8F2"/>
                </a:solidFill>
                <a:latin typeface="Consolas" panose="020B0609020204030204" pitchFamily="49" charset="0"/>
              </a:rPr>
              <a:t>  );</a:t>
            </a:r>
          </a:p>
          <a:p>
            <a:pPr marL="0" indent="0">
              <a:buFont typeface="Wingdings 3" charset="2"/>
              <a:buNone/>
            </a:pPr>
            <a:endParaRPr lang="en-IN" sz="140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483E24-941E-9987-C7E6-CDED586D4009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Improved Version Of </a:t>
            </a:r>
            <a:r>
              <a:rPr lang="en-US" b="1" dirty="0" err="1">
                <a:latin typeface="Corbel" pitchFamily="34" charset="0"/>
              </a:rPr>
              <a:t>SubChild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462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35306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React Context API </a:t>
            </a:r>
            <a:r>
              <a:rPr lang="en-US" sz="2400" dirty="0">
                <a:latin typeface="Corbel" panose="020B0503020204020204" pitchFamily="34" charset="0"/>
              </a:rPr>
              <a:t>is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stateless</a:t>
            </a:r>
            <a:r>
              <a:rPr lang="en-US" sz="2400" dirty="0">
                <a:latin typeface="Corbel" panose="020B0503020204020204" pitchFamily="34" charset="0"/>
              </a:rPr>
              <a:t> by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default</a:t>
            </a:r>
            <a:r>
              <a:rPr lang="en-US" sz="2400" dirty="0">
                <a:latin typeface="Corbel" panose="020B0503020204020204" pitchFamily="34" charset="0"/>
              </a:rPr>
              <a:t> and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doesn't provide</a:t>
            </a:r>
            <a:r>
              <a:rPr lang="en-US" sz="2400" dirty="0">
                <a:latin typeface="Corbel" panose="020B0503020204020204" pitchFamily="34" charset="0"/>
              </a:rPr>
              <a:t> 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dedicated method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update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rPr>
              <a:t>context value </a:t>
            </a:r>
            <a:r>
              <a:rPr lang="en-US" sz="2400" dirty="0">
                <a:latin typeface="Corbel" panose="020B0503020204020204" pitchFamily="34" charset="0"/>
              </a:rPr>
              <a:t>from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consumer components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But </a:t>
            </a:r>
            <a:r>
              <a:rPr lang="en-US" sz="2400" dirty="0">
                <a:latin typeface="Corbel" panose="020B0503020204020204" pitchFamily="34" charset="0"/>
              </a:rPr>
              <a:t>this can be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easily implemented </a:t>
            </a:r>
            <a:r>
              <a:rPr lang="en-US" sz="2400" dirty="0">
                <a:latin typeface="Corbel" panose="020B0503020204020204" pitchFamily="34" charset="0"/>
              </a:rPr>
              <a:t>by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integrating</a:t>
            </a:r>
            <a:r>
              <a:rPr lang="en-US" sz="2400" dirty="0">
                <a:latin typeface="Corbel" panose="020B0503020204020204" pitchFamily="34" charset="0"/>
              </a:rPr>
              <a:t> a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state management mechanism</a:t>
            </a:r>
            <a:r>
              <a:rPr lang="en-US" sz="2400" dirty="0">
                <a:latin typeface="Corbel" panose="020B0503020204020204" pitchFamily="34" charset="0"/>
              </a:rPr>
              <a:t> like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useState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()</a:t>
            </a:r>
            <a:r>
              <a:rPr lang="en-US" sz="2400" dirty="0">
                <a:latin typeface="Corbel" panose="020B0503020204020204" pitchFamily="34" charset="0"/>
              </a:rPr>
              <a:t>, and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providing</a:t>
            </a:r>
            <a:r>
              <a:rPr lang="en-US" sz="2400" dirty="0">
                <a:latin typeface="Corbel" panose="020B0503020204020204" pitchFamily="34" charset="0"/>
              </a:rPr>
              <a:t> an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update function </a:t>
            </a:r>
            <a:r>
              <a:rPr lang="en-US" sz="2400" dirty="0">
                <a:latin typeface="Corbel" panose="020B0503020204020204" pitchFamily="34" charset="0"/>
              </a:rPr>
              <a:t>right in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context</a:t>
            </a:r>
            <a:r>
              <a:rPr lang="en-US" sz="2400" dirty="0">
                <a:latin typeface="Corbel" panose="020B0503020204020204" pitchFamily="34" charset="0"/>
              </a:rPr>
              <a:t> next to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value</a:t>
            </a:r>
            <a:r>
              <a:rPr lang="en-US" sz="2400" dirty="0">
                <a:latin typeface="Corbel" panose="020B0503020204020204" pitchFamily="34" charset="0"/>
              </a:rPr>
              <a:t> itself.</a:t>
            </a:r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2E6A47-8F34-F381-C1E9-B8D9BEA0625C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Updating The Context Object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64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530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Modify the previous App</a:t>
            </a:r>
            <a:r>
              <a:rPr lang="en-US" sz="2200" dirty="0">
                <a:latin typeface="Corbel" pitchFamily="34" charset="0"/>
              </a:rPr>
              <a:t> by making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following changes</a:t>
            </a:r>
            <a:r>
              <a:rPr lang="en-US" sz="2200" dirty="0">
                <a:latin typeface="Corbel" pitchFamily="34" charset="0"/>
              </a:rPr>
              <a:t>:</a:t>
            </a:r>
          </a:p>
          <a:p>
            <a:endParaRPr lang="en-US" sz="2200" dirty="0"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Display</a:t>
            </a:r>
            <a:r>
              <a:rPr lang="en-US" sz="1900" dirty="0">
                <a:latin typeface="Corbel" pitchFamily="34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complete emp data </a:t>
            </a:r>
            <a:r>
              <a:rPr lang="en-US" sz="1900" dirty="0">
                <a:latin typeface="Corbel" pitchFamily="34" charset="0"/>
              </a:rPr>
              <a:t>in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Child</a:t>
            </a:r>
            <a:r>
              <a:rPr lang="en-US" sz="1900" dirty="0">
                <a:latin typeface="Corbel" pitchFamily="34" charset="0"/>
              </a:rPr>
              <a:t> as well as </a:t>
            </a:r>
            <a:r>
              <a:rPr lang="en-US" sz="1900" b="1" dirty="0" err="1">
                <a:solidFill>
                  <a:srgbClr val="7030A0"/>
                </a:solidFill>
                <a:latin typeface="Corbel" pitchFamily="34" charset="0"/>
              </a:rPr>
              <a:t>SubChild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1900" dirty="0">
                <a:latin typeface="Corbel" pitchFamily="34" charset="0"/>
              </a:rPr>
              <a:t>components and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only salary </a:t>
            </a:r>
            <a:r>
              <a:rPr lang="en-US" sz="1900" dirty="0">
                <a:latin typeface="Corbel" pitchFamily="34" charset="0"/>
              </a:rPr>
              <a:t>in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Parent </a:t>
            </a:r>
            <a:r>
              <a:rPr lang="en-US" sz="1900" dirty="0">
                <a:latin typeface="Corbel" pitchFamily="34" charset="0"/>
              </a:rPr>
              <a:t>component.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Provide</a:t>
            </a:r>
            <a:r>
              <a:rPr lang="en-US" sz="1900" dirty="0">
                <a:latin typeface="Corbel" pitchFamily="34" charset="0"/>
              </a:rPr>
              <a:t> a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button</a:t>
            </a:r>
            <a:r>
              <a:rPr lang="en-US" sz="1900" dirty="0">
                <a:latin typeface="Corbel" pitchFamily="34" charset="0"/>
              </a:rPr>
              <a:t> in </a:t>
            </a:r>
            <a:r>
              <a:rPr lang="en-US" sz="1900" b="1" dirty="0" err="1">
                <a:solidFill>
                  <a:srgbClr val="7030A0"/>
                </a:solidFill>
                <a:latin typeface="Corbel" pitchFamily="34" charset="0"/>
              </a:rPr>
              <a:t>SubChild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1900" dirty="0">
                <a:latin typeface="Corbel" pitchFamily="34" charset="0"/>
              </a:rPr>
              <a:t>component to 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increment salary </a:t>
            </a:r>
            <a:r>
              <a:rPr lang="en-US" sz="1900" dirty="0">
                <a:latin typeface="Corbel" pitchFamily="34" charset="0"/>
              </a:rPr>
              <a:t>by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10%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245D262-8C55-68D4-C715-67215F103FC9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latin typeface="Corbel" pitchFamily="34" charset="0"/>
              </a:rPr>
              <a:t>Exercsise</a:t>
            </a:r>
            <a:r>
              <a:rPr lang="en-US" b="1" dirty="0">
                <a:latin typeface="Corbel" pitchFamily="34" charset="0"/>
              </a:rPr>
              <a:t> 2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31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C765B-4FEC-4E67-A452-941AB231C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700" y="2481924"/>
            <a:ext cx="3495452" cy="42332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B1C655-DDBD-4DF7-9D36-E32723BFD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6474" y="2481925"/>
            <a:ext cx="3903646" cy="42332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131E57-EBA7-45F1-B18C-F548B4BA81E4}"/>
              </a:ext>
            </a:extLst>
          </p:cNvPr>
          <p:cNvSpPr txBox="1"/>
          <p:nvPr/>
        </p:nvSpPr>
        <p:spPr>
          <a:xfrm>
            <a:off x="457200" y="2201908"/>
            <a:ext cx="1689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Before Click</a:t>
            </a:r>
            <a:endParaRPr lang="en-IN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B160BB-F9A2-42FF-95A2-81B7D4A44022}"/>
              </a:ext>
            </a:extLst>
          </p:cNvPr>
          <p:cNvSpPr txBox="1"/>
          <p:nvPr/>
        </p:nvSpPr>
        <p:spPr>
          <a:xfrm>
            <a:off x="4800600" y="2251092"/>
            <a:ext cx="1495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Click</a:t>
            </a:r>
            <a:endParaRPr lang="en-IN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14726FA-B71E-1EB4-C332-DDE7CA2A5BB5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Desired 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802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823C9D-3BC1-4196-843E-EB0949C13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62200"/>
            <a:ext cx="8001000" cy="404303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4835993-F36A-EC2F-CBA9-496DC26A1862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Desired 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53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01000" cy="35306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orbel" panose="020B0503020204020204" pitchFamily="34" charset="0"/>
              </a:rPr>
              <a:t>In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React</a:t>
            </a:r>
            <a:r>
              <a:rPr lang="en-US" sz="2200" dirty="0">
                <a:latin typeface="Corbel" panose="020B0503020204020204" pitchFamily="34" charset="0"/>
              </a:rPr>
              <a:t>, suppose we have a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Parent component  </a:t>
            </a:r>
            <a:r>
              <a:rPr lang="en-US" sz="2200" dirty="0">
                <a:latin typeface="Corbel" panose="020B0503020204020204" pitchFamily="34" charset="0"/>
              </a:rPr>
              <a:t>having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3 levels </a:t>
            </a:r>
            <a:r>
              <a:rPr lang="en-US" sz="2200" dirty="0">
                <a:latin typeface="Corbel" panose="020B0503020204020204" pitchFamily="34" charset="0"/>
              </a:rPr>
              <a:t>of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child components</a:t>
            </a:r>
          </a:p>
          <a:p>
            <a:endParaRPr lang="en-US" sz="22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BC0B76-FC23-4852-AE10-59D8F362B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964" y="3810000"/>
            <a:ext cx="5703912" cy="324640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1E56D42-8BB5-F7AA-38E2-F4BBF86E9C1B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What Is context In React ?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97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89200"/>
            <a:ext cx="8305800" cy="35306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Now</a:t>
            </a:r>
            <a:r>
              <a:rPr lang="en-US" sz="2400" dirty="0">
                <a:latin typeface="Corbel" panose="020B0503020204020204" pitchFamily="34" charset="0"/>
              </a:rPr>
              <a:t> if we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want to pass any data </a:t>
            </a:r>
            <a:r>
              <a:rPr lang="en-US" sz="2400" dirty="0">
                <a:latin typeface="Corbel" panose="020B0503020204020204" pitchFamily="34" charset="0"/>
              </a:rPr>
              <a:t>from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Parent component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Child component C</a:t>
            </a:r>
            <a:r>
              <a:rPr lang="en-US" sz="2400" dirty="0">
                <a:latin typeface="Corbel" panose="020B0503020204020204" pitchFamily="34" charset="0"/>
              </a:rPr>
              <a:t>, so as per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React</a:t>
            </a:r>
            <a:r>
              <a:rPr lang="en-US" sz="2400" dirty="0">
                <a:latin typeface="Corbel" panose="020B0503020204020204" pitchFamily="34" charset="0"/>
              </a:rPr>
              <a:t> we need to pass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props</a:t>
            </a:r>
            <a:r>
              <a:rPr lang="en-US" sz="2400" dirty="0">
                <a:latin typeface="Corbel" panose="020B0503020204020204" pitchFamily="34" charset="0"/>
              </a:rPr>
              <a:t> to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each level </a:t>
            </a:r>
            <a:r>
              <a:rPr lang="en-US" sz="2400" dirty="0">
                <a:latin typeface="Corbel" panose="020B0503020204020204" pitchFamily="34" charset="0"/>
              </a:rPr>
              <a:t>to be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available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Child component C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endParaRPr lang="en-US" sz="2400" b="1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This solution </a:t>
            </a:r>
            <a:r>
              <a:rPr lang="en-US" sz="2400" dirty="0">
                <a:latin typeface="Corbel" panose="020B0503020204020204" pitchFamily="34" charset="0"/>
              </a:rPr>
              <a:t>might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not be feasible </a:t>
            </a:r>
            <a:r>
              <a:rPr lang="en-US" sz="2400" dirty="0">
                <a:latin typeface="Corbel" panose="020B0503020204020204" pitchFamily="34" charset="0"/>
              </a:rPr>
              <a:t>when we have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too many levels of nesting</a:t>
            </a:r>
            <a:r>
              <a:rPr lang="en-US" sz="2400" dirty="0">
                <a:latin typeface="Corbel" panose="020B0503020204020204" pitchFamily="34" charset="0"/>
              </a:rPr>
              <a:t> of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child components 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968EBBB-505A-2DAC-6169-62BD2421E0E5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What Is context In React ?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97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3530600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So,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React </a:t>
            </a:r>
            <a:r>
              <a:rPr lang="en-US" sz="2400" dirty="0">
                <a:latin typeface="Corbel" panose="020B0503020204020204" pitchFamily="34" charset="0"/>
              </a:rPr>
              <a:t>provides us a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concept</a:t>
            </a:r>
            <a:r>
              <a:rPr lang="en-US" sz="2400" dirty="0">
                <a:latin typeface="Corbel" panose="020B0503020204020204" pitchFamily="34" charset="0"/>
              </a:rPr>
              <a:t> call </a:t>
            </a:r>
            <a:r>
              <a:rPr lang="en-US" sz="24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Context API.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React Context API </a:t>
            </a:r>
            <a:r>
              <a:rPr lang="en-US" sz="2400" dirty="0">
                <a:latin typeface="Corbel" panose="020B0503020204020204" pitchFamily="34" charset="0"/>
              </a:rPr>
              <a:t>allows us to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easily access data </a:t>
            </a:r>
            <a:r>
              <a:rPr lang="en-US" sz="2400" dirty="0">
                <a:latin typeface="Corbel" panose="020B0503020204020204" pitchFamily="34" charset="0"/>
              </a:rPr>
              <a:t>at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different levels </a:t>
            </a:r>
            <a:r>
              <a:rPr lang="en-US" sz="2400" dirty="0">
                <a:latin typeface="Corbel" panose="020B0503020204020204" pitchFamily="34" charset="0"/>
              </a:rPr>
              <a:t>of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component tree</a:t>
            </a:r>
            <a:r>
              <a:rPr lang="en-US" sz="2400" dirty="0">
                <a:latin typeface="Corbel" panose="020B0503020204020204" pitchFamily="34" charset="0"/>
              </a:rPr>
              <a:t>, without passing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prop</a:t>
            </a:r>
            <a:r>
              <a:rPr lang="en-US" sz="2400" dirty="0">
                <a:latin typeface="Corbel" panose="020B0503020204020204" pitchFamily="34" charset="0"/>
              </a:rPr>
              <a:t> to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every level.</a:t>
            </a:r>
          </a:p>
          <a:p>
            <a:endParaRPr lang="en-US" sz="2400" b="1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Hooks</a:t>
            </a:r>
            <a:r>
              <a:rPr lang="en-US" sz="2400" dirty="0">
                <a:latin typeface="Corbel" panose="020B0503020204020204" pitchFamily="34" charset="0"/>
              </a:rPr>
              <a:t> , we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achieve this </a:t>
            </a:r>
            <a:r>
              <a:rPr lang="en-US" sz="2400" dirty="0">
                <a:latin typeface="Corbel" panose="020B0503020204020204" pitchFamily="34" charset="0"/>
              </a:rPr>
              <a:t>using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useContext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hook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CEB86A6-A2F8-C10E-8A75-8178E0B1F4B7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What Is context In React ?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1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2489200"/>
            <a:ext cx="8001000" cy="398780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To use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Context API </a:t>
            </a:r>
            <a:r>
              <a:rPr lang="en-US" sz="2400" dirty="0">
                <a:latin typeface="Corbel" panose="020B0503020204020204" pitchFamily="34" charset="0"/>
              </a:rPr>
              <a:t>we need to take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5 steps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Create</a:t>
            </a:r>
            <a:r>
              <a:rPr lang="en-US" sz="1900" dirty="0">
                <a:latin typeface="Corbel" panose="020B0503020204020204" pitchFamily="34" charset="0"/>
              </a:rPr>
              <a:t> a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context object  </a:t>
            </a:r>
            <a:r>
              <a:rPr lang="en-US" sz="1900" dirty="0">
                <a:latin typeface="Corbel" panose="020B0503020204020204" pitchFamily="34" charset="0"/>
              </a:rPr>
              <a:t>in 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Parent</a:t>
            </a:r>
            <a:r>
              <a:rPr lang="en-US" sz="1900" dirty="0">
                <a:latin typeface="Corbel" panose="020B0503020204020204" pitchFamily="34" charset="0"/>
              </a:rPr>
              <a:t> component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Add </a:t>
            </a:r>
            <a:r>
              <a:rPr lang="en-US" sz="1900" dirty="0">
                <a:latin typeface="Corbel" panose="020B0503020204020204" pitchFamily="34" charset="0"/>
              </a:rPr>
              <a:t>the 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state value </a:t>
            </a:r>
            <a:r>
              <a:rPr lang="en-US" sz="1900" dirty="0">
                <a:latin typeface="Corbel" panose="020B0503020204020204" pitchFamily="34" charset="0"/>
              </a:rPr>
              <a:t>to the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context object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Export </a:t>
            </a:r>
            <a:r>
              <a:rPr lang="en-US" sz="1900" dirty="0">
                <a:latin typeface="Corbel" panose="020B0503020204020204" pitchFamily="34" charset="0"/>
              </a:rPr>
              <a:t>the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context object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Import</a:t>
            </a:r>
            <a:r>
              <a:rPr lang="en-US" sz="1900" dirty="0">
                <a:latin typeface="Corbel" panose="020B0503020204020204" pitchFamily="34" charset="0"/>
              </a:rPr>
              <a:t> the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context object </a:t>
            </a:r>
            <a:r>
              <a:rPr lang="en-US" sz="1900" dirty="0">
                <a:latin typeface="Corbel" panose="020B0503020204020204" pitchFamily="34" charset="0"/>
              </a:rPr>
              <a:t>in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Child</a:t>
            </a:r>
            <a:r>
              <a:rPr lang="en-US" sz="1900" dirty="0">
                <a:latin typeface="Corbel" panose="020B0503020204020204" pitchFamily="34" charset="0"/>
              </a:rPr>
              <a:t> component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Access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1900" dirty="0">
                <a:latin typeface="Corbel" panose="020B0503020204020204" pitchFamily="34" charset="0"/>
              </a:rPr>
              <a:t>the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context data </a:t>
            </a:r>
            <a:r>
              <a:rPr lang="en-US" sz="1900" dirty="0">
                <a:latin typeface="Corbel" panose="020B0503020204020204" pitchFamily="34" charset="0"/>
              </a:rPr>
              <a:t>in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Child</a:t>
            </a:r>
            <a:r>
              <a:rPr lang="en-US" sz="1900" dirty="0">
                <a:latin typeface="Corbel" panose="020B0503020204020204" pitchFamily="34" charset="0"/>
              </a:rPr>
              <a:t> component</a:t>
            </a:r>
          </a:p>
          <a:p>
            <a:endParaRPr lang="en-US" sz="2400" b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BB71BFB-BE5D-1983-3FFF-2D5B25078D8E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Using Context API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08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3530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To start </a:t>
            </a:r>
            <a:r>
              <a:rPr lang="en-US" sz="2200" dirty="0">
                <a:latin typeface="Corbel" panose="020B0503020204020204" pitchFamily="34" charset="0"/>
              </a:rPr>
              <a:t>with the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Context API</a:t>
            </a:r>
            <a:r>
              <a:rPr lang="en-US" sz="2200" dirty="0">
                <a:latin typeface="Corbel" panose="020B0503020204020204" pitchFamily="34" charset="0"/>
              </a:rPr>
              <a:t>, the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first thing </a:t>
            </a:r>
            <a:r>
              <a:rPr lang="en-US" sz="2200" dirty="0">
                <a:latin typeface="Corbel" panose="020B0503020204020204" pitchFamily="34" charset="0"/>
              </a:rPr>
              <a:t>we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need to do </a:t>
            </a:r>
            <a:r>
              <a:rPr lang="en-US" sz="2200" dirty="0">
                <a:latin typeface="Corbel" panose="020B0503020204020204" pitchFamily="34" charset="0"/>
              </a:rPr>
              <a:t>is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create a context </a:t>
            </a:r>
            <a:r>
              <a:rPr lang="en-US" sz="2200" dirty="0">
                <a:latin typeface="Corbel" panose="020B0503020204020204" pitchFamily="34" charset="0"/>
              </a:rPr>
              <a:t>using the </a:t>
            </a:r>
            <a:r>
              <a:rPr lang="en-US" sz="22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createContext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2200" dirty="0">
                <a:latin typeface="Corbel" panose="020B0503020204020204" pitchFamily="34" charset="0"/>
              </a:rPr>
              <a:t>function from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React</a:t>
            </a:r>
            <a:r>
              <a:rPr lang="en-US" sz="2200" dirty="0">
                <a:latin typeface="Corbel" panose="020B0503020204020204" pitchFamily="34" charset="0"/>
              </a:rPr>
              <a:t>.</a:t>
            </a:r>
          </a:p>
          <a:p>
            <a:endParaRPr lang="en-US" sz="2200" b="1" u="sng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endParaRPr lang="en-US" sz="2200" b="1" u="sng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r>
              <a:rPr lang="en-US" sz="2200" b="1" u="sng" dirty="0">
                <a:solidFill>
                  <a:schemeClr val="accent1"/>
                </a:solidFill>
                <a:latin typeface="Corbel" panose="020B0503020204020204" pitchFamily="34" charset="0"/>
              </a:rPr>
              <a:t>Example:</a:t>
            </a: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const </a:t>
            </a:r>
            <a:r>
              <a:rPr lang="en-US" sz="19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EmpContext</a:t>
            </a: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 = </a:t>
            </a:r>
            <a:r>
              <a:rPr lang="en-US" sz="19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React.createContext</a:t>
            </a: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A2A983-D3EA-79D7-2580-46611ADC9898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Creating The Context Object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25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5306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createContext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function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returns</a:t>
            </a:r>
            <a:r>
              <a:rPr lang="en-US" sz="2400" dirty="0">
                <a:latin typeface="Corbel" panose="020B0503020204020204" pitchFamily="34" charset="0"/>
              </a:rPr>
              <a:t> 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context </a:t>
            </a:r>
            <a:r>
              <a:rPr lang="en-US" sz="2400" dirty="0">
                <a:latin typeface="Corbel" panose="020B0503020204020204" pitchFamily="34" charset="0"/>
              </a:rPr>
              <a:t>object 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We can </a:t>
            </a:r>
            <a:r>
              <a:rPr lang="en-US" sz="2400" dirty="0">
                <a:latin typeface="Corbel" panose="020B0503020204020204" pitchFamily="34" charset="0"/>
              </a:rPr>
              <a:t>also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pass it some initial value</a:t>
            </a:r>
            <a:r>
              <a:rPr lang="en-US" sz="2400" dirty="0">
                <a:latin typeface="Corbel" panose="020B0503020204020204" pitchFamily="34" charset="0"/>
              </a:rPr>
              <a:t>, but this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initial value </a:t>
            </a:r>
            <a:r>
              <a:rPr lang="en-US" sz="2400" dirty="0">
                <a:latin typeface="Corbel" panose="020B0503020204020204" pitchFamily="34" charset="0"/>
              </a:rPr>
              <a:t>is optional.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After creating </a:t>
            </a:r>
            <a:r>
              <a:rPr lang="en-US" sz="2400" dirty="0">
                <a:latin typeface="Corbel" panose="020B0503020204020204" pitchFamily="34" charset="0"/>
              </a:rPr>
              <a:t>our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context</a:t>
            </a:r>
            <a:r>
              <a:rPr lang="en-US" sz="2400" dirty="0">
                <a:latin typeface="Corbel" panose="020B0503020204020204" pitchFamily="34" charset="0"/>
              </a:rPr>
              <a:t>, that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context </a:t>
            </a:r>
            <a:r>
              <a:rPr lang="en-US" sz="2400" dirty="0">
                <a:latin typeface="Corbel" panose="020B0503020204020204" pitchFamily="34" charset="0"/>
              </a:rPr>
              <a:t>now has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two React components</a:t>
            </a:r>
            <a:r>
              <a:rPr lang="en-US" sz="2400" dirty="0">
                <a:latin typeface="Corbel" panose="020B0503020204020204" pitchFamily="34" charset="0"/>
              </a:rPr>
              <a:t> that are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going to be used</a:t>
            </a:r>
            <a:r>
              <a:rPr lang="en-US" sz="2400" dirty="0">
                <a:latin typeface="Corbel" panose="020B0503020204020204" pitchFamily="34" charset="0"/>
              </a:rPr>
              <a:t>: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Provider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Consumer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79673F5-4BE9-21A9-CEA4-EE41B1192EF7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Creating The Context Object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65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89200"/>
            <a:ext cx="8153400" cy="35306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orbel" panose="020B0503020204020204" pitchFamily="34" charset="0"/>
              </a:rPr>
              <a:t>The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Provider</a:t>
            </a:r>
            <a:r>
              <a:rPr lang="en-US" sz="2200" dirty="0">
                <a:latin typeface="Corbel" panose="020B0503020204020204" pitchFamily="34" charset="0"/>
              </a:rPr>
              <a:t> component is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used to wrap </a:t>
            </a:r>
            <a:r>
              <a:rPr lang="en-US" sz="2200" dirty="0">
                <a:latin typeface="Corbel" panose="020B0503020204020204" pitchFamily="34" charset="0"/>
              </a:rPr>
              <a:t>the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components</a:t>
            </a:r>
            <a:r>
              <a:rPr lang="en-US" sz="2200" dirty="0">
                <a:latin typeface="Corbel" panose="020B0503020204020204" pitchFamily="34" charset="0"/>
              </a:rPr>
              <a:t> that are going to have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access to our context</a:t>
            </a:r>
            <a:r>
              <a:rPr lang="en-US" sz="2200" dirty="0">
                <a:latin typeface="Corbel" panose="020B0503020204020204" pitchFamily="34" charset="0"/>
              </a:rPr>
              <a:t>.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r>
              <a:rPr lang="en-US" sz="2200" b="1" u="sng" dirty="0">
                <a:solidFill>
                  <a:schemeClr val="accent1"/>
                </a:solidFill>
                <a:latin typeface="Corbel" panose="020B0503020204020204" pitchFamily="34" charset="0"/>
              </a:rPr>
              <a:t>Example</a:t>
            </a:r>
          </a:p>
          <a:p>
            <a:pPr marL="274320" lvl="1" indent="0">
              <a:buNone/>
            </a:pPr>
            <a:endParaRPr lang="en-US" sz="19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&lt;</a:t>
            </a:r>
            <a:r>
              <a:rPr lang="en-US" sz="19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EmpContext.Provider</a:t>
            </a: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value={</a:t>
            </a:r>
            <a:r>
              <a:rPr lang="en-US" sz="19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some_value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&gt;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	...</a:t>
            </a:r>
          </a:p>
          <a:p>
            <a:pPr marL="274320" lvl="1" indent="0">
              <a:buNone/>
            </a:pP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&lt;/ </a:t>
            </a:r>
            <a:r>
              <a:rPr lang="en-US" sz="19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EmpContext.Provider</a:t>
            </a:r>
            <a:r>
              <a:rPr lang="en-US" sz="1900" b="1" dirty="0">
                <a:solidFill>
                  <a:srgbClr val="002060"/>
                </a:solidFill>
                <a:latin typeface="Consolas" panose="020B0609020204030204" pitchFamily="49" charset="0"/>
              </a:rPr>
              <a:t> &gt;</a:t>
            </a: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D79E23F-A952-470A-799B-123A4C1CD7FE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The Provider Component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2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13201</TotalTime>
  <Words>1311</Words>
  <Application>Microsoft Office PowerPoint</Application>
  <PresentationFormat>On-screen Show (4:3)</PresentationFormat>
  <Paragraphs>247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Century Gothic</vt:lpstr>
      <vt:lpstr>Consolas</vt:lpstr>
      <vt:lpstr>Corbel</vt:lpstr>
      <vt:lpstr>Wingdings 3</vt:lpstr>
      <vt:lpstr>Ion Boardroom</vt:lpstr>
      <vt:lpstr>PowerPoint Presentation</vt:lpstr>
      <vt:lpstr>Today’s Agenda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750</cp:revision>
  <dcterms:created xsi:type="dcterms:W3CDTF">2016-02-04T12:02:26Z</dcterms:created>
  <dcterms:modified xsi:type="dcterms:W3CDTF">2023-05-04T06:31:58Z</dcterms:modified>
</cp:coreProperties>
</file>