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6"/>
  </p:notesMasterIdLst>
  <p:sldIdLst>
    <p:sldId id="257" r:id="rId2"/>
    <p:sldId id="258" r:id="rId3"/>
    <p:sldId id="357" r:id="rId4"/>
    <p:sldId id="413" r:id="rId5"/>
    <p:sldId id="471" r:id="rId6"/>
    <p:sldId id="472" r:id="rId7"/>
    <p:sldId id="1452" r:id="rId8"/>
    <p:sldId id="1450" r:id="rId9"/>
    <p:sldId id="1451" r:id="rId10"/>
    <p:sldId id="1453" r:id="rId11"/>
    <p:sldId id="1455" r:id="rId12"/>
    <p:sldId id="1454" r:id="rId13"/>
    <p:sldId id="1456" r:id="rId14"/>
    <p:sldId id="1457" r:id="rId15"/>
    <p:sldId id="1460" r:id="rId16"/>
    <p:sldId id="1458" r:id="rId17"/>
    <p:sldId id="1518" r:id="rId18"/>
    <p:sldId id="1519" r:id="rId19"/>
    <p:sldId id="1461" r:id="rId20"/>
    <p:sldId id="1459" r:id="rId21"/>
    <p:sldId id="1520" r:id="rId22"/>
    <p:sldId id="1546" r:id="rId23"/>
    <p:sldId id="1545" r:id="rId24"/>
    <p:sldId id="1522" r:id="rId25"/>
    <p:sldId id="1523" r:id="rId26"/>
    <p:sldId id="1525" r:id="rId27"/>
    <p:sldId id="1526" r:id="rId28"/>
    <p:sldId id="1527" r:id="rId29"/>
    <p:sldId id="1528" r:id="rId30"/>
    <p:sldId id="1529" r:id="rId31"/>
    <p:sldId id="1547" r:id="rId32"/>
    <p:sldId id="1530" r:id="rId33"/>
    <p:sldId id="1531" r:id="rId34"/>
    <p:sldId id="1533" r:id="rId35"/>
    <p:sldId id="1534" r:id="rId36"/>
    <p:sldId id="1535" r:id="rId37"/>
    <p:sldId id="1539" r:id="rId38"/>
    <p:sldId id="1537" r:id="rId39"/>
    <p:sldId id="1536" r:id="rId40"/>
    <p:sldId id="1538" r:id="rId41"/>
    <p:sldId id="1540" r:id="rId42"/>
    <p:sldId id="1542" r:id="rId43"/>
    <p:sldId id="1543" r:id="rId44"/>
    <p:sldId id="154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-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12592D6-D1F8-4AFD-9311-EA57C3D7320D}"/>
    <pc:docChg chg="modSld">
      <pc:chgData name="Sharma Computer Academy" userId="08476b32c11f4418" providerId="LiveId" clId="{812592D6-D1F8-4AFD-9311-EA57C3D7320D}" dt="2023-02-17T12:03:39.684" v="2" actId="20577"/>
      <pc:docMkLst>
        <pc:docMk/>
      </pc:docMkLst>
      <pc:sldChg chg="modSp">
        <pc:chgData name="Sharma Computer Academy" userId="08476b32c11f4418" providerId="LiveId" clId="{812592D6-D1F8-4AFD-9311-EA57C3D7320D}" dt="2023-02-17T12:03:39.684" v="2" actId="20577"/>
        <pc:sldMkLst>
          <pc:docMk/>
          <pc:sldMk cId="0" sldId="258"/>
        </pc:sldMkLst>
        <pc:spChg chg="mod">
          <ac:chgData name="Sharma Computer Academy" userId="08476b32c11f4418" providerId="LiveId" clId="{812592D6-D1F8-4AFD-9311-EA57C3D7320D}" dt="2023-02-17T12:03:39.684" v="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12592D6-D1F8-4AFD-9311-EA57C3D7320D}" dt="2023-02-17T07:06:45.737" v="0" actId="20577"/>
        <pc:sldMkLst>
          <pc:docMk/>
          <pc:sldMk cId="0" sldId="413"/>
        </pc:sldMkLst>
        <pc:spChg chg="mod">
          <ac:chgData name="Sharma Computer Academy" userId="08476b32c11f4418" providerId="LiveId" clId="{812592D6-D1F8-4AFD-9311-EA57C3D7320D}" dt="2023-02-17T07:06:45.737" v="0" actId="20577"/>
          <ac:spMkLst>
            <pc:docMk/>
            <pc:sldMk cId="0" sldId="41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3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5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6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8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5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0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568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59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5546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3794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89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239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03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2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es6 refresher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Lecture-6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38" y="242088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20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names of members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‘./</a:t>
            </a:r>
            <a:r>
              <a:rPr lang="en-US" sz="20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module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20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lang="en-US" sz="20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E1974-2815-EC97-DB15-29F17E845440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Importing A Module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4476" y="2906704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3752" y="2906704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function greet(name):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alert(`Hello ${name}`);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0109" y="2445039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539552" y="5157192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539552" y="5157192"/>
            <a:ext cx="4791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greet(‘Sachin’);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1002509" y="469552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D3585-B1D9-4DCB-4497-399B6566700F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Defining A Module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9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 just need to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module to our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page.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similar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how we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 script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a page, but with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difference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include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type="module"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element, to declare this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48EBD-3741-CBDC-CF81-ABDC551A6A4F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Using Module In HTML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98" y="2564904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 to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script, we use this: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9E212-E644-052E-91E1-BFFB2839035A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Using Module In HTML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4449C-56BC-4131-D9F5-879D9251C489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HTML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8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348880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like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one function , we also can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other functions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do this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simply need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prefix them too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the keyword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in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 them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need to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their names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keyword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E1082-664A-5393-D39E-78366DF18B0D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Exporting Multiple Members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2852936"/>
            <a:ext cx="66938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0266" y="2933000"/>
            <a:ext cx="6446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greet(name) {</a:t>
            </a: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console.log(`Hello ${name}`);</a:t>
            </a: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PI = 3.14;</a:t>
            </a:r>
          </a:p>
          <a:p>
            <a:endParaRPr lang="en-IN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30];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185" y="2391271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47840-056F-20BE-6F79-E098BDBB7E40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Exporting Multiple Members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want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write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member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, then there is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shortcut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available.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all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line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written at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file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BBAFC-B33F-B5B5-BE28-27FED40FB4A3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Exporting All Members At Once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3068960"/>
            <a:ext cx="66938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2274" y="3149024"/>
            <a:ext cx="6446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greet(name) {</a:t>
            </a: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console.log(`Hello ${name}`);</a:t>
            </a: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PI = 3.14;</a:t>
            </a:r>
          </a:p>
          <a:p>
            <a:endParaRPr lang="en-IN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[10, 20, 30];</a:t>
            </a:r>
          </a:p>
          <a:p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{ greet, PI, 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587" y="2416495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27869-35B4-A17C-A2A8-B351613C7482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Exporting All Members At Once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611560" y="2611832"/>
            <a:ext cx="7076604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611560" y="2641449"/>
            <a:ext cx="51418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2200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greet,PI,arr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greet('Sachin’);</a:t>
            </a: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console.log(`${PI}`);</a:t>
            </a: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x of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console.log(`${x}`);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487364" y="2179784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3221-CF6F-232D-1054-839DB86A5973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Importing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92896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Important ES6 Topics For React JS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Introduction To Modules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Exports And Imports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000" b="1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Corbel" pitchFamily="34" charset="0"/>
              </a:rPr>
              <a:t>Default Export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Important Points About Modules</a:t>
            </a:r>
          </a:p>
          <a:p>
            <a:pPr marL="0" indent="0"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38" y="2348880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83C65-D0FD-4742-7D35-DAAD3D448F59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HTML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3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object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can use the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asterisk (*)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pattern as follows: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Here we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 all elements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module as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object. </a:t>
            </a:r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C85617-ACCF-4B54-8E20-D492141D714C}"/>
              </a:ext>
            </a:extLst>
          </p:cNvPr>
          <p:cNvSpPr/>
          <p:nvPr/>
        </p:nvSpPr>
        <p:spPr>
          <a:xfrm>
            <a:off x="611560" y="3896987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44D7B-72F0-4DFA-A618-3CF5AB1C05B5}"/>
              </a:ext>
            </a:extLst>
          </p:cNvPr>
          <p:cNvSpPr txBox="1"/>
          <p:nvPr/>
        </p:nvSpPr>
        <p:spPr>
          <a:xfrm>
            <a:off x="611560" y="3896987"/>
            <a:ext cx="42300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as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'./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greet(‘Sachin’);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0FFEE-2E63-4FB0-B997-6313080FACA1}"/>
              </a:ext>
            </a:extLst>
          </p:cNvPr>
          <p:cNvSpPr txBox="1"/>
          <p:nvPr/>
        </p:nvSpPr>
        <p:spPr>
          <a:xfrm>
            <a:off x="1074517" y="3435322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43CBC-2B5A-217A-683C-CF281413A72D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Importing Using *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9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84" y="2348880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become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the object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can be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follows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C85617-ACCF-4B54-8E20-D492141D714C}"/>
              </a:ext>
            </a:extLst>
          </p:cNvPr>
          <p:cNvSpPr/>
          <p:nvPr/>
        </p:nvSpPr>
        <p:spPr>
          <a:xfrm>
            <a:off x="502096" y="4365104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44D7B-72F0-4DFA-A618-3CF5AB1C05B5}"/>
              </a:ext>
            </a:extLst>
          </p:cNvPr>
          <p:cNvSpPr txBox="1"/>
          <p:nvPr/>
        </p:nvSpPr>
        <p:spPr>
          <a:xfrm>
            <a:off x="502096" y="4483511"/>
            <a:ext cx="4230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* as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'./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2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(‘Sachin’);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console.log(`${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m.PI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}`);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0FFEE-2E63-4FB0-B997-6313080FACA1}"/>
              </a:ext>
            </a:extLst>
          </p:cNvPr>
          <p:cNvSpPr txBox="1"/>
          <p:nvPr/>
        </p:nvSpPr>
        <p:spPr>
          <a:xfrm>
            <a:off x="965053" y="3903439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5186C-708E-5FD9-704B-F2638D30BCC2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Importing Using *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49289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(variables, functions etc.) that we want to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present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will give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reporting that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200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been declared</a:t>
            </a:r>
          </a:p>
          <a:p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2675F-3D80-46BF-404F-B03EF3C8E7F3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Renaming Exports And Imports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357158" y="2276872"/>
            <a:ext cx="8804796" cy="4704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357158" y="2306489"/>
            <a:ext cx="88047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en-US" sz="2200" b="1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greet,PI,arr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from './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greet(name) {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console.log(`Bye! ${name}`)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greet('Sachin’);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console.log(`${PI}`);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x of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console.log(`${x}`);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2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Uncaught </a:t>
            </a:r>
            <a:r>
              <a:rPr lang="en-US" dirty="0" err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SyntaxError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Identifier 'greet' has already been declared</a:t>
            </a:r>
            <a:endParaRPr lang="en-IN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232962" y="1844824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283BE-5C01-99F0-18F1-C1E82BEBCDDF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This Code Is Wrong !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49289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naming conflicts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can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rename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etc.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2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 during the </a:t>
            </a:r>
            <a:r>
              <a:rPr lang="en-US" sz="22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9B0B9-ACFC-D6E5-3CEC-0B1AA86B396D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Renaming Exports And Imports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renaming inside welcome.js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export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greet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as 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salaam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PI,arr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import in the main file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 { </a:t>
            </a:r>
            <a:r>
              <a:rPr lang="en-US" sz="2200" b="1" i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salaam</a:t>
            </a:r>
            <a:r>
              <a:rPr lang="en-US" sz="2200" b="1" i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,PI,arr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from './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D74A5-C695-E131-FE06-AECD0E7F1B5D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Renaming During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1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8880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inside welcome.js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export { greet, PI,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renaming while import in the main file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import {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greet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as </a:t>
            </a:r>
            <a:r>
              <a:rPr lang="en-US" sz="2200" b="1" i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salaam</a:t>
            </a:r>
            <a:r>
              <a:rPr lang="en-US" sz="2200" b="1" i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,PI,arr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from './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welcome.js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’;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03AF7-947E-0A3C-EF65-EE03B5AE6221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Renaming During Import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2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04864"/>
            <a:ext cx="8716456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examples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exported multiple named exports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them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individually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can also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using the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keyword.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be imported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curly brackets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but will be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 imported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into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identifier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5D4BF-2193-4EF9-B974-524DAB7DF509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2924944"/>
            <a:ext cx="6693828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0266" y="3005008"/>
            <a:ext cx="6446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console.log(`Sum is ${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185" y="2463279"/>
            <a:ext cx="114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4EC48-CAFF-97BF-B011-F56B2C5CF43B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Exporting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5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ES6 Topics For React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04864"/>
            <a:ext cx="8712968" cy="53732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rbel" pitchFamily="34" charset="0"/>
              </a:rPr>
              <a:t>Before learning </a:t>
            </a:r>
            <a:r>
              <a:rPr lang="en-US" sz="2000" b="1" u="sng" dirty="0">
                <a:solidFill>
                  <a:srgbClr val="C00000"/>
                </a:solidFill>
                <a:latin typeface="Corbel" pitchFamily="34" charset="0"/>
              </a:rPr>
              <a:t>React JS</a:t>
            </a:r>
            <a:r>
              <a:rPr lang="en-US" sz="2000" dirty="0">
                <a:latin typeface="Corbel" pitchFamily="34" charset="0"/>
              </a:rPr>
              <a:t>, you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must have knowledge </a:t>
            </a:r>
            <a:r>
              <a:rPr lang="en-US" sz="2000" dirty="0">
                <a:latin typeface="Corbel" pitchFamily="34" charset="0"/>
              </a:rPr>
              <a:t>of following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ES6 topics:</a:t>
            </a:r>
            <a:endParaRPr lang="en-US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let  and const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Modules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Exports and  Imports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Classes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Arrow Functions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Objects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Properties  &amp; Methods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Spread &amp; Rest Operators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Destructuring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Difference Between Reference And Primitive Types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Array Methods</a:t>
            </a:r>
          </a:p>
          <a:p>
            <a:endParaRPr lang="en-US" sz="1300" dirty="0">
              <a:latin typeface="Corbel" pitchFamily="34" charset="0"/>
            </a:endParaRP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B813E87-FF23-895F-2089-4EFD770FFCF8}"/>
              </a:ext>
            </a:extLst>
          </p:cNvPr>
          <p:cNvSpPr/>
          <p:nvPr/>
        </p:nvSpPr>
        <p:spPr>
          <a:xfrm>
            <a:off x="3779912" y="3140968"/>
            <a:ext cx="4874840" cy="151216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rbel" pitchFamily="34" charset="0"/>
              </a:rPr>
              <a:t>In this lecture we will be </a:t>
            </a:r>
            <a:r>
              <a:rPr lang="en-US" sz="1800" b="1" dirty="0">
                <a:solidFill>
                  <a:srgbClr val="FFC000"/>
                </a:solidFill>
                <a:latin typeface="Corbel" pitchFamily="34" charset="0"/>
              </a:rPr>
              <a:t>covering the topics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800" dirty="0">
                <a:latin typeface="Corbel" pitchFamily="34" charset="0"/>
              </a:rPr>
              <a:t>highlighted in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green </a:t>
            </a:r>
            <a:r>
              <a:rPr lang="en-US" sz="1800" dirty="0">
                <a:latin typeface="Corbel" pitchFamily="34" charset="0"/>
              </a:rPr>
              <a:t>as 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</a:rPr>
              <a:t>rest of them </a:t>
            </a:r>
            <a:r>
              <a:rPr lang="en-US" sz="1800" dirty="0">
                <a:latin typeface="Corbel" pitchFamily="34" charset="0"/>
              </a:rPr>
              <a:t>have already been 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</a:rPr>
              <a:t>covered</a:t>
            </a:r>
            <a:r>
              <a:rPr lang="en-US" sz="1800" dirty="0">
                <a:solidFill>
                  <a:schemeClr val="bg1"/>
                </a:solidFill>
                <a:latin typeface="Corbel" pitchFamily="34" charset="0"/>
              </a:rPr>
              <a:t> in the </a:t>
            </a:r>
            <a:r>
              <a:rPr lang="en-US" sz="1800" b="1" dirty="0">
                <a:solidFill>
                  <a:schemeClr val="bg1"/>
                </a:solidFill>
                <a:latin typeface="Corbel" pitchFamily="34" charset="0"/>
              </a:rPr>
              <a:t>JS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2492896"/>
            <a:ext cx="7416824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0266" y="2572960"/>
            <a:ext cx="6446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'./math.js'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add(10, 20);</a:t>
            </a:r>
          </a:p>
          <a:p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185" y="203123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69157-2D41-7604-9B7B-4A15A7C1F204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Importing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1363" y="2700864"/>
            <a:ext cx="6693828" cy="274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62077" y="2780928"/>
            <a:ext cx="6446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'./math.js'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sum(10, 20);</a:t>
            </a:r>
          </a:p>
          <a:p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617" y="20950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498D7-9A57-CDDD-2119-C2C7269AB625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Another Way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allAtOnce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38" y="2276872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D781D-5C17-68C5-592B-54B34E50D682}"/>
              </a:ext>
            </a:extLst>
          </p:cNvPr>
          <p:cNvSpPr txBox="1"/>
          <p:nvPr/>
        </p:nvSpPr>
        <p:spPr>
          <a:xfrm>
            <a:off x="683568" y="591795"/>
            <a:ext cx="5688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HTML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can be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default export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exports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 not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means an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function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anonymous object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also  be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608F4-29A2-0562-9881-A78722BA23C0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Important Points About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6484" y="2588690"/>
            <a:ext cx="5617156" cy="17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5760" y="2588691"/>
            <a:ext cx="34499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name: 'Let Us C',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author: '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Kanetkar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117" y="2127026"/>
            <a:ext cx="12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helper.js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611560" y="5315123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611560" y="5315123"/>
            <a:ext cx="462203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‘./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helper.js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book.name,book.author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1074517" y="485345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A1FB-11FC-00A8-70F0-39038585C5EE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Anonymous Object As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4476" y="2529506"/>
            <a:ext cx="5617156" cy="1788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73752" y="2529507"/>
            <a:ext cx="5315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(a, b) =&gt; {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console.log(`Sum is ${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a+b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109" y="2067842"/>
            <a:ext cx="114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539552" y="5255939"/>
            <a:ext cx="54292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539552" y="5255939"/>
            <a:ext cx="45384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sum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from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'./math.js'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sum(10, 20);</a:t>
            </a:r>
            <a:endParaRPr lang="en-IN" sz="22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1002509" y="4794274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744FD-DED6-2FF6-527D-E986FE474A9B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Arrow Functions As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6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exports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can be used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alongside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each other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while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 can 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default export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OR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named export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OR</a:t>
            </a:r>
          </a:p>
          <a:p>
            <a:pPr lvl="1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797FE-EFCB-C795-8ED5-AE43F9526A03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Using Named &amp;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98" y="249289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When we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non-default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exports, we specify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members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after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keyword with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rules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export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come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non-default export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surrounded by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curly braces.</a:t>
            </a: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471C9-DA7A-ECDE-D71E-E3E9DF3220B8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Important Points About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2924944"/>
            <a:ext cx="767455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2844" y="2924944"/>
            <a:ext cx="78676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add(a, b) {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console.log(`Sum is ${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a+b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}`);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subtract(a, b) {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console.log(`Diff is ${a-b}`);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201" y="2463279"/>
            <a:ext cx="114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902A7-7535-7769-07EE-F403FB8D9B56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Using Named &amp;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611560" y="3284984"/>
            <a:ext cx="5996880" cy="251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611560" y="3284985"/>
            <a:ext cx="5920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sum, { subtract }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'./math.js’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sum(10, 20);</a:t>
            </a: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subtract(10, 20);</a:t>
            </a: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1074517" y="282332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CCBF1-78F4-B7FA-04DB-893D2C84D1C5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Using Named &amp; Default Export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422594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As our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grows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want to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files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en-US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are called “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contain 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even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, for a specific purpose.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Introduction To Modules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66" y="2204864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D6999-271C-5AB8-4EC0-BF1FE9B97ADC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HTML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12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20888"/>
            <a:ext cx="8503920" cy="384531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code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only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time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gets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if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other modules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its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executed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once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upon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import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D0853-E8F6-CEDA-C3BB-61B92271B04E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Points To Remember About Modules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3380" y="2391652"/>
            <a:ext cx="7674556" cy="720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52656" y="2391653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console.log(`Date from module is ${new Date()}`);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013" y="1929988"/>
            <a:ext cx="162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3A15D-10B5-4286-BDA1-4566E02A71E1}"/>
              </a:ext>
            </a:extLst>
          </p:cNvPr>
          <p:cNvSpPr/>
          <p:nvPr/>
        </p:nvSpPr>
        <p:spPr>
          <a:xfrm>
            <a:off x="323528" y="3845810"/>
            <a:ext cx="5429288" cy="102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293E-2FEE-4A7D-BAA7-6B81BB36D16F}"/>
              </a:ext>
            </a:extLst>
          </p:cNvPr>
          <p:cNvSpPr txBox="1"/>
          <p:nvPr/>
        </p:nvSpPr>
        <p:spPr>
          <a:xfrm>
            <a:off x="452656" y="4011577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'./datetime.js';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console.log('main1.js running');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1BD5C-E6C5-4812-B2C8-DC884B3106EB}"/>
              </a:ext>
            </a:extLst>
          </p:cNvPr>
          <p:cNvSpPr txBox="1"/>
          <p:nvPr/>
        </p:nvSpPr>
        <p:spPr>
          <a:xfrm>
            <a:off x="759650" y="3281010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main1.js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10DE7-19A1-4D29-9A4F-34BF7A08C0ED}"/>
              </a:ext>
            </a:extLst>
          </p:cNvPr>
          <p:cNvSpPr/>
          <p:nvPr/>
        </p:nvSpPr>
        <p:spPr>
          <a:xfrm>
            <a:off x="395536" y="5661248"/>
            <a:ext cx="542928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760CA0-3E81-4D83-9881-48E13DEF1D0A}"/>
              </a:ext>
            </a:extLst>
          </p:cNvPr>
          <p:cNvSpPr txBox="1"/>
          <p:nvPr/>
        </p:nvSpPr>
        <p:spPr>
          <a:xfrm>
            <a:off x="429736" y="5849396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import './datetime.js';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console.log('main2.js running');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29672-6D25-4BC1-BC95-56DBB54A3AAB}"/>
              </a:ext>
            </a:extLst>
          </p:cNvPr>
          <p:cNvSpPr txBox="1"/>
          <p:nvPr/>
        </p:nvSpPr>
        <p:spPr>
          <a:xfrm>
            <a:off x="736730" y="5118829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main2.js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D83EA-A89C-461A-307D-55F6A34C640A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Module Code Runs Only Once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172" y="2144116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&lt;html&gt;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&lt;script type="module"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="main1.js"&gt;&lt;/script&gt;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&lt;script type="module"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="main2.js"&gt;&lt;/script&gt;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&lt;title&gt;Module Demo&lt;/title&gt;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&lt;/head&gt;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3C851-E4A5-47D9-AC7C-9153DC72AEE9}"/>
              </a:ext>
            </a:extLst>
          </p:cNvPr>
          <p:cNvSpPr/>
          <p:nvPr/>
        </p:nvSpPr>
        <p:spPr>
          <a:xfrm>
            <a:off x="3888470" y="5520681"/>
            <a:ext cx="514807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D545-2EF9-447F-A6D2-EFFF475DF324}"/>
              </a:ext>
            </a:extLst>
          </p:cNvPr>
          <p:cNvSpPr txBox="1"/>
          <p:nvPr/>
        </p:nvSpPr>
        <p:spPr>
          <a:xfrm>
            <a:off x="3924098" y="5546592"/>
            <a:ext cx="52248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from module is </a:t>
            </a:r>
          </a:p>
          <a:p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 Jul 05 2021 01:01:53 GMT+0530 (India Standard Time)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main1.js running</a:t>
            </a:r>
          </a:p>
          <a:p>
            <a:r>
              <a:rPr lang="en-US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main2.js running</a:t>
            </a: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432B4-186E-4229-90DF-B21A8BDE2D9A}"/>
              </a:ext>
            </a:extLst>
          </p:cNvPr>
          <p:cNvSpPr txBox="1"/>
          <p:nvPr/>
        </p:nvSpPr>
        <p:spPr>
          <a:xfrm>
            <a:off x="3880081" y="5089818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20913-D118-4E38-6A1A-E6A279D8D591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HTML Code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44116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value of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top-level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undefined.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ED345-2744-4FCF-B2C9-35C11DF37A12}"/>
              </a:ext>
            </a:extLst>
          </p:cNvPr>
          <p:cNvSpPr/>
          <p:nvPr/>
        </p:nvSpPr>
        <p:spPr>
          <a:xfrm>
            <a:off x="342893" y="3446863"/>
            <a:ext cx="8603274" cy="657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48A32-66A9-4B48-9D47-D51A2CFE0832}"/>
              </a:ext>
            </a:extLst>
          </p:cNvPr>
          <p:cNvSpPr txBox="1"/>
          <p:nvPr/>
        </p:nvSpPr>
        <p:spPr>
          <a:xfrm>
            <a:off x="342893" y="3540204"/>
            <a:ext cx="8253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console.log(`Inside welcome.js this:${this}`);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F12B5-E4FA-4325-A509-3046D889B810}"/>
              </a:ext>
            </a:extLst>
          </p:cNvPr>
          <p:cNvSpPr txBox="1"/>
          <p:nvPr/>
        </p:nvSpPr>
        <p:spPr>
          <a:xfrm>
            <a:off x="600170" y="2998475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DA20E-DF71-4457-BC57-240B3C39D1C1}"/>
              </a:ext>
            </a:extLst>
          </p:cNvPr>
          <p:cNvSpPr txBox="1"/>
          <p:nvPr/>
        </p:nvSpPr>
        <p:spPr>
          <a:xfrm>
            <a:off x="293449" y="5228436"/>
            <a:ext cx="375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welcome.js this: undefined</a:t>
            </a:r>
          </a:p>
          <a:p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C9C86-E864-4CCA-9C7B-F49E8C256013}"/>
              </a:ext>
            </a:extLst>
          </p:cNvPr>
          <p:cNvSpPr txBox="1"/>
          <p:nvPr/>
        </p:nvSpPr>
        <p:spPr>
          <a:xfrm>
            <a:off x="346266" y="47927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9CEB6-389D-B474-1D99-440963F01328}"/>
              </a:ext>
            </a:extLst>
          </p:cNvPr>
          <p:cNvSpPr txBox="1"/>
          <p:nvPr/>
        </p:nvSpPr>
        <p:spPr>
          <a:xfrm>
            <a:off x="683568" y="591795"/>
            <a:ext cx="6912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Points To Remember About Modules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3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89212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a file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script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As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C4223-DB46-15E9-48C0-C5DAF2973252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What Is A Module ?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2489200"/>
            <a:ext cx="8208912" cy="41081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each other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use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directives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members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one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keyword labels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that should be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module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allows the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of functionality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modules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D060A-E3C9-2A1E-830C-1FD391899032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Introduction To Modules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function greet(name):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alert(`Hello ${name}`);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you can observe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have added the keyword 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front of the function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greet()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make it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other 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this code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file called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welcome.js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6004D-3D07-0D09-BBB0-25F4B9597F97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Defining A Module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2791" y="2964501"/>
            <a:ext cx="5429288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52067" y="3016705"/>
            <a:ext cx="494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export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function greet(name):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alert(`Hello ${name}`);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2791" y="2502836"/>
            <a:ext cx="162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welcome.js</a:t>
            </a:r>
            <a:endParaRPr lang="en-IN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5C882-504D-02D8-063E-F75209FF01A1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Defining A Module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42088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 must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it in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which can be done using the keyword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</a:p>
          <a:p>
            <a:endParaRPr lang="en-US" sz="2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2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keyword at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importing module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be imported in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curly brackets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then the </a:t>
            </a:r>
            <a:r>
              <a:rPr lang="en-US" sz="22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keyword followed 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file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B49BE-6DA6-6C02-5D39-400E8322F3E3}"/>
              </a:ext>
            </a:extLst>
          </p:cNvPr>
          <p:cNvSpPr txBox="1"/>
          <p:nvPr/>
        </p:nvSpPr>
        <p:spPr>
          <a:xfrm>
            <a:off x="683568" y="591795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orbel" pitchFamily="34" charset="0"/>
              </a:rPr>
              <a:t>Importing A Module</a:t>
            </a:r>
            <a:endParaRPr lang="en-IN" sz="30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9974</TotalTime>
  <Words>2010</Words>
  <Application>Microsoft Office PowerPoint</Application>
  <PresentationFormat>On-screen Show (4:3)</PresentationFormat>
  <Paragraphs>400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Aharoni</vt:lpstr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Important ES6 Topics For React</vt:lpstr>
      <vt:lpstr>   </vt:lpstr>
      <vt:lpstr>   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645</cp:revision>
  <dcterms:created xsi:type="dcterms:W3CDTF">2016-02-04T12:02:26Z</dcterms:created>
  <dcterms:modified xsi:type="dcterms:W3CDTF">2023-02-17T12:03:45Z</dcterms:modified>
</cp:coreProperties>
</file>