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7" r:id="rId2"/>
    <p:sldId id="258" r:id="rId3"/>
    <p:sldId id="1498" r:id="rId4"/>
    <p:sldId id="1499" r:id="rId5"/>
    <p:sldId id="1500" r:id="rId6"/>
    <p:sldId id="1501" r:id="rId7"/>
    <p:sldId id="1502" r:id="rId8"/>
    <p:sldId id="1503" r:id="rId9"/>
    <p:sldId id="1504" r:id="rId10"/>
    <p:sldId id="1505" r:id="rId11"/>
    <p:sldId id="1506" r:id="rId12"/>
    <p:sldId id="1507" r:id="rId13"/>
    <p:sldId id="1508" r:id="rId14"/>
    <p:sldId id="1509" r:id="rId15"/>
    <p:sldId id="1510" r:id="rId16"/>
    <p:sldId id="1511" r:id="rId17"/>
    <p:sldId id="1512" r:id="rId18"/>
    <p:sldId id="1513" r:id="rId19"/>
    <p:sldId id="1514" r:id="rId20"/>
    <p:sldId id="1515" r:id="rId21"/>
    <p:sldId id="1516" r:id="rId22"/>
    <p:sldId id="151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FDC6659-EA8A-4AB0-8018-B248C23CF468}"/>
    <pc:docChg chg="undo custSel modSld">
      <pc:chgData name="Sharma Computer Academy" userId="08476b32c11f4418" providerId="LiveId" clId="{EFDC6659-EA8A-4AB0-8018-B248C23CF468}" dt="2023-02-26T15:47:20.526" v="524" actId="14100"/>
      <pc:docMkLst>
        <pc:docMk/>
      </pc:docMkLst>
      <pc:sldChg chg="delSp modSp mod">
        <pc:chgData name="Sharma Computer Academy" userId="08476b32c11f4418" providerId="LiveId" clId="{EFDC6659-EA8A-4AB0-8018-B248C23CF468}" dt="2023-02-26T15:12:50.408" v="8" actId="20577"/>
        <pc:sldMkLst>
          <pc:docMk/>
          <pc:sldMk cId="0" sldId="257"/>
        </pc:sldMkLst>
        <pc:spChg chg="mod">
          <ac:chgData name="Sharma Computer Academy" userId="08476b32c11f4418" providerId="LiveId" clId="{EFDC6659-EA8A-4AB0-8018-B248C23CF468}" dt="2023-02-26T15:12:50.408" v="8" actId="20577"/>
          <ac:spMkLst>
            <pc:docMk/>
            <pc:sldMk cId="0" sldId="257"/>
            <ac:spMk id="2" creationId="{00000000-0000-0000-0000-000000000000}"/>
          </ac:spMkLst>
        </pc:spChg>
        <pc:picChg chg="del">
          <ac:chgData name="Sharma Computer Academy" userId="08476b32c11f4418" providerId="LiveId" clId="{EFDC6659-EA8A-4AB0-8018-B248C23CF468}" dt="2023-02-26T15:12:27.123" v="1" actId="478"/>
          <ac:picMkLst>
            <pc:docMk/>
            <pc:sldMk cId="0" sldId="257"/>
            <ac:picMk id="4" creationId="{00000000-0000-0000-0000-000000000000}"/>
          </ac:picMkLst>
        </pc:picChg>
        <pc:picChg chg="del">
          <ac:chgData name="Sharma Computer Academy" userId="08476b32c11f4418" providerId="LiveId" clId="{EFDC6659-EA8A-4AB0-8018-B248C23CF468}" dt="2023-02-26T15:12:27.123" v="1" actId="478"/>
          <ac:picMkLst>
            <pc:docMk/>
            <pc:sldMk cId="0" sldId="257"/>
            <ac:picMk id="6" creationId="{00000000-0000-0000-0000-000000000000}"/>
          </ac:picMkLst>
        </pc:picChg>
      </pc:sldChg>
      <pc:sldChg chg="delSp modSp mod">
        <pc:chgData name="Sharma Computer Academy" userId="08476b32c11f4418" providerId="LiveId" clId="{EFDC6659-EA8A-4AB0-8018-B248C23CF468}" dt="2023-02-26T15:13:20.258" v="13" actId="14100"/>
        <pc:sldMkLst>
          <pc:docMk/>
          <pc:sldMk cId="0" sldId="258"/>
        </pc:sldMkLst>
        <pc:spChg chg="mod">
          <ac:chgData name="Sharma Computer Academy" userId="08476b32c11f4418" providerId="LiveId" clId="{EFDC6659-EA8A-4AB0-8018-B248C23CF468}" dt="2023-02-26T15:12:20.755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13:20.258" v="13" actId="14100"/>
          <ac:spMkLst>
            <pc:docMk/>
            <pc:sldMk cId="0" sldId="258"/>
            <ac:spMk id="3" creationId="{00000000-0000-0000-0000-000000000000}"/>
          </ac:spMkLst>
        </pc:spChg>
        <pc:picChg chg="del">
          <ac:chgData name="Sharma Computer Academy" userId="08476b32c11f4418" providerId="LiveId" clId="{EFDC6659-EA8A-4AB0-8018-B248C23CF468}" dt="2023-02-26T15:12:57.680" v="9" actId="478"/>
          <ac:picMkLst>
            <pc:docMk/>
            <pc:sldMk cId="0" sldId="258"/>
            <ac:picMk id="5" creationId="{00000000-0000-0000-0000-000000000000}"/>
          </ac:picMkLst>
        </pc:picChg>
        <pc:picChg chg="del">
          <ac:chgData name="Sharma Computer Academy" userId="08476b32c11f4418" providerId="LiveId" clId="{EFDC6659-EA8A-4AB0-8018-B248C23CF468}" dt="2023-02-26T15:12:57.680" v="9" actId="478"/>
          <ac:picMkLst>
            <pc:docMk/>
            <pc:sldMk cId="0" sldId="258"/>
            <ac:picMk id="6" creationId="{E11E3497-1862-4A8A-A087-80475DC09DEF}"/>
          </ac:picMkLst>
        </pc:picChg>
      </pc:sldChg>
      <pc:sldChg chg="addSp delSp modSp mod">
        <pc:chgData name="Sharma Computer Academy" userId="08476b32c11f4418" providerId="LiveId" clId="{EFDC6659-EA8A-4AB0-8018-B248C23CF468}" dt="2023-02-26T15:15:36.861" v="45" actId="255"/>
        <pc:sldMkLst>
          <pc:docMk/>
          <pc:sldMk cId="305216602" sldId="1498"/>
        </pc:sldMkLst>
        <pc:spChg chg="del mod">
          <ac:chgData name="Sharma Computer Academy" userId="08476b32c11f4418" providerId="LiveId" clId="{EFDC6659-EA8A-4AB0-8018-B248C23CF468}" dt="2023-02-26T15:13:50.302" v="17" actId="478"/>
          <ac:spMkLst>
            <pc:docMk/>
            <pc:sldMk cId="305216602" sldId="1498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15:36.861" v="45" actId="255"/>
          <ac:spMkLst>
            <pc:docMk/>
            <pc:sldMk cId="305216602" sldId="1498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13:52.954" v="18" actId="478"/>
          <ac:spMkLst>
            <pc:docMk/>
            <pc:sldMk cId="305216602" sldId="1498"/>
            <ac:spMk id="5" creationId="{B28165F9-FFFD-82EF-9F2C-6228B1EC628B}"/>
          </ac:spMkLst>
        </pc:spChg>
        <pc:spChg chg="add mod">
          <ac:chgData name="Sharma Computer Academy" userId="08476b32c11f4418" providerId="LiveId" clId="{EFDC6659-EA8A-4AB0-8018-B248C23CF468}" dt="2023-02-26T15:14:13.278" v="33" actId="255"/>
          <ac:spMkLst>
            <pc:docMk/>
            <pc:sldMk cId="305216602" sldId="1498"/>
            <ac:spMk id="7" creationId="{AE3F9274-3729-1C92-3A98-42CB53778E92}"/>
          </ac:spMkLst>
        </pc:spChg>
        <pc:picChg chg="del">
          <ac:chgData name="Sharma Computer Academy" userId="08476b32c11f4418" providerId="LiveId" clId="{EFDC6659-EA8A-4AB0-8018-B248C23CF468}" dt="2023-02-26T15:13:28.154" v="14" actId="478"/>
          <ac:picMkLst>
            <pc:docMk/>
            <pc:sldMk cId="305216602" sldId="1498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13:28.154" v="14" actId="478"/>
          <ac:picMkLst>
            <pc:docMk/>
            <pc:sldMk cId="305216602" sldId="1498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EFDC6659-EA8A-4AB0-8018-B248C23CF468}" dt="2023-02-26T15:15:01.924" v="42" actId="14100"/>
        <pc:sldMkLst>
          <pc:docMk/>
          <pc:sldMk cId="305216602" sldId="1499"/>
        </pc:sldMkLst>
        <pc:spChg chg="del">
          <ac:chgData name="Sharma Computer Academy" userId="08476b32c11f4418" providerId="LiveId" clId="{EFDC6659-EA8A-4AB0-8018-B248C23CF468}" dt="2023-02-26T15:14:39.876" v="37" actId="478"/>
          <ac:spMkLst>
            <pc:docMk/>
            <pc:sldMk cId="305216602" sldId="1499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15:01.924" v="42" actId="14100"/>
          <ac:spMkLst>
            <pc:docMk/>
            <pc:sldMk cId="305216602" sldId="1499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14:41.764" v="38" actId="478"/>
          <ac:spMkLst>
            <pc:docMk/>
            <pc:sldMk cId="305216602" sldId="1499"/>
            <ac:spMk id="5" creationId="{CD6EE40D-A36E-1689-B234-E51DA550AD4A}"/>
          </ac:spMkLst>
        </pc:spChg>
        <pc:spChg chg="add mod">
          <ac:chgData name="Sharma Computer Academy" userId="08476b32c11f4418" providerId="LiveId" clId="{EFDC6659-EA8A-4AB0-8018-B248C23CF468}" dt="2023-02-26T15:14:43.007" v="39"/>
          <ac:spMkLst>
            <pc:docMk/>
            <pc:sldMk cId="305216602" sldId="1499"/>
            <ac:spMk id="7" creationId="{7280F40E-EBD7-890A-51AB-950A26F7560B}"/>
          </ac:spMkLst>
        </pc:spChg>
        <pc:picChg chg="del">
          <ac:chgData name="Sharma Computer Academy" userId="08476b32c11f4418" providerId="LiveId" clId="{EFDC6659-EA8A-4AB0-8018-B248C23CF468}" dt="2023-02-26T15:14:23.577" v="34" actId="478"/>
          <ac:picMkLst>
            <pc:docMk/>
            <pc:sldMk cId="305216602" sldId="1499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14:23.577" v="34" actId="478"/>
          <ac:picMkLst>
            <pc:docMk/>
            <pc:sldMk cId="305216602" sldId="1499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EFDC6659-EA8A-4AB0-8018-B248C23CF468}" dt="2023-02-26T15:17:55.197" v="78" actId="1076"/>
        <pc:sldMkLst>
          <pc:docMk/>
          <pc:sldMk cId="305216602" sldId="1500"/>
        </pc:sldMkLst>
        <pc:spChg chg="del">
          <ac:chgData name="Sharma Computer Academy" userId="08476b32c11f4418" providerId="LiveId" clId="{EFDC6659-EA8A-4AB0-8018-B248C23CF468}" dt="2023-02-26T15:16:14.203" v="51" actId="478"/>
          <ac:spMkLst>
            <pc:docMk/>
            <pc:sldMk cId="305216602" sldId="1500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17:55.197" v="78" actId="1076"/>
          <ac:spMkLst>
            <pc:docMk/>
            <pc:sldMk cId="305216602" sldId="1500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16:16.236" v="52" actId="478"/>
          <ac:spMkLst>
            <pc:docMk/>
            <pc:sldMk cId="305216602" sldId="1500"/>
            <ac:spMk id="5" creationId="{C86F06F8-C0A8-A7DC-B29A-33A134FFF138}"/>
          </ac:spMkLst>
        </pc:spChg>
        <pc:spChg chg="mod">
          <ac:chgData name="Sharma Computer Academy" userId="08476b32c11f4418" providerId="LiveId" clId="{EFDC6659-EA8A-4AB0-8018-B248C23CF468}" dt="2023-02-26T15:16:03.331" v="49" actId="1076"/>
          <ac:spMkLst>
            <pc:docMk/>
            <pc:sldMk cId="305216602" sldId="1500"/>
            <ac:spMk id="7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16:58.437" v="63" actId="14100"/>
          <ac:spMkLst>
            <pc:docMk/>
            <pc:sldMk cId="305216602" sldId="1500"/>
            <ac:spMk id="8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17:05.365" v="64" actId="255"/>
          <ac:spMkLst>
            <pc:docMk/>
            <pc:sldMk cId="305216602" sldId="1500"/>
            <ac:spMk id="9" creationId="{00000000-0000-0000-0000-000000000000}"/>
          </ac:spMkLst>
        </pc:spChg>
        <pc:spChg chg="add mod">
          <ac:chgData name="Sharma Computer Academy" userId="08476b32c11f4418" providerId="LiveId" clId="{EFDC6659-EA8A-4AB0-8018-B248C23CF468}" dt="2023-02-26T15:16:22.465" v="59" actId="20577"/>
          <ac:spMkLst>
            <pc:docMk/>
            <pc:sldMk cId="305216602" sldId="1500"/>
            <ac:spMk id="10" creationId="{B2E5F623-E680-D5C5-D484-017517BC57EF}"/>
          </ac:spMkLst>
        </pc:spChg>
        <pc:picChg chg="del">
          <ac:chgData name="Sharma Computer Academy" userId="08476b32c11f4418" providerId="LiveId" clId="{EFDC6659-EA8A-4AB0-8018-B248C23CF468}" dt="2023-02-26T15:15:43.727" v="46" actId="478"/>
          <ac:picMkLst>
            <pc:docMk/>
            <pc:sldMk cId="305216602" sldId="1500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15:43.727" v="46" actId="478"/>
          <ac:picMkLst>
            <pc:docMk/>
            <pc:sldMk cId="305216602" sldId="1500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EFDC6659-EA8A-4AB0-8018-B248C23CF468}" dt="2023-02-26T15:17:46.427" v="77" actId="255"/>
        <pc:sldMkLst>
          <pc:docMk/>
          <pc:sldMk cId="305216602" sldId="1501"/>
        </pc:sldMkLst>
        <pc:spChg chg="del">
          <ac:chgData name="Sharma Computer Academy" userId="08476b32c11f4418" providerId="LiveId" clId="{EFDC6659-EA8A-4AB0-8018-B248C23CF468}" dt="2023-02-26T15:17:27.973" v="67" actId="478"/>
          <ac:spMkLst>
            <pc:docMk/>
            <pc:sldMk cId="305216602" sldId="1501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17:46.427" v="77" actId="255"/>
          <ac:spMkLst>
            <pc:docMk/>
            <pc:sldMk cId="305216602" sldId="1501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17:29.901" v="68" actId="478"/>
          <ac:spMkLst>
            <pc:docMk/>
            <pc:sldMk cId="305216602" sldId="1501"/>
            <ac:spMk id="5" creationId="{3E15FE83-2024-FC4A-61A2-2B139BA75321}"/>
          </ac:spMkLst>
        </pc:spChg>
        <pc:spChg chg="add mod">
          <ac:chgData name="Sharma Computer Academy" userId="08476b32c11f4418" providerId="LiveId" clId="{EFDC6659-EA8A-4AB0-8018-B248C23CF468}" dt="2023-02-26T15:17:36.836" v="75" actId="20577"/>
          <ac:spMkLst>
            <pc:docMk/>
            <pc:sldMk cId="305216602" sldId="1501"/>
            <ac:spMk id="7" creationId="{E1F5B125-0AD4-D445-2519-A32A70600436}"/>
          </ac:spMkLst>
        </pc:spChg>
        <pc:picChg chg="del">
          <ac:chgData name="Sharma Computer Academy" userId="08476b32c11f4418" providerId="LiveId" clId="{EFDC6659-EA8A-4AB0-8018-B248C23CF468}" dt="2023-02-26T15:17:19.412" v="65" actId="478"/>
          <ac:picMkLst>
            <pc:docMk/>
            <pc:sldMk cId="305216602" sldId="1501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17:19.412" v="65" actId="478"/>
          <ac:picMkLst>
            <pc:docMk/>
            <pc:sldMk cId="305216602" sldId="1501"/>
            <ac:picMk id="2050" creationId="{00000000-0000-0000-0000-000000000000}"/>
          </ac:picMkLst>
        </pc:picChg>
      </pc:sldChg>
      <pc:sldChg chg="addSp delSp modSp mod delAnim">
        <pc:chgData name="Sharma Computer Academy" userId="08476b32c11f4418" providerId="LiveId" clId="{EFDC6659-EA8A-4AB0-8018-B248C23CF468}" dt="2023-02-26T15:19:39.279" v="114" actId="255"/>
        <pc:sldMkLst>
          <pc:docMk/>
          <pc:sldMk cId="305216602" sldId="1502"/>
        </pc:sldMkLst>
        <pc:spChg chg="del">
          <ac:chgData name="Sharma Computer Academy" userId="08476b32c11f4418" providerId="LiveId" clId="{EFDC6659-EA8A-4AB0-8018-B248C23CF468}" dt="2023-02-26T15:19:20.469" v="104" actId="478"/>
          <ac:spMkLst>
            <pc:docMk/>
            <pc:sldMk cId="305216602" sldId="1502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19:39.279" v="114" actId="255"/>
          <ac:spMkLst>
            <pc:docMk/>
            <pc:sldMk cId="305216602" sldId="1502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19:21.975" v="105" actId="478"/>
          <ac:spMkLst>
            <pc:docMk/>
            <pc:sldMk cId="305216602" sldId="1502"/>
            <ac:spMk id="5" creationId="{CA5C5455-FA00-BCA7-E0D4-DBF7931008AB}"/>
          </ac:spMkLst>
        </pc:spChg>
        <pc:spChg chg="add mod">
          <ac:chgData name="Sharma Computer Academy" userId="08476b32c11f4418" providerId="LiveId" clId="{EFDC6659-EA8A-4AB0-8018-B248C23CF468}" dt="2023-02-26T15:19:27.099" v="112" actId="20577"/>
          <ac:spMkLst>
            <pc:docMk/>
            <pc:sldMk cId="305216602" sldId="1502"/>
            <ac:spMk id="7" creationId="{7E31F9F6-F819-BCDA-1613-6301E96977A8}"/>
          </ac:spMkLst>
        </pc:spChg>
        <pc:spChg chg="mod">
          <ac:chgData name="Sharma Computer Academy" userId="08476b32c11f4418" providerId="LiveId" clId="{EFDC6659-EA8A-4AB0-8018-B248C23CF468}" dt="2023-02-26T15:18:27.241" v="83" actId="1076"/>
          <ac:spMkLst>
            <pc:docMk/>
            <pc:sldMk cId="305216602" sldId="1502"/>
            <ac:spMk id="10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19:17.363" v="103" actId="1076"/>
          <ac:spMkLst>
            <pc:docMk/>
            <pc:sldMk cId="305216602" sldId="1502"/>
            <ac:spMk id="11" creationId="{00000000-0000-0000-0000-000000000000}"/>
          </ac:spMkLst>
        </pc:spChg>
        <pc:spChg chg="del mod">
          <ac:chgData name="Sharma Computer Academy" userId="08476b32c11f4418" providerId="LiveId" clId="{EFDC6659-EA8A-4AB0-8018-B248C23CF468}" dt="2023-02-26T15:19:12.216" v="102" actId="478"/>
          <ac:spMkLst>
            <pc:docMk/>
            <pc:sldMk cId="305216602" sldId="1502"/>
            <ac:spMk id="1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18:45.631" v="87" actId="1076"/>
          <ac:spMkLst>
            <pc:docMk/>
            <pc:sldMk cId="305216602" sldId="1502"/>
            <ac:spMk id="13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18:34.254" v="84" actId="1076"/>
          <ac:spMkLst>
            <pc:docMk/>
            <pc:sldMk cId="305216602" sldId="1502"/>
            <ac:spMk id="14" creationId="{00000000-0000-0000-0000-000000000000}"/>
          </ac:spMkLst>
        </pc:spChg>
        <pc:picChg chg="del">
          <ac:chgData name="Sharma Computer Academy" userId="08476b32c11f4418" providerId="LiveId" clId="{EFDC6659-EA8A-4AB0-8018-B248C23CF468}" dt="2023-02-26T15:18:09.252" v="79" actId="478"/>
          <ac:picMkLst>
            <pc:docMk/>
            <pc:sldMk cId="305216602" sldId="1502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18:09.252" v="79" actId="478"/>
          <ac:picMkLst>
            <pc:docMk/>
            <pc:sldMk cId="305216602" sldId="1502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EFDC6659-EA8A-4AB0-8018-B248C23CF468}" dt="2023-02-26T15:20:55.806" v="135" actId="20577"/>
        <pc:sldMkLst>
          <pc:docMk/>
          <pc:sldMk cId="305216602" sldId="1503"/>
        </pc:sldMkLst>
        <pc:spChg chg="del">
          <ac:chgData name="Sharma Computer Academy" userId="08476b32c11f4418" providerId="LiveId" clId="{EFDC6659-EA8A-4AB0-8018-B248C23CF468}" dt="2023-02-26T15:20:45.207" v="127" actId="478"/>
          <ac:spMkLst>
            <pc:docMk/>
            <pc:sldMk cId="305216602" sldId="1503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20:35.039" v="125" actId="255"/>
          <ac:spMkLst>
            <pc:docMk/>
            <pc:sldMk cId="305216602" sldId="1503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20:46.387" v="128" actId="478"/>
          <ac:spMkLst>
            <pc:docMk/>
            <pc:sldMk cId="305216602" sldId="1503"/>
            <ac:spMk id="5" creationId="{EAEA8082-7A95-0131-4FB0-E24E3D452CD2}"/>
          </ac:spMkLst>
        </pc:spChg>
        <pc:spChg chg="add mod">
          <ac:chgData name="Sharma Computer Academy" userId="08476b32c11f4418" providerId="LiveId" clId="{EFDC6659-EA8A-4AB0-8018-B248C23CF468}" dt="2023-02-26T15:20:55.806" v="135" actId="20577"/>
          <ac:spMkLst>
            <pc:docMk/>
            <pc:sldMk cId="305216602" sldId="1503"/>
            <ac:spMk id="7" creationId="{A5A28B25-DC08-2990-817E-75D34C39E935}"/>
          </ac:spMkLst>
        </pc:spChg>
        <pc:spChg chg="mod">
          <ac:chgData name="Sharma Computer Academy" userId="08476b32c11f4418" providerId="LiveId" clId="{EFDC6659-EA8A-4AB0-8018-B248C23CF468}" dt="2023-02-26T15:20:14.349" v="120" actId="1076"/>
          <ac:spMkLst>
            <pc:docMk/>
            <pc:sldMk cId="305216602" sldId="1503"/>
            <ac:spMk id="15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20:26.810" v="123" actId="14100"/>
          <ac:spMkLst>
            <pc:docMk/>
            <pc:sldMk cId="305216602" sldId="1503"/>
            <ac:spMk id="16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20:29.872" v="124" actId="1076"/>
          <ac:spMkLst>
            <pc:docMk/>
            <pc:sldMk cId="305216602" sldId="1503"/>
            <ac:spMk id="17" creationId="{00000000-0000-0000-0000-000000000000}"/>
          </ac:spMkLst>
        </pc:spChg>
        <pc:picChg chg="del">
          <ac:chgData name="Sharma Computer Academy" userId="08476b32c11f4418" providerId="LiveId" clId="{EFDC6659-EA8A-4AB0-8018-B248C23CF468}" dt="2023-02-26T15:20:41.091" v="126" actId="478"/>
          <ac:picMkLst>
            <pc:docMk/>
            <pc:sldMk cId="305216602" sldId="1503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20:41.091" v="126" actId="478"/>
          <ac:picMkLst>
            <pc:docMk/>
            <pc:sldMk cId="305216602" sldId="1503"/>
            <ac:picMk id="2050" creationId="{00000000-0000-0000-0000-000000000000}"/>
          </ac:picMkLst>
        </pc:picChg>
      </pc:sldChg>
      <pc:sldChg chg="addSp delSp modSp mod delAnim">
        <pc:chgData name="Sharma Computer Academy" userId="08476b32c11f4418" providerId="LiveId" clId="{EFDC6659-EA8A-4AB0-8018-B248C23CF468}" dt="2023-02-26T15:27:21.119" v="192" actId="20577"/>
        <pc:sldMkLst>
          <pc:docMk/>
          <pc:sldMk cId="305216602" sldId="1504"/>
        </pc:sldMkLst>
        <pc:spChg chg="del">
          <ac:chgData name="Sharma Computer Academy" userId="08476b32c11f4418" providerId="LiveId" clId="{EFDC6659-EA8A-4AB0-8018-B248C23CF468}" dt="2023-02-26T15:27:14.862" v="184" actId="478"/>
          <ac:spMkLst>
            <pc:docMk/>
            <pc:sldMk cId="305216602" sldId="1504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23:02.475" v="183" actId="113"/>
          <ac:spMkLst>
            <pc:docMk/>
            <pc:sldMk cId="305216602" sldId="1504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27:16.223" v="185" actId="478"/>
          <ac:spMkLst>
            <pc:docMk/>
            <pc:sldMk cId="305216602" sldId="1504"/>
            <ac:spMk id="5" creationId="{57BB7312-8027-0FFF-C16B-4DFAB128C956}"/>
          </ac:spMkLst>
        </pc:spChg>
        <pc:spChg chg="add mod">
          <ac:chgData name="Sharma Computer Academy" userId="08476b32c11f4418" providerId="LiveId" clId="{EFDC6659-EA8A-4AB0-8018-B248C23CF468}" dt="2023-02-26T15:27:21.119" v="192" actId="20577"/>
          <ac:spMkLst>
            <pc:docMk/>
            <pc:sldMk cId="305216602" sldId="1504"/>
            <ac:spMk id="7" creationId="{161C3D70-23C5-82E4-6621-D92353EFFA24}"/>
          </ac:spMkLst>
        </pc:spChg>
        <pc:spChg chg="mod">
          <ac:chgData name="Sharma Computer Academy" userId="08476b32c11f4418" providerId="LiveId" clId="{EFDC6659-EA8A-4AB0-8018-B248C23CF468}" dt="2023-02-26T15:22:17.507" v="149" actId="255"/>
          <ac:spMkLst>
            <pc:docMk/>
            <pc:sldMk cId="305216602" sldId="1504"/>
            <ac:spMk id="9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21:46.725" v="143" actId="14100"/>
          <ac:spMkLst>
            <pc:docMk/>
            <pc:sldMk cId="305216602" sldId="1504"/>
            <ac:spMk id="10" creationId="{00000000-0000-0000-0000-000000000000}"/>
          </ac:spMkLst>
        </pc:spChg>
        <pc:spChg chg="del mod">
          <ac:chgData name="Sharma Computer Academy" userId="08476b32c11f4418" providerId="LiveId" clId="{EFDC6659-EA8A-4AB0-8018-B248C23CF468}" dt="2023-02-26T15:22:53.337" v="181" actId="478"/>
          <ac:spMkLst>
            <pc:docMk/>
            <pc:sldMk cId="305216602" sldId="1504"/>
            <ac:spMk id="11" creationId="{00000000-0000-0000-0000-000000000000}"/>
          </ac:spMkLst>
        </pc:spChg>
        <pc:picChg chg="del">
          <ac:chgData name="Sharma Computer Academy" userId="08476b32c11f4418" providerId="LiveId" clId="{EFDC6659-EA8A-4AB0-8018-B248C23CF468}" dt="2023-02-26T15:21:12.341" v="136" actId="478"/>
          <ac:picMkLst>
            <pc:docMk/>
            <pc:sldMk cId="305216602" sldId="1504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21:12.341" v="136" actId="478"/>
          <ac:picMkLst>
            <pc:docMk/>
            <pc:sldMk cId="305216602" sldId="1504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EFDC6659-EA8A-4AB0-8018-B248C23CF468}" dt="2023-02-26T15:29:47.783" v="233" actId="27636"/>
        <pc:sldMkLst>
          <pc:docMk/>
          <pc:sldMk cId="305216602" sldId="1505"/>
        </pc:sldMkLst>
        <pc:spChg chg="del mod">
          <ac:chgData name="Sharma Computer Academy" userId="08476b32c11f4418" providerId="LiveId" clId="{EFDC6659-EA8A-4AB0-8018-B248C23CF468}" dt="2023-02-26T15:29:30.002" v="207" actId="478"/>
          <ac:spMkLst>
            <pc:docMk/>
            <pc:sldMk cId="305216602" sldId="1505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28:10.290" v="201" actId="255"/>
          <ac:spMkLst>
            <pc:docMk/>
            <pc:sldMk cId="305216602" sldId="1505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29:33.392" v="208" actId="478"/>
          <ac:spMkLst>
            <pc:docMk/>
            <pc:sldMk cId="305216602" sldId="1505"/>
            <ac:spMk id="5" creationId="{936E5C0D-C51D-5151-D6DF-E80968A92561}"/>
          </ac:spMkLst>
        </pc:spChg>
        <pc:spChg chg="add mod">
          <ac:chgData name="Sharma Computer Academy" userId="08476b32c11f4418" providerId="LiveId" clId="{EFDC6659-EA8A-4AB0-8018-B248C23CF468}" dt="2023-02-26T15:29:47.783" v="233" actId="27636"/>
          <ac:spMkLst>
            <pc:docMk/>
            <pc:sldMk cId="305216602" sldId="1505"/>
            <ac:spMk id="7" creationId="{D973A068-102E-8E46-4D66-E8FA0A7F893F}"/>
          </ac:spMkLst>
        </pc:spChg>
        <pc:spChg chg="mod">
          <ac:chgData name="Sharma Computer Academy" userId="08476b32c11f4418" providerId="LiveId" clId="{EFDC6659-EA8A-4AB0-8018-B248C23CF468}" dt="2023-02-26T15:28:16.840" v="202" actId="14100"/>
          <ac:spMkLst>
            <pc:docMk/>
            <pc:sldMk cId="305216602" sldId="1505"/>
            <ac:spMk id="1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27:31.859" v="194" actId="1076"/>
          <ac:spMkLst>
            <pc:docMk/>
            <pc:sldMk cId="305216602" sldId="1505"/>
            <ac:spMk id="13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27:36.273" v="195" actId="1076"/>
          <ac:spMkLst>
            <pc:docMk/>
            <pc:sldMk cId="305216602" sldId="1505"/>
            <ac:spMk id="14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29:11.213" v="205" actId="1076"/>
          <ac:spMkLst>
            <pc:docMk/>
            <pc:sldMk cId="305216602" sldId="1505"/>
            <ac:spMk id="15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28:31.193" v="204" actId="14100"/>
          <ac:spMkLst>
            <pc:docMk/>
            <pc:sldMk cId="305216602" sldId="1505"/>
            <ac:spMk id="16" creationId="{00000000-0000-0000-0000-000000000000}"/>
          </ac:spMkLst>
        </pc:spChg>
        <pc:picChg chg="del">
          <ac:chgData name="Sharma Computer Academy" userId="08476b32c11f4418" providerId="LiveId" clId="{EFDC6659-EA8A-4AB0-8018-B248C23CF468}" dt="2023-02-26T15:27:27.346" v="193" actId="478"/>
          <ac:picMkLst>
            <pc:docMk/>
            <pc:sldMk cId="305216602" sldId="1505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27:27.346" v="193" actId="478"/>
          <ac:picMkLst>
            <pc:docMk/>
            <pc:sldMk cId="305216602" sldId="1505"/>
            <ac:picMk id="2050" creationId="{00000000-0000-0000-0000-000000000000}"/>
          </ac:picMkLst>
        </pc:picChg>
      </pc:sldChg>
      <pc:sldChg chg="addSp delSp modSp mod delAnim">
        <pc:chgData name="Sharma Computer Academy" userId="08476b32c11f4418" providerId="LiveId" clId="{EFDC6659-EA8A-4AB0-8018-B248C23CF468}" dt="2023-02-26T15:31:13.685" v="291" actId="20577"/>
        <pc:sldMkLst>
          <pc:docMk/>
          <pc:sldMk cId="305216602" sldId="1506"/>
        </pc:sldMkLst>
        <pc:spChg chg="del">
          <ac:chgData name="Sharma Computer Academy" userId="08476b32c11f4418" providerId="LiveId" clId="{EFDC6659-EA8A-4AB0-8018-B248C23CF468}" dt="2023-02-26T15:30:56.194" v="259" actId="478"/>
          <ac:spMkLst>
            <pc:docMk/>
            <pc:sldMk cId="305216602" sldId="1506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0:30.376" v="253" actId="255"/>
          <ac:spMkLst>
            <pc:docMk/>
            <pc:sldMk cId="305216602" sldId="1506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30:57.669" v="260" actId="478"/>
          <ac:spMkLst>
            <pc:docMk/>
            <pc:sldMk cId="305216602" sldId="1506"/>
            <ac:spMk id="5" creationId="{AC654B71-66DB-D72F-1075-01124E3E6898}"/>
          </ac:spMkLst>
        </pc:spChg>
        <pc:spChg chg="add mod">
          <ac:chgData name="Sharma Computer Academy" userId="08476b32c11f4418" providerId="LiveId" clId="{EFDC6659-EA8A-4AB0-8018-B248C23CF468}" dt="2023-02-26T15:31:13.685" v="291" actId="20577"/>
          <ac:spMkLst>
            <pc:docMk/>
            <pc:sldMk cId="305216602" sldId="1506"/>
            <ac:spMk id="7" creationId="{8F7317E0-64A5-37C8-B653-6E12E362D25D}"/>
          </ac:spMkLst>
        </pc:spChg>
        <pc:spChg chg="mod">
          <ac:chgData name="Sharma Computer Academy" userId="08476b32c11f4418" providerId="LiveId" clId="{EFDC6659-EA8A-4AB0-8018-B248C23CF468}" dt="2023-02-26T15:30:45.124" v="257" actId="14100"/>
          <ac:spMkLst>
            <pc:docMk/>
            <pc:sldMk cId="305216602" sldId="1506"/>
            <ac:spMk id="1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0:49.296" v="258" actId="14100"/>
          <ac:spMkLst>
            <pc:docMk/>
            <pc:sldMk cId="305216602" sldId="1506"/>
            <ac:spMk id="13" creationId="{00000000-0000-0000-0000-000000000000}"/>
          </ac:spMkLst>
        </pc:spChg>
        <pc:spChg chg="del">
          <ac:chgData name="Sharma Computer Academy" userId="08476b32c11f4418" providerId="LiveId" clId="{EFDC6659-EA8A-4AB0-8018-B248C23CF468}" dt="2023-02-26T15:30:23.837" v="252" actId="478"/>
          <ac:spMkLst>
            <pc:docMk/>
            <pc:sldMk cId="305216602" sldId="1506"/>
            <ac:spMk id="14" creationId="{00000000-0000-0000-0000-000000000000}"/>
          </ac:spMkLst>
        </pc:spChg>
        <pc:picChg chg="del">
          <ac:chgData name="Sharma Computer Academy" userId="08476b32c11f4418" providerId="LiveId" clId="{EFDC6659-EA8A-4AB0-8018-B248C23CF468}" dt="2023-02-26T15:29:59.129" v="234" actId="478"/>
          <ac:picMkLst>
            <pc:docMk/>
            <pc:sldMk cId="305216602" sldId="1506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29:59.129" v="234" actId="478"/>
          <ac:picMkLst>
            <pc:docMk/>
            <pc:sldMk cId="305216602" sldId="1506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EFDC6659-EA8A-4AB0-8018-B248C23CF468}" dt="2023-02-26T15:33:06.916" v="321" actId="20577"/>
        <pc:sldMkLst>
          <pc:docMk/>
          <pc:sldMk cId="305216602" sldId="1507"/>
        </pc:sldMkLst>
        <pc:spChg chg="del">
          <ac:chgData name="Sharma Computer Academy" userId="08476b32c11f4418" providerId="LiveId" clId="{EFDC6659-EA8A-4AB0-8018-B248C23CF468}" dt="2023-02-26T15:32:57.052" v="306" actId="478"/>
          <ac:spMkLst>
            <pc:docMk/>
            <pc:sldMk cId="305216602" sldId="1507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2:32.324" v="303" actId="255"/>
          <ac:spMkLst>
            <pc:docMk/>
            <pc:sldMk cId="305216602" sldId="1507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33:00.838" v="307" actId="478"/>
          <ac:spMkLst>
            <pc:docMk/>
            <pc:sldMk cId="305216602" sldId="1507"/>
            <ac:spMk id="5" creationId="{55011373-89ED-2C0B-A106-81F436B9F54E}"/>
          </ac:spMkLst>
        </pc:spChg>
        <pc:spChg chg="add mod">
          <ac:chgData name="Sharma Computer Academy" userId="08476b32c11f4418" providerId="LiveId" clId="{EFDC6659-EA8A-4AB0-8018-B248C23CF468}" dt="2023-02-26T15:33:06.916" v="321" actId="20577"/>
          <ac:spMkLst>
            <pc:docMk/>
            <pc:sldMk cId="305216602" sldId="1507"/>
            <ac:spMk id="7" creationId="{531A40A1-F986-6231-9EDA-38119AD0C47E}"/>
          </ac:spMkLst>
        </pc:spChg>
        <pc:spChg chg="mod">
          <ac:chgData name="Sharma Computer Academy" userId="08476b32c11f4418" providerId="LiveId" clId="{EFDC6659-EA8A-4AB0-8018-B248C23CF468}" dt="2023-02-26T15:32:21.723" v="301" actId="14100"/>
          <ac:spMkLst>
            <pc:docMk/>
            <pc:sldMk cId="305216602" sldId="1507"/>
            <ac:spMk id="16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2:37.657" v="304" actId="14100"/>
          <ac:spMkLst>
            <pc:docMk/>
            <pc:sldMk cId="305216602" sldId="1507"/>
            <ac:spMk id="17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2:41.684" v="305" actId="1076"/>
          <ac:spMkLst>
            <pc:docMk/>
            <pc:sldMk cId="305216602" sldId="1507"/>
            <ac:spMk id="18" creationId="{00000000-0000-0000-0000-000000000000}"/>
          </ac:spMkLst>
        </pc:spChg>
        <pc:picChg chg="del">
          <ac:chgData name="Sharma Computer Academy" userId="08476b32c11f4418" providerId="LiveId" clId="{EFDC6659-EA8A-4AB0-8018-B248C23CF468}" dt="2023-02-26T15:31:28.775" v="292" actId="478"/>
          <ac:picMkLst>
            <pc:docMk/>
            <pc:sldMk cId="305216602" sldId="1507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31:28.775" v="292" actId="478"/>
          <ac:picMkLst>
            <pc:docMk/>
            <pc:sldMk cId="305216602" sldId="1507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EFDC6659-EA8A-4AB0-8018-B248C23CF468}" dt="2023-02-26T15:34:27.704" v="348" actId="20577"/>
        <pc:sldMkLst>
          <pc:docMk/>
          <pc:sldMk cId="305216602" sldId="1508"/>
        </pc:sldMkLst>
        <pc:spChg chg="del">
          <ac:chgData name="Sharma Computer Academy" userId="08476b32c11f4418" providerId="LiveId" clId="{EFDC6659-EA8A-4AB0-8018-B248C23CF468}" dt="2023-02-26T15:34:11.022" v="333" actId="478"/>
          <ac:spMkLst>
            <pc:docMk/>
            <pc:sldMk cId="305216602" sldId="1508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4:01.619" v="332" actId="1076"/>
          <ac:spMkLst>
            <pc:docMk/>
            <pc:sldMk cId="305216602" sldId="1508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34:13.627" v="334" actId="478"/>
          <ac:spMkLst>
            <pc:docMk/>
            <pc:sldMk cId="305216602" sldId="1508"/>
            <ac:spMk id="5" creationId="{2F7E5AF5-2DCD-1887-08A9-506C4484FDDE}"/>
          </ac:spMkLst>
        </pc:spChg>
        <pc:spChg chg="add mod">
          <ac:chgData name="Sharma Computer Academy" userId="08476b32c11f4418" providerId="LiveId" clId="{EFDC6659-EA8A-4AB0-8018-B248C23CF468}" dt="2023-02-26T15:34:27.704" v="348" actId="20577"/>
          <ac:spMkLst>
            <pc:docMk/>
            <pc:sldMk cId="305216602" sldId="1508"/>
            <ac:spMk id="7" creationId="{2FFBBD60-EC10-ED7B-B017-47D7CB9AE3B8}"/>
          </ac:spMkLst>
        </pc:spChg>
        <pc:spChg chg="mod">
          <ac:chgData name="Sharma Computer Academy" userId="08476b32c11f4418" providerId="LiveId" clId="{EFDC6659-EA8A-4AB0-8018-B248C23CF468}" dt="2023-02-26T15:33:33.726" v="327" actId="14100"/>
          <ac:spMkLst>
            <pc:docMk/>
            <pc:sldMk cId="305216602" sldId="1508"/>
            <ac:spMk id="1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3:43.214" v="329" actId="14100"/>
          <ac:spMkLst>
            <pc:docMk/>
            <pc:sldMk cId="305216602" sldId="1508"/>
            <ac:spMk id="13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3:49.796" v="330" actId="1076"/>
          <ac:spMkLst>
            <pc:docMk/>
            <pc:sldMk cId="305216602" sldId="1508"/>
            <ac:spMk id="14" creationId="{00000000-0000-0000-0000-000000000000}"/>
          </ac:spMkLst>
        </pc:spChg>
        <pc:picChg chg="del">
          <ac:chgData name="Sharma Computer Academy" userId="08476b32c11f4418" providerId="LiveId" clId="{EFDC6659-EA8A-4AB0-8018-B248C23CF468}" dt="2023-02-26T15:33:17.942" v="322" actId="478"/>
          <ac:picMkLst>
            <pc:docMk/>
            <pc:sldMk cId="305216602" sldId="1508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33:17.942" v="322" actId="478"/>
          <ac:picMkLst>
            <pc:docMk/>
            <pc:sldMk cId="305216602" sldId="1508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EFDC6659-EA8A-4AB0-8018-B248C23CF468}" dt="2023-02-26T15:35:59.230" v="372"/>
        <pc:sldMkLst>
          <pc:docMk/>
          <pc:sldMk cId="305216602" sldId="1509"/>
        </pc:sldMkLst>
        <pc:spChg chg="del">
          <ac:chgData name="Sharma Computer Academy" userId="08476b32c11f4418" providerId="LiveId" clId="{EFDC6659-EA8A-4AB0-8018-B248C23CF468}" dt="2023-02-26T15:35:52.941" v="370" actId="478"/>
          <ac:spMkLst>
            <pc:docMk/>
            <pc:sldMk cId="305216602" sldId="1509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5:33.711" v="369" actId="20577"/>
          <ac:spMkLst>
            <pc:docMk/>
            <pc:sldMk cId="305216602" sldId="1509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35:57.612" v="371" actId="478"/>
          <ac:spMkLst>
            <pc:docMk/>
            <pc:sldMk cId="305216602" sldId="1509"/>
            <ac:spMk id="5" creationId="{D37B74BB-B89F-E4CB-9B8C-8EC21AE7C96E}"/>
          </ac:spMkLst>
        </pc:spChg>
        <pc:spChg chg="add mod">
          <ac:chgData name="Sharma Computer Academy" userId="08476b32c11f4418" providerId="LiveId" clId="{EFDC6659-EA8A-4AB0-8018-B248C23CF468}" dt="2023-02-26T15:35:59.230" v="372"/>
          <ac:spMkLst>
            <pc:docMk/>
            <pc:sldMk cId="305216602" sldId="1509"/>
            <ac:spMk id="7" creationId="{04A202E3-C646-A390-01E3-D0D12AFB8A98}"/>
          </ac:spMkLst>
        </pc:spChg>
        <pc:spChg chg="mod">
          <ac:chgData name="Sharma Computer Academy" userId="08476b32c11f4418" providerId="LiveId" clId="{EFDC6659-EA8A-4AB0-8018-B248C23CF468}" dt="2023-02-26T15:35:17.033" v="356" actId="14100"/>
          <ac:spMkLst>
            <pc:docMk/>
            <pc:sldMk cId="305216602" sldId="1509"/>
            <ac:spMk id="9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4:48.801" v="352" actId="1076"/>
          <ac:spMkLst>
            <pc:docMk/>
            <pc:sldMk cId="305216602" sldId="1509"/>
            <ac:spMk id="10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4:54.762" v="353" actId="1076"/>
          <ac:spMkLst>
            <pc:docMk/>
            <pc:sldMk cId="305216602" sldId="1509"/>
            <ac:spMk id="11" creationId="{00000000-0000-0000-0000-000000000000}"/>
          </ac:spMkLst>
        </pc:spChg>
        <pc:picChg chg="del">
          <ac:chgData name="Sharma Computer Academy" userId="08476b32c11f4418" providerId="LiveId" clId="{EFDC6659-EA8A-4AB0-8018-B248C23CF468}" dt="2023-02-26T15:34:35.255" v="349" actId="478"/>
          <ac:picMkLst>
            <pc:docMk/>
            <pc:sldMk cId="305216602" sldId="1509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34:35.255" v="349" actId="478"/>
          <ac:picMkLst>
            <pc:docMk/>
            <pc:sldMk cId="305216602" sldId="1509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EFDC6659-EA8A-4AB0-8018-B248C23CF468}" dt="2023-02-26T15:37:02.662" v="402" actId="1076"/>
        <pc:sldMkLst>
          <pc:docMk/>
          <pc:sldMk cId="305216602" sldId="1510"/>
        </pc:sldMkLst>
        <pc:spChg chg="del">
          <ac:chgData name="Sharma Computer Academy" userId="08476b32c11f4418" providerId="LiveId" clId="{EFDC6659-EA8A-4AB0-8018-B248C23CF468}" dt="2023-02-26T15:36:33.703" v="380" actId="478"/>
          <ac:spMkLst>
            <pc:docMk/>
            <pc:sldMk cId="305216602" sldId="1510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6:54.747" v="401" actId="6549"/>
          <ac:spMkLst>
            <pc:docMk/>
            <pc:sldMk cId="305216602" sldId="1510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36:35.267" v="381" actId="478"/>
          <ac:spMkLst>
            <pc:docMk/>
            <pc:sldMk cId="305216602" sldId="1510"/>
            <ac:spMk id="5" creationId="{C1060B89-628D-89D9-32B5-96F1C78EC407}"/>
          </ac:spMkLst>
        </pc:spChg>
        <pc:spChg chg="add mod">
          <ac:chgData name="Sharma Computer Academy" userId="08476b32c11f4418" providerId="LiveId" clId="{EFDC6659-EA8A-4AB0-8018-B248C23CF468}" dt="2023-02-26T15:36:45.416" v="400" actId="6549"/>
          <ac:spMkLst>
            <pc:docMk/>
            <pc:sldMk cId="305216602" sldId="1510"/>
            <ac:spMk id="7" creationId="{8DBFD539-9E12-C7D1-B118-D4694A539CCC}"/>
          </ac:spMkLst>
        </pc:spChg>
        <pc:spChg chg="mod">
          <ac:chgData name="Sharma Computer Academy" userId="08476b32c11f4418" providerId="LiveId" clId="{EFDC6659-EA8A-4AB0-8018-B248C23CF468}" dt="2023-02-26T15:37:02.662" v="402" actId="1076"/>
          <ac:spMkLst>
            <pc:docMk/>
            <pc:sldMk cId="305216602" sldId="1510"/>
            <ac:spMk id="12" creationId="{00000000-0000-0000-0000-000000000000}"/>
          </ac:spMkLst>
        </pc:spChg>
        <pc:picChg chg="del">
          <ac:chgData name="Sharma Computer Academy" userId="08476b32c11f4418" providerId="LiveId" clId="{EFDC6659-EA8A-4AB0-8018-B248C23CF468}" dt="2023-02-26T15:36:05.702" v="373" actId="478"/>
          <ac:picMkLst>
            <pc:docMk/>
            <pc:sldMk cId="305216602" sldId="1510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36:05.702" v="373" actId="478"/>
          <ac:picMkLst>
            <pc:docMk/>
            <pc:sldMk cId="305216602" sldId="1510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EFDC6659-EA8A-4AB0-8018-B248C23CF468}" dt="2023-02-26T15:37:49.214" v="411" actId="14100"/>
        <pc:sldMkLst>
          <pc:docMk/>
          <pc:sldMk cId="305216602" sldId="1511"/>
        </pc:sldMkLst>
        <pc:spChg chg="del">
          <ac:chgData name="Sharma Computer Academy" userId="08476b32c11f4418" providerId="LiveId" clId="{EFDC6659-EA8A-4AB0-8018-B248C23CF468}" dt="2023-02-26T15:37:35.721" v="408" actId="478"/>
          <ac:spMkLst>
            <pc:docMk/>
            <pc:sldMk cId="305216602" sldId="1511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7:26.396" v="407" actId="6549"/>
          <ac:spMkLst>
            <pc:docMk/>
            <pc:sldMk cId="305216602" sldId="1511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37:38.646" v="409" actId="478"/>
          <ac:spMkLst>
            <pc:docMk/>
            <pc:sldMk cId="305216602" sldId="1511"/>
            <ac:spMk id="5" creationId="{09AD2D21-9417-A53E-0649-B4BF82840639}"/>
          </ac:spMkLst>
        </pc:spChg>
        <pc:spChg chg="mod">
          <ac:chgData name="Sharma Computer Academy" userId="08476b32c11f4418" providerId="LiveId" clId="{EFDC6659-EA8A-4AB0-8018-B248C23CF468}" dt="2023-02-26T15:37:49.214" v="411" actId="14100"/>
          <ac:spMkLst>
            <pc:docMk/>
            <pc:sldMk cId="305216602" sldId="1511"/>
            <ac:spMk id="7" creationId="{00000000-0000-0000-0000-000000000000}"/>
          </ac:spMkLst>
        </pc:spChg>
        <pc:spChg chg="add mod">
          <ac:chgData name="Sharma Computer Academy" userId="08476b32c11f4418" providerId="LiveId" clId="{EFDC6659-EA8A-4AB0-8018-B248C23CF468}" dt="2023-02-26T15:37:39.812" v="410"/>
          <ac:spMkLst>
            <pc:docMk/>
            <pc:sldMk cId="305216602" sldId="1511"/>
            <ac:spMk id="8" creationId="{429121F3-C373-F424-DEAE-F23A6D7D3FA7}"/>
          </ac:spMkLst>
        </pc:spChg>
        <pc:picChg chg="del">
          <ac:chgData name="Sharma Computer Academy" userId="08476b32c11f4418" providerId="LiveId" clId="{EFDC6659-EA8A-4AB0-8018-B248C23CF468}" dt="2023-02-26T15:37:07.229" v="403" actId="478"/>
          <ac:picMkLst>
            <pc:docMk/>
            <pc:sldMk cId="305216602" sldId="1511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37:07.229" v="403" actId="478"/>
          <ac:picMkLst>
            <pc:docMk/>
            <pc:sldMk cId="305216602" sldId="1511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EFDC6659-EA8A-4AB0-8018-B248C23CF468}" dt="2023-02-26T15:38:27.042" v="421"/>
        <pc:sldMkLst>
          <pc:docMk/>
          <pc:sldMk cId="305216602" sldId="1512"/>
        </pc:sldMkLst>
        <pc:spChg chg="del">
          <ac:chgData name="Sharma Computer Academy" userId="08476b32c11f4418" providerId="LiveId" clId="{EFDC6659-EA8A-4AB0-8018-B248C23CF468}" dt="2023-02-26T15:38:23.423" v="419" actId="478"/>
          <ac:spMkLst>
            <pc:docMk/>
            <pc:sldMk cId="305216602" sldId="1512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8:15.739" v="418" actId="1076"/>
          <ac:spMkLst>
            <pc:docMk/>
            <pc:sldMk cId="305216602" sldId="1512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38:25.882" v="420" actId="478"/>
          <ac:spMkLst>
            <pc:docMk/>
            <pc:sldMk cId="305216602" sldId="1512"/>
            <ac:spMk id="5" creationId="{30C4CF4C-41C8-DEE0-BD31-FA5856B65865}"/>
          </ac:spMkLst>
        </pc:spChg>
        <pc:spChg chg="add mod">
          <ac:chgData name="Sharma Computer Academy" userId="08476b32c11f4418" providerId="LiveId" clId="{EFDC6659-EA8A-4AB0-8018-B248C23CF468}" dt="2023-02-26T15:38:27.042" v="421"/>
          <ac:spMkLst>
            <pc:docMk/>
            <pc:sldMk cId="305216602" sldId="1512"/>
            <ac:spMk id="7" creationId="{5D1ED55E-47E0-9C0A-9600-1D84173A9903}"/>
          </ac:spMkLst>
        </pc:spChg>
        <pc:spChg chg="mod">
          <ac:chgData name="Sharma Computer Academy" userId="08476b32c11f4418" providerId="LiveId" clId="{EFDC6659-EA8A-4AB0-8018-B248C23CF468}" dt="2023-02-26T15:38:02.484" v="414" actId="1076"/>
          <ac:spMkLst>
            <pc:docMk/>
            <pc:sldMk cId="305216602" sldId="1512"/>
            <ac:spMk id="8" creationId="{00000000-0000-0000-0000-000000000000}"/>
          </ac:spMkLst>
        </pc:spChg>
        <pc:picChg chg="del">
          <ac:chgData name="Sharma Computer Academy" userId="08476b32c11f4418" providerId="LiveId" clId="{EFDC6659-EA8A-4AB0-8018-B248C23CF468}" dt="2023-02-26T15:37:56.716" v="412" actId="478"/>
          <ac:picMkLst>
            <pc:docMk/>
            <pc:sldMk cId="305216602" sldId="1512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37:56.716" v="412" actId="478"/>
          <ac:picMkLst>
            <pc:docMk/>
            <pc:sldMk cId="305216602" sldId="1512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EFDC6659-EA8A-4AB0-8018-B248C23CF468}" dt="2023-02-26T15:38:58.826" v="430"/>
        <pc:sldMkLst>
          <pc:docMk/>
          <pc:sldMk cId="305216602" sldId="1513"/>
        </pc:sldMkLst>
        <pc:spChg chg="del">
          <ac:chgData name="Sharma Computer Academy" userId="08476b32c11f4418" providerId="LiveId" clId="{EFDC6659-EA8A-4AB0-8018-B248C23CF468}" dt="2023-02-26T15:38:55.213" v="428" actId="478"/>
          <ac:spMkLst>
            <pc:docMk/>
            <pc:sldMk cId="305216602" sldId="1513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8:52.199" v="427" actId="1076"/>
          <ac:spMkLst>
            <pc:docMk/>
            <pc:sldMk cId="305216602" sldId="1513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38:57.503" v="429" actId="478"/>
          <ac:spMkLst>
            <pc:docMk/>
            <pc:sldMk cId="305216602" sldId="1513"/>
            <ac:spMk id="5" creationId="{BE0B3A7A-7C55-98DD-7016-6428C0988459}"/>
          </ac:spMkLst>
        </pc:spChg>
        <pc:spChg chg="add mod">
          <ac:chgData name="Sharma Computer Academy" userId="08476b32c11f4418" providerId="LiveId" clId="{EFDC6659-EA8A-4AB0-8018-B248C23CF468}" dt="2023-02-26T15:38:58.826" v="430"/>
          <ac:spMkLst>
            <pc:docMk/>
            <pc:sldMk cId="305216602" sldId="1513"/>
            <ac:spMk id="7" creationId="{4C926AB5-9AF0-9EE6-B5FB-E111EEE15B4E}"/>
          </ac:spMkLst>
        </pc:spChg>
        <pc:picChg chg="del">
          <ac:chgData name="Sharma Computer Academy" userId="08476b32c11f4418" providerId="LiveId" clId="{EFDC6659-EA8A-4AB0-8018-B248C23CF468}" dt="2023-02-26T15:38:31.799" v="422" actId="478"/>
          <ac:picMkLst>
            <pc:docMk/>
            <pc:sldMk cId="305216602" sldId="1513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38:31.799" v="422" actId="478"/>
          <ac:picMkLst>
            <pc:docMk/>
            <pc:sldMk cId="305216602" sldId="1513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EFDC6659-EA8A-4AB0-8018-B248C23CF468}" dt="2023-02-26T15:40:06.469" v="440" actId="20577"/>
        <pc:sldMkLst>
          <pc:docMk/>
          <pc:sldMk cId="305216602" sldId="1514"/>
        </pc:sldMkLst>
        <pc:spChg chg="del">
          <ac:chgData name="Sharma Computer Academy" userId="08476b32c11f4418" providerId="LiveId" clId="{EFDC6659-EA8A-4AB0-8018-B248C23CF468}" dt="2023-02-26T15:39:51.263" v="437" actId="478"/>
          <ac:spMkLst>
            <pc:docMk/>
            <pc:sldMk cId="305216602" sldId="1514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9:45.481" v="436" actId="255"/>
          <ac:spMkLst>
            <pc:docMk/>
            <pc:sldMk cId="305216602" sldId="1514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39:52.580" v="438" actId="478"/>
          <ac:spMkLst>
            <pc:docMk/>
            <pc:sldMk cId="305216602" sldId="1514"/>
            <ac:spMk id="5" creationId="{DB456EF7-F0F7-692E-19E4-FCB00A9B4C16}"/>
          </ac:spMkLst>
        </pc:spChg>
        <pc:spChg chg="mod">
          <ac:chgData name="Sharma Computer Academy" userId="08476b32c11f4418" providerId="LiveId" clId="{EFDC6659-EA8A-4AB0-8018-B248C23CF468}" dt="2023-02-26T15:40:06.469" v="440" actId="20577"/>
          <ac:spMkLst>
            <pc:docMk/>
            <pc:sldMk cId="305216602" sldId="1514"/>
            <ac:spMk id="7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9:31.643" v="433" actId="1076"/>
          <ac:spMkLst>
            <pc:docMk/>
            <pc:sldMk cId="305216602" sldId="1514"/>
            <ac:spMk id="8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39:36.006" v="434" actId="1076"/>
          <ac:spMkLst>
            <pc:docMk/>
            <pc:sldMk cId="305216602" sldId="1514"/>
            <ac:spMk id="9" creationId="{00000000-0000-0000-0000-000000000000}"/>
          </ac:spMkLst>
        </pc:spChg>
        <pc:spChg chg="add mod">
          <ac:chgData name="Sharma Computer Academy" userId="08476b32c11f4418" providerId="LiveId" clId="{EFDC6659-EA8A-4AB0-8018-B248C23CF468}" dt="2023-02-26T15:39:53.792" v="439"/>
          <ac:spMkLst>
            <pc:docMk/>
            <pc:sldMk cId="305216602" sldId="1514"/>
            <ac:spMk id="10" creationId="{4A20E632-5FCF-0968-0652-3E1E693AF928}"/>
          </ac:spMkLst>
        </pc:spChg>
        <pc:picChg chg="del">
          <ac:chgData name="Sharma Computer Academy" userId="08476b32c11f4418" providerId="LiveId" clId="{EFDC6659-EA8A-4AB0-8018-B248C23CF468}" dt="2023-02-26T15:39:24.172" v="431" actId="478"/>
          <ac:picMkLst>
            <pc:docMk/>
            <pc:sldMk cId="305216602" sldId="1514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39:24.172" v="431" actId="478"/>
          <ac:picMkLst>
            <pc:docMk/>
            <pc:sldMk cId="305216602" sldId="1514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EFDC6659-EA8A-4AB0-8018-B248C23CF468}" dt="2023-02-26T15:43:03.640" v="470" actId="20577"/>
        <pc:sldMkLst>
          <pc:docMk/>
          <pc:sldMk cId="305216602" sldId="1515"/>
        </pc:sldMkLst>
        <pc:spChg chg="del">
          <ac:chgData name="Sharma Computer Academy" userId="08476b32c11f4418" providerId="LiveId" clId="{EFDC6659-EA8A-4AB0-8018-B248C23CF468}" dt="2023-02-26T15:41:21.088" v="453" actId="478"/>
          <ac:spMkLst>
            <pc:docMk/>
            <pc:sldMk cId="305216602" sldId="1515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41:47.280" v="456" actId="14100"/>
          <ac:spMkLst>
            <pc:docMk/>
            <pc:sldMk cId="305216602" sldId="1515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41:23.650" v="454" actId="478"/>
          <ac:spMkLst>
            <pc:docMk/>
            <pc:sldMk cId="305216602" sldId="1515"/>
            <ac:spMk id="5" creationId="{5BE4EBD8-4A4D-5E33-20FE-70A84E23FF7C}"/>
          </ac:spMkLst>
        </pc:spChg>
        <pc:spChg chg="add mod">
          <ac:chgData name="Sharma Computer Academy" userId="08476b32c11f4418" providerId="LiveId" clId="{EFDC6659-EA8A-4AB0-8018-B248C23CF468}" dt="2023-02-26T15:41:27.505" v="455"/>
          <ac:spMkLst>
            <pc:docMk/>
            <pc:sldMk cId="305216602" sldId="1515"/>
            <ac:spMk id="7" creationId="{9A55B3B6-B387-F5C7-8E6D-DC28C71495C0}"/>
          </ac:spMkLst>
        </pc:spChg>
        <pc:spChg chg="mod">
          <ac:chgData name="Sharma Computer Academy" userId="08476b32c11f4418" providerId="LiveId" clId="{EFDC6659-EA8A-4AB0-8018-B248C23CF468}" dt="2023-02-26T15:43:03.640" v="470" actId="20577"/>
          <ac:spMkLst>
            <pc:docMk/>
            <pc:sldMk cId="305216602" sldId="1515"/>
            <ac:spMk id="10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40:44.114" v="446" actId="14100"/>
          <ac:spMkLst>
            <pc:docMk/>
            <pc:sldMk cId="305216602" sldId="1515"/>
            <ac:spMk id="11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40:48.002" v="447" actId="1076"/>
          <ac:spMkLst>
            <pc:docMk/>
            <pc:sldMk cId="305216602" sldId="1515"/>
            <ac:spMk id="12" creationId="{00000000-0000-0000-0000-000000000000}"/>
          </ac:spMkLst>
        </pc:spChg>
        <pc:picChg chg="del">
          <ac:chgData name="Sharma Computer Academy" userId="08476b32c11f4418" providerId="LiveId" clId="{EFDC6659-EA8A-4AB0-8018-B248C23CF468}" dt="2023-02-26T15:40:14.593" v="441" actId="478"/>
          <ac:picMkLst>
            <pc:docMk/>
            <pc:sldMk cId="305216602" sldId="1515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40:14.593" v="441" actId="478"/>
          <ac:picMkLst>
            <pc:docMk/>
            <pc:sldMk cId="305216602" sldId="1515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EFDC6659-EA8A-4AB0-8018-B248C23CF468}" dt="2023-02-26T15:43:58.516" v="502" actId="255"/>
        <pc:sldMkLst>
          <pc:docMk/>
          <pc:sldMk cId="305216602" sldId="1516"/>
        </pc:sldMkLst>
        <pc:spChg chg="del">
          <ac:chgData name="Sharma Computer Academy" userId="08476b32c11f4418" providerId="LiveId" clId="{EFDC6659-EA8A-4AB0-8018-B248C23CF468}" dt="2023-02-26T15:43:44.759" v="477" actId="478"/>
          <ac:spMkLst>
            <pc:docMk/>
            <pc:sldMk cId="305216602" sldId="1516"/>
            <ac:spMk id="2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43:58.516" v="502" actId="255"/>
          <ac:spMkLst>
            <pc:docMk/>
            <pc:sldMk cId="305216602" sldId="1516"/>
            <ac:spMk id="3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43:46.462" v="478" actId="478"/>
          <ac:spMkLst>
            <pc:docMk/>
            <pc:sldMk cId="305216602" sldId="1516"/>
            <ac:spMk id="5" creationId="{B70BAA09-4211-BEEF-1888-43515DB31018}"/>
          </ac:spMkLst>
        </pc:spChg>
        <pc:spChg chg="add mod">
          <ac:chgData name="Sharma Computer Academy" userId="08476b32c11f4418" providerId="LiveId" clId="{EFDC6659-EA8A-4AB0-8018-B248C23CF468}" dt="2023-02-26T15:43:54.019" v="501" actId="20577"/>
          <ac:spMkLst>
            <pc:docMk/>
            <pc:sldMk cId="305216602" sldId="1516"/>
            <ac:spMk id="7" creationId="{50144058-65DC-E62C-03D4-C5AEC0CEB9BE}"/>
          </ac:spMkLst>
        </pc:spChg>
        <pc:spChg chg="mod">
          <ac:chgData name="Sharma Computer Academy" userId="08476b32c11f4418" providerId="LiveId" clId="{EFDC6659-EA8A-4AB0-8018-B248C23CF468}" dt="2023-02-26T15:43:33.118" v="475" actId="1076"/>
          <ac:spMkLst>
            <pc:docMk/>
            <pc:sldMk cId="305216602" sldId="1516"/>
            <ac:spMk id="16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43:17.769" v="472" actId="1076"/>
          <ac:spMkLst>
            <pc:docMk/>
            <pc:sldMk cId="305216602" sldId="1516"/>
            <ac:spMk id="17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43:22.586" v="473" actId="1076"/>
          <ac:spMkLst>
            <pc:docMk/>
            <pc:sldMk cId="305216602" sldId="1516"/>
            <ac:spMk id="18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43:38.970" v="476" actId="1076"/>
          <ac:spMkLst>
            <pc:docMk/>
            <pc:sldMk cId="305216602" sldId="1516"/>
            <ac:spMk id="19" creationId="{00000000-0000-0000-0000-000000000000}"/>
          </ac:spMkLst>
        </pc:spChg>
        <pc:picChg chg="del">
          <ac:chgData name="Sharma Computer Academy" userId="08476b32c11f4418" providerId="LiveId" clId="{EFDC6659-EA8A-4AB0-8018-B248C23CF468}" dt="2023-02-26T15:43:13.631" v="471" actId="478"/>
          <ac:picMkLst>
            <pc:docMk/>
            <pc:sldMk cId="305216602" sldId="1516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43:13.631" v="471" actId="478"/>
          <ac:picMkLst>
            <pc:docMk/>
            <pc:sldMk cId="305216602" sldId="1516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EFDC6659-EA8A-4AB0-8018-B248C23CF468}" dt="2023-02-26T15:47:20.526" v="524" actId="14100"/>
        <pc:sldMkLst>
          <pc:docMk/>
          <pc:sldMk cId="305216602" sldId="1517"/>
        </pc:sldMkLst>
        <pc:spChg chg="del">
          <ac:chgData name="Sharma Computer Academy" userId="08476b32c11f4418" providerId="LiveId" clId="{EFDC6659-EA8A-4AB0-8018-B248C23CF468}" dt="2023-02-26T15:44:48.457" v="511" actId="478"/>
          <ac:spMkLst>
            <pc:docMk/>
            <pc:sldMk cId="305216602" sldId="1517"/>
            <ac:spMk id="2" creationId="{00000000-0000-0000-0000-000000000000}"/>
          </ac:spMkLst>
        </pc:spChg>
        <pc:spChg chg="add del mod">
          <ac:chgData name="Sharma Computer Academy" userId="08476b32c11f4418" providerId="LiveId" clId="{EFDC6659-EA8A-4AB0-8018-B248C23CF468}" dt="2023-02-26T15:44:51.718" v="512" actId="478"/>
          <ac:spMkLst>
            <pc:docMk/>
            <pc:sldMk cId="305216602" sldId="1517"/>
            <ac:spMk id="5" creationId="{7A477272-113F-2B53-BE9C-BBB6329E2F55}"/>
          </ac:spMkLst>
        </pc:spChg>
        <pc:spChg chg="add mod">
          <ac:chgData name="Sharma Computer Academy" userId="08476b32c11f4418" providerId="LiveId" clId="{EFDC6659-EA8A-4AB0-8018-B248C23CF468}" dt="2023-02-26T15:45:25.824" v="520" actId="20577"/>
          <ac:spMkLst>
            <pc:docMk/>
            <pc:sldMk cId="305216602" sldId="1517"/>
            <ac:spMk id="7" creationId="{0E69E55F-97D9-9A7B-6ED0-9D153A2FBAEC}"/>
          </ac:spMkLst>
        </pc:spChg>
        <pc:spChg chg="mod">
          <ac:chgData name="Sharma Computer Academy" userId="08476b32c11f4418" providerId="LiveId" clId="{EFDC6659-EA8A-4AB0-8018-B248C23CF468}" dt="2023-02-26T15:47:06.474" v="522" actId="14100"/>
          <ac:spMkLst>
            <pc:docMk/>
            <pc:sldMk cId="305216602" sldId="1517"/>
            <ac:spMk id="9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47:20.526" v="524" actId="14100"/>
          <ac:spMkLst>
            <pc:docMk/>
            <pc:sldMk cId="305216602" sldId="1517"/>
            <ac:spMk id="13" creationId="{00000000-0000-0000-0000-000000000000}"/>
          </ac:spMkLst>
        </pc:spChg>
        <pc:spChg chg="mod">
          <ac:chgData name="Sharma Computer Academy" userId="08476b32c11f4418" providerId="LiveId" clId="{EFDC6659-EA8A-4AB0-8018-B248C23CF468}" dt="2023-02-26T15:47:14.206" v="523" actId="1076"/>
          <ac:spMkLst>
            <pc:docMk/>
            <pc:sldMk cId="305216602" sldId="1517"/>
            <ac:spMk id="14" creationId="{00000000-0000-0000-0000-000000000000}"/>
          </ac:spMkLst>
        </pc:spChg>
        <pc:picChg chg="del">
          <ac:chgData name="Sharma Computer Academy" userId="08476b32c11f4418" providerId="LiveId" clId="{EFDC6659-EA8A-4AB0-8018-B248C23CF468}" dt="2023-02-26T15:44:11.511" v="503" actId="478"/>
          <ac:picMkLst>
            <pc:docMk/>
            <pc:sldMk cId="305216602" sldId="1517"/>
            <ac:picMk id="6" creationId="{3BB90CF0-7944-4112-AAB8-0897A7CFB276}"/>
          </ac:picMkLst>
        </pc:picChg>
        <pc:picChg chg="del">
          <ac:chgData name="Sharma Computer Academy" userId="08476b32c11f4418" providerId="LiveId" clId="{EFDC6659-EA8A-4AB0-8018-B248C23CF468}" dt="2023-02-26T15:44:11.511" v="503" actId="478"/>
          <ac:picMkLst>
            <pc:docMk/>
            <pc:sldMk cId="305216602" sldId="1517"/>
            <ac:picMk id="205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5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8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58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42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02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4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470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13045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2560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0840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6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3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0957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1163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9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2258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2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scripttutorial.net/es6/javascript-rest-parameter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scripttutorial.net/javascript-object-properti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scripttutorial.net/javascript-object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rbel" pitchFamily="34" charset="0"/>
              </a:rPr>
              <a:t>de-structuring</a:t>
            </a:r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Lecture-9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" y="2209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It’s possible to take all </a:t>
            </a:r>
            <a:r>
              <a:rPr lang="en-US" sz="2200" dirty="0">
                <a:solidFill>
                  <a:srgbClr val="002060"/>
                </a:solidFill>
                <a:latin typeface="Corbel" pitchFamily="34" charset="0"/>
              </a:rPr>
              <a:t>remaining elements </a:t>
            </a:r>
            <a:r>
              <a:rPr lang="en-US" sz="2200" dirty="0">
                <a:latin typeface="Corbel" pitchFamily="34" charset="0"/>
              </a:rPr>
              <a:t>of an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array</a:t>
            </a:r>
            <a:r>
              <a:rPr lang="en-US" sz="2200" dirty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dirty="0">
                <a:solidFill>
                  <a:srgbClr val="002060"/>
                </a:solidFill>
                <a:latin typeface="Corbel" pitchFamily="34" charset="0"/>
              </a:rPr>
              <a:t>put</a:t>
            </a:r>
            <a:r>
              <a:rPr lang="en-US" sz="2200" dirty="0">
                <a:latin typeface="Corbel" pitchFamily="34" charset="0"/>
              </a:rPr>
              <a:t> them in a new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array</a:t>
            </a:r>
            <a:r>
              <a:rPr lang="en-US" sz="2200" dirty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by using the </a:t>
            </a:r>
            <a:r>
              <a:rPr lang="en-US" sz="2200" b="1" dirty="0">
                <a:latin typeface="Corbel" pitchFamily="34" charset="0"/>
                <a:hlinkClick r:id="rId2"/>
              </a:rPr>
              <a:t>rest syntax</a:t>
            </a:r>
            <a:r>
              <a:rPr lang="en-US" sz="2200" dirty="0">
                <a:latin typeface="Corbel" pitchFamily="34" charset="0"/>
              </a:rPr>
              <a:t> (...):</a:t>
            </a:r>
          </a:p>
          <a:p>
            <a:pPr marL="514350" indent="-514350"/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2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3124200"/>
            <a:ext cx="8297838" cy="219964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function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getScores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 </a:t>
            </a:r>
            <a:r>
              <a:rPr lang="en-US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 return 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[70, 80, 90, 100]; </a:t>
            </a:r>
          </a:p>
          <a:p>
            <a:r>
              <a:rPr lang="en-US" b="1" dirty="0">
                <a:latin typeface="Consolas" pitchFamily="49" charset="0"/>
              </a:rPr>
              <a:t>} </a:t>
            </a:r>
          </a:p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</a:rPr>
              <a:t>[x, y ,...</a:t>
            </a:r>
            <a:r>
              <a:rPr lang="en-US" b="1" dirty="0" err="1">
                <a:solidFill>
                  <a:srgbClr val="FF00FF"/>
                </a:solidFill>
                <a:latin typeface="Consolas" pitchFamily="49" charset="0"/>
              </a:rPr>
              <a:t>args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</a:rPr>
              <a:t>]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getScores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US" b="1" dirty="0">
                <a:latin typeface="Consolas" pitchFamily="49" charset="0"/>
              </a:rPr>
              <a:t>; </a:t>
            </a:r>
          </a:p>
          <a:p>
            <a:r>
              <a:rPr lang="en-US" b="1" dirty="0">
                <a:latin typeface="Consolas" pitchFamily="49" charset="0"/>
              </a:rPr>
              <a:t>console.log(x); </a:t>
            </a:r>
          </a:p>
          <a:p>
            <a:r>
              <a:rPr lang="en-US" b="1" dirty="0">
                <a:latin typeface="Consolas" pitchFamily="49" charset="0"/>
              </a:rPr>
              <a:t>console.log(y); </a:t>
            </a:r>
          </a:p>
          <a:p>
            <a:r>
              <a:rPr lang="en-US" b="1" dirty="0">
                <a:latin typeface="Consolas" pitchFamily="49" charset="0"/>
              </a:rPr>
              <a:t>console.log(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</a:rPr>
              <a:t>);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1760" y="5790288"/>
            <a:ext cx="8447965" cy="9689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70</a:t>
            </a:r>
          </a:p>
          <a:p>
            <a:r>
              <a:rPr lang="en-US" b="1" dirty="0"/>
              <a:t>80</a:t>
            </a:r>
          </a:p>
          <a:p>
            <a:r>
              <a:rPr lang="en-US" b="1" i="1" dirty="0"/>
              <a:t>[90, 100]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5532" y="5375899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33549" y="3124200"/>
            <a:ext cx="3957851" cy="1524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2060"/>
                </a:solidFill>
                <a:latin typeface="Corbel" pitchFamily="34" charset="0"/>
              </a:rPr>
              <a:t>The variables x and y receive values of the first two elements of the returned array. And the </a:t>
            </a:r>
            <a:r>
              <a:rPr lang="en-US" sz="1600" b="1" dirty="0" err="1">
                <a:solidFill>
                  <a:srgbClr val="002060"/>
                </a:solidFill>
                <a:latin typeface="Corbel" pitchFamily="34" charset="0"/>
              </a:rPr>
              <a:t>args</a:t>
            </a:r>
            <a:r>
              <a:rPr lang="en-US" sz="1600" b="1" dirty="0">
                <a:solidFill>
                  <a:srgbClr val="002060"/>
                </a:solidFill>
                <a:latin typeface="Corbel" pitchFamily="34" charset="0"/>
              </a:rPr>
              <a:t> variable receives all the remaining arguments, which are the last two elements of the returned array.</a:t>
            </a:r>
          </a:p>
        </p:txBody>
      </p:sp>
      <p:sp>
        <p:nvSpPr>
          <p:cNvPr id="16" name="Left Arrow 15"/>
          <p:cNvSpPr/>
          <p:nvPr/>
        </p:nvSpPr>
        <p:spPr>
          <a:xfrm rot="21146387">
            <a:off x="1306078" y="3810396"/>
            <a:ext cx="3338346" cy="194861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73A068-102E-8E46-4D66-E8FA0A7F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Corbel" pitchFamily="34" charset="0"/>
              </a:rPr>
              <a:t>Array </a:t>
            </a:r>
            <a:r>
              <a:rPr lang="en-US" sz="3000" b="1" dirty="0" err="1">
                <a:latin typeface="Corbel" pitchFamily="34" charset="0"/>
              </a:rPr>
              <a:t>Destructuring</a:t>
            </a:r>
            <a:r>
              <a:rPr lang="en-US" sz="3000" b="1" dirty="0">
                <a:latin typeface="Corbel" pitchFamily="34" charset="0"/>
              </a:rPr>
              <a:t> With Rest Syntax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1" y="2209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Example:</a:t>
            </a:r>
          </a:p>
          <a:p>
            <a:pPr marL="457200" indent="-45720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Output:</a:t>
            </a:r>
          </a:p>
          <a:p>
            <a:pPr marL="457200" indent="-45720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4251" y="2738651"/>
            <a:ext cx="8147653" cy="244294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function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getScores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US" b="1" dirty="0">
                <a:latin typeface="Consolas" pitchFamily="49" charset="0"/>
              </a:rPr>
              <a:t> {</a:t>
            </a:r>
          </a:p>
          <a:p>
            <a:r>
              <a:rPr lang="en-US" b="1" dirty="0">
                <a:latin typeface="Consolas" pitchFamily="49" charset="0"/>
              </a:rPr>
              <a:t> return 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[70, 80]; </a:t>
            </a:r>
          </a:p>
          <a:p>
            <a:r>
              <a:rPr lang="en-US" b="1" dirty="0">
                <a:latin typeface="Consolas" pitchFamily="49" charset="0"/>
              </a:rPr>
              <a:t>} </a:t>
            </a:r>
          </a:p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[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x,y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, z = 0]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getItems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(); </a:t>
            </a:r>
          </a:p>
          <a:p>
            <a:r>
              <a:rPr lang="en-US" b="1" dirty="0">
                <a:latin typeface="Consolas" pitchFamily="49" charset="0"/>
              </a:rPr>
              <a:t>console.log(x); </a:t>
            </a:r>
          </a:p>
          <a:p>
            <a:r>
              <a:rPr lang="en-US" b="1" dirty="0">
                <a:latin typeface="Consolas" pitchFamily="49" charset="0"/>
              </a:rPr>
              <a:t>console.log(y); </a:t>
            </a:r>
          </a:p>
          <a:p>
            <a:r>
              <a:rPr lang="en-US" b="1" dirty="0">
                <a:latin typeface="Consolas" pitchFamily="49" charset="0"/>
              </a:rPr>
              <a:t>console.log(z);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4251" y="5745139"/>
            <a:ext cx="8147653" cy="9689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70</a:t>
            </a:r>
          </a:p>
          <a:p>
            <a:r>
              <a:rPr lang="en-US" b="1" dirty="0"/>
              <a:t>80</a:t>
            </a:r>
          </a:p>
          <a:p>
            <a:r>
              <a:rPr lang="en-US" b="1" dirty="0"/>
              <a:t>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7317E0-64A5-37C8-B653-6E12E362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Setting Default Values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800" y="2286000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200" dirty="0">
                <a:latin typeface="Corbel" pitchFamily="34" charset="0"/>
              </a:rPr>
              <a:t>The following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function</a:t>
            </a:r>
            <a:r>
              <a:rPr lang="en-US" sz="2200" dirty="0">
                <a:latin typeface="Corbel" pitchFamily="34" charset="0"/>
              </a:rPr>
              <a:t> returns an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array </a:t>
            </a:r>
            <a:r>
              <a:rPr lang="en-US" sz="2200" dirty="0">
                <a:latin typeface="Corbel" pitchFamily="34" charset="0"/>
              </a:rPr>
              <a:t>that contains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an element</a:t>
            </a:r>
            <a:r>
              <a:rPr lang="en-US" sz="2200" dirty="0">
                <a:solidFill>
                  <a:srgbClr val="00B0F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which is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another array</a:t>
            </a:r>
            <a:r>
              <a:rPr lang="en-US" sz="2200" dirty="0">
                <a:latin typeface="Corbel" pitchFamily="34" charset="0"/>
              </a:rPr>
              <a:t>, or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nested array</a:t>
            </a:r>
            <a:r>
              <a:rPr lang="en-US" sz="2200" dirty="0">
                <a:latin typeface="Corbel" pitchFamily="34" charset="0"/>
              </a:rPr>
              <a:t>:</a:t>
            </a:r>
            <a:endParaRPr lang="en-US" sz="2200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/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2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0091" y="3276600"/>
            <a:ext cx="8182909" cy="24656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</a:rPr>
              <a:t>function </a:t>
            </a:r>
            <a:r>
              <a:rPr lang="en-US" sz="1400" b="1" dirty="0" err="1">
                <a:solidFill>
                  <a:srgbClr val="FFFF00"/>
                </a:solidFill>
                <a:latin typeface="Consolas" pitchFamily="49" charset="0"/>
              </a:rPr>
              <a:t>getProfile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() </a:t>
            </a:r>
            <a:r>
              <a:rPr lang="en-US" sz="1400" b="1" dirty="0">
                <a:latin typeface="Consolas" pitchFamily="49" charset="0"/>
              </a:rPr>
              <a:t>{</a:t>
            </a:r>
          </a:p>
          <a:p>
            <a:r>
              <a:rPr lang="en-US" sz="1400" b="1" dirty="0">
                <a:latin typeface="Consolas" pitchFamily="49" charset="0"/>
              </a:rPr>
              <a:t> return 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[ 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'John',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'Doe',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['Red', 'Green', 'Blue'] 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]; </a:t>
            </a:r>
          </a:p>
          <a:p>
            <a:r>
              <a:rPr lang="en-US" sz="1400" b="1" dirty="0">
                <a:latin typeface="Consolas" pitchFamily="49" charset="0"/>
              </a:rPr>
              <a:t>}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</a:rPr>
              <a:t>let </a:t>
            </a:r>
            <a:r>
              <a:rPr lang="en-US" sz="1400" b="1" dirty="0">
                <a:solidFill>
                  <a:srgbClr val="FF00FF"/>
                </a:solidFill>
                <a:latin typeface="Consolas" pitchFamily="49" charset="0"/>
              </a:rPr>
              <a:t>[ </a:t>
            </a:r>
            <a:r>
              <a:rPr lang="en-US" sz="1400" b="1" dirty="0" err="1">
                <a:solidFill>
                  <a:srgbClr val="FF00FF"/>
                </a:solidFill>
                <a:latin typeface="Consolas" pitchFamily="49" charset="0"/>
              </a:rPr>
              <a:t>firstName</a:t>
            </a:r>
            <a:r>
              <a:rPr lang="en-US" sz="1400" b="1" dirty="0">
                <a:solidFill>
                  <a:srgbClr val="FF00FF"/>
                </a:solidFill>
                <a:latin typeface="Consolas" pitchFamily="49" charset="0"/>
              </a:rPr>
              <a:t>, </a:t>
            </a:r>
            <a:r>
              <a:rPr lang="en-US" sz="1400" b="1" dirty="0" err="1">
                <a:solidFill>
                  <a:srgbClr val="FF00FF"/>
                </a:solidFill>
                <a:latin typeface="Consolas" pitchFamily="49" charset="0"/>
              </a:rPr>
              <a:t>lastName</a:t>
            </a:r>
            <a:r>
              <a:rPr lang="en-US" sz="1400" b="1" dirty="0">
                <a:solidFill>
                  <a:srgbClr val="FF00FF"/>
                </a:solidFill>
                <a:latin typeface="Consolas" pitchFamily="49" charset="0"/>
              </a:rPr>
              <a:t>, [ color1, color2, color3 ] ] </a:t>
            </a:r>
            <a:r>
              <a:rPr lang="en-US" sz="1400" b="1" dirty="0">
                <a:latin typeface="Consolas" pitchFamily="49" charset="0"/>
              </a:rPr>
              <a:t>= </a:t>
            </a:r>
            <a:r>
              <a:rPr lang="en-US" sz="1400" b="1" dirty="0" err="1">
                <a:solidFill>
                  <a:srgbClr val="FFFF00"/>
                </a:solidFill>
                <a:latin typeface="Consolas" pitchFamily="49" charset="0"/>
              </a:rPr>
              <a:t>getProfile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(); </a:t>
            </a:r>
            <a:r>
              <a:rPr lang="en-US" sz="1400" b="1" dirty="0">
                <a:latin typeface="Consolas" pitchFamily="49" charset="0"/>
              </a:rPr>
              <a:t>console.log(color1, color2, color3);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0091" y="6106007"/>
            <a:ext cx="8252914" cy="73697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Red Green Blue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574225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1A40A1-F986-6231-9EDA-38119AD0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Nested Array </a:t>
            </a:r>
            <a:r>
              <a:rPr lang="en-US" sz="3000" b="1" dirty="0" err="1">
                <a:latin typeface="Corbel" pitchFamily="34" charset="0"/>
              </a:rPr>
              <a:t>Destructuring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98" y="2362200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Swapping variables</a:t>
            </a:r>
            <a:r>
              <a:rPr lang="en-US" sz="2200" dirty="0">
                <a:solidFill>
                  <a:srgbClr val="FFFF00"/>
                </a:solidFill>
                <a:latin typeface="Corbel" pitchFamily="34" charset="0"/>
              </a:rPr>
              <a:t>: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array 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destructuring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makes it easy to </a:t>
            </a:r>
            <a:r>
              <a:rPr lang="en-US" sz="2200" b="1" dirty="0">
                <a:solidFill>
                  <a:srgbClr val="660033"/>
                </a:solidFill>
                <a:latin typeface="Corbel" pitchFamily="34" charset="0"/>
              </a:rPr>
              <a:t>swap values </a:t>
            </a:r>
            <a:r>
              <a:rPr lang="en-US" sz="2200" dirty="0">
                <a:latin typeface="Corbel" pitchFamily="34" charset="0"/>
              </a:rPr>
              <a:t>of variables without using a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temporary variable</a:t>
            </a:r>
            <a:r>
              <a:rPr lang="en-US" sz="2200" b="1" dirty="0">
                <a:latin typeface="Corbel" pitchFamily="34" charset="0"/>
              </a:rPr>
              <a:t>.</a:t>
            </a:r>
            <a:endParaRPr lang="en-US" sz="2200" b="1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2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109" y="3352800"/>
            <a:ext cx="8125795" cy="14864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rbel" pitchFamily="34" charset="0"/>
              </a:rPr>
              <a:t>let a = 10, b = 20; 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rbel" pitchFamily="34" charset="0"/>
              </a:rPr>
              <a:t>[a, b] = [b, a]; </a:t>
            </a:r>
          </a:p>
          <a:p>
            <a:r>
              <a:rPr lang="en-US" sz="2000" b="1" dirty="0">
                <a:latin typeface="Corbel" pitchFamily="34" charset="0"/>
              </a:rPr>
              <a:t>console.log(a); </a:t>
            </a:r>
          </a:p>
          <a:p>
            <a:r>
              <a:rPr lang="en-US" sz="2000" b="1" dirty="0">
                <a:latin typeface="Corbel" pitchFamily="34" charset="0"/>
              </a:rPr>
              <a:t>console.log(b);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4805" y="5511421"/>
            <a:ext cx="8125795" cy="73697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10</a:t>
            </a:r>
          </a:p>
          <a:p>
            <a:r>
              <a:rPr lang="en-US" b="1" dirty="0"/>
              <a:t>20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998" y="511131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FBBD60-EC10-ED7B-B017-47D7CB9A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Array </a:t>
            </a:r>
            <a:r>
              <a:rPr lang="en-US" sz="3000" b="1" dirty="0" err="1">
                <a:latin typeface="Corbel" pitchFamily="34" charset="0"/>
              </a:rPr>
              <a:t>Destructuring</a:t>
            </a:r>
            <a:r>
              <a:rPr lang="en-US" sz="3000" b="1" dirty="0">
                <a:latin typeface="Corbel" pitchFamily="34" charset="0"/>
              </a:rPr>
              <a:t> Applications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173" y="2209800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2.   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Function that return multiple values: </a:t>
            </a:r>
            <a:r>
              <a:rPr lang="en-US" sz="2200" dirty="0">
                <a:latin typeface="Corbel" pitchFamily="34" charset="0"/>
              </a:rPr>
              <a:t>In JavaScript, a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function</a:t>
            </a:r>
            <a:r>
              <a:rPr lang="en-US" sz="2200" dirty="0">
                <a:latin typeface="Corbel" pitchFamily="34" charset="0"/>
              </a:rPr>
              <a:t> can return single value. However, we can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return an array </a:t>
            </a:r>
            <a:r>
              <a:rPr lang="en-US" sz="2200" dirty="0">
                <a:latin typeface="Corbel" pitchFamily="34" charset="0"/>
              </a:rPr>
              <a:t>that contains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multiple values</a:t>
            </a:r>
            <a:r>
              <a:rPr lang="en-US" sz="2200" dirty="0">
                <a:latin typeface="Corbel" pitchFamily="34" charset="0"/>
              </a:rPr>
              <a:t>, for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example: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9989" y="3581400"/>
            <a:ext cx="8297838" cy="2209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rbel" pitchFamily="34" charset="0"/>
              </a:rPr>
              <a:t>function </a:t>
            </a:r>
            <a:r>
              <a:rPr lang="en-US" sz="1400" b="1" dirty="0">
                <a:solidFill>
                  <a:srgbClr val="FFFF00"/>
                </a:solidFill>
                <a:latin typeface="Corbel" pitchFamily="34" charset="0"/>
              </a:rPr>
              <a:t>stat(a, b) </a:t>
            </a:r>
            <a:r>
              <a:rPr lang="en-US" sz="1400" b="1" dirty="0">
                <a:latin typeface="Corbel" pitchFamily="34" charset="0"/>
              </a:rPr>
              <a:t>{ </a:t>
            </a:r>
          </a:p>
          <a:p>
            <a:r>
              <a:rPr lang="en-US" sz="1400" b="1" dirty="0">
                <a:latin typeface="Corbel" pitchFamily="34" charset="0"/>
              </a:rPr>
              <a:t>return </a:t>
            </a:r>
            <a:r>
              <a:rPr lang="en-US" sz="1400" b="1" dirty="0">
                <a:solidFill>
                  <a:srgbClr val="FFC000"/>
                </a:solidFill>
                <a:latin typeface="Corbel" pitchFamily="34" charset="0"/>
              </a:rPr>
              <a:t>[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rbel" pitchFamily="34" charset="0"/>
              </a:rPr>
              <a:t>             a + b, 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rbel" pitchFamily="34" charset="0"/>
              </a:rPr>
              <a:t>             (a + b) / 2,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rbel" pitchFamily="34" charset="0"/>
              </a:rPr>
              <a:t>             a – b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rbel" pitchFamily="34" charset="0"/>
              </a:rPr>
              <a:t>            ] </a:t>
            </a:r>
          </a:p>
          <a:p>
            <a:r>
              <a:rPr lang="en-US" sz="1400" b="1" dirty="0">
                <a:latin typeface="Corbel" pitchFamily="34" charset="0"/>
              </a:rPr>
              <a:t>}</a:t>
            </a:r>
          </a:p>
          <a:p>
            <a:endParaRPr lang="en-US" sz="1400" b="1" dirty="0">
              <a:latin typeface="Corbel" pitchFamily="34" charset="0"/>
            </a:endParaRPr>
          </a:p>
          <a:p>
            <a:r>
              <a:rPr lang="en-US" sz="1400" b="1" dirty="0">
                <a:latin typeface="Corbel" pitchFamily="34" charset="0"/>
              </a:rPr>
              <a:t>let </a:t>
            </a:r>
            <a:r>
              <a:rPr lang="en-US" sz="1400" b="1" dirty="0">
                <a:solidFill>
                  <a:srgbClr val="FF00FF"/>
                </a:solidFill>
                <a:latin typeface="Corbel" pitchFamily="34" charset="0"/>
              </a:rPr>
              <a:t>[sum, average, difference] </a:t>
            </a:r>
            <a:r>
              <a:rPr lang="en-US" sz="1400" b="1" dirty="0">
                <a:latin typeface="Corbel" pitchFamily="34" charset="0"/>
              </a:rPr>
              <a:t>= </a:t>
            </a:r>
            <a:r>
              <a:rPr lang="en-US" sz="1400" b="1" dirty="0">
                <a:solidFill>
                  <a:srgbClr val="FFFF00"/>
                </a:solidFill>
                <a:latin typeface="Corbel" pitchFamily="34" charset="0"/>
              </a:rPr>
              <a:t>stat(20, 10); </a:t>
            </a:r>
          </a:p>
          <a:p>
            <a:r>
              <a:rPr lang="en-US" sz="1400" b="1" dirty="0">
                <a:latin typeface="Corbel" pitchFamily="34" charset="0"/>
              </a:rPr>
              <a:t>console.log(sum, average, difference);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6980" y="6234923"/>
            <a:ext cx="8447965" cy="49132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30, 15, 10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89560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A202E3-C646-A390-01E3-D0D12AFB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Array </a:t>
            </a:r>
            <a:r>
              <a:rPr lang="en-US" sz="3000" b="1" dirty="0" err="1">
                <a:latin typeface="Corbel" pitchFamily="34" charset="0"/>
              </a:rPr>
              <a:t>Destructuring</a:t>
            </a:r>
            <a:r>
              <a:rPr lang="en-US" sz="3000" b="1" dirty="0">
                <a:latin typeface="Corbel" pitchFamily="34" charset="0"/>
              </a:rPr>
              <a:t> Applications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947" y="2132350"/>
            <a:ext cx="8503920" cy="434465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Suppose we have a </a:t>
            </a:r>
            <a:r>
              <a:rPr lang="en-US" sz="2200" b="1" dirty="0">
                <a:solidFill>
                  <a:srgbClr val="FF00FF"/>
                </a:solidFill>
                <a:latin typeface="Corbel" pitchFamily="34" charset="0"/>
              </a:rPr>
              <a:t>person object </a:t>
            </a:r>
            <a:r>
              <a:rPr lang="en-US" sz="2200" dirty="0">
                <a:latin typeface="Corbel" pitchFamily="34" charset="0"/>
              </a:rPr>
              <a:t>with two </a:t>
            </a:r>
            <a:r>
              <a:rPr lang="en-US" sz="2200" dirty="0">
                <a:solidFill>
                  <a:schemeClr val="accent1"/>
                </a:solidFill>
                <a:latin typeface="Corbel" pitchFamily="34" charset="0"/>
              </a:rPr>
              <a:t>properties:</a:t>
            </a:r>
            <a:r>
              <a:rPr lang="en-US" sz="2200" dirty="0">
                <a:latin typeface="Corbel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firstName</a:t>
            </a:r>
            <a:r>
              <a:rPr lang="en-US" sz="2200" dirty="0">
                <a:latin typeface="Corbel" pitchFamily="34" charset="0"/>
              </a:rPr>
              <a:t> and 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lastName</a:t>
            </a:r>
            <a:r>
              <a:rPr lang="en-US" sz="2200" b="1" dirty="0">
                <a:latin typeface="Corbel" pitchFamily="34" charset="0"/>
              </a:rPr>
              <a:t>.</a:t>
            </a:r>
          </a:p>
          <a:p>
            <a:pPr marL="457200" indent="-457200">
              <a:buNone/>
            </a:pPr>
            <a:endParaRPr lang="en-US" sz="2200" b="1" dirty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3663230"/>
            <a:ext cx="8100689" cy="12828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person</a:t>
            </a:r>
            <a:r>
              <a:rPr lang="en-US" b="1" dirty="0">
                <a:latin typeface="Consolas" pitchFamily="49" charset="0"/>
              </a:rPr>
              <a:t> = { </a:t>
            </a:r>
          </a:p>
          <a:p>
            <a:r>
              <a:rPr lang="en-US" b="1" dirty="0">
                <a:latin typeface="Consolas" pitchFamily="49" charset="0"/>
              </a:rPr>
              <a:t>           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: 'John',</a:t>
            </a:r>
          </a:p>
          <a:p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          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: 'Doe' </a:t>
            </a:r>
          </a:p>
          <a:p>
            <a:r>
              <a:rPr lang="en-US" b="1" dirty="0">
                <a:latin typeface="Consolas" pitchFamily="49" charset="0"/>
              </a:rPr>
              <a:t>};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BFD539-9E12-C7D1-B118-D4694A53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Object </a:t>
            </a:r>
            <a:r>
              <a:rPr lang="en-US" sz="3000" b="1" dirty="0" err="1">
                <a:latin typeface="Corbel" pitchFamily="34" charset="0"/>
              </a:rPr>
              <a:t>Destructuring</a:t>
            </a:r>
            <a:r>
              <a:rPr lang="en-US" sz="3000" b="1" dirty="0">
                <a:latin typeface="Corbel" pitchFamily="34" charset="0"/>
              </a:rPr>
              <a:t> 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15" y="2209800"/>
            <a:ext cx="8503920" cy="4473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Prior to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ES6</a:t>
            </a:r>
            <a:r>
              <a:rPr lang="en-US" sz="2200" dirty="0">
                <a:latin typeface="Corbel" pitchFamily="34" charset="0"/>
              </a:rPr>
              <a:t>, when we want to assign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properties</a:t>
            </a:r>
            <a:r>
              <a:rPr lang="en-US" sz="2200" dirty="0">
                <a:latin typeface="Corbel" pitchFamily="34" charset="0"/>
              </a:rPr>
              <a:t> of the 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person object </a:t>
            </a:r>
            <a:r>
              <a:rPr lang="en-US" sz="2200" dirty="0">
                <a:latin typeface="Corbel" pitchFamily="34" charset="0"/>
              </a:rPr>
              <a:t>to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variables</a:t>
            </a:r>
            <a:r>
              <a:rPr lang="en-US" sz="2200" dirty="0">
                <a:latin typeface="Corbel" pitchFamily="34" charset="0"/>
              </a:rPr>
              <a:t>, you typically do it like this:</a:t>
            </a:r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962400"/>
            <a:ext cx="8077200" cy="12828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 err="1">
                <a:latin typeface="Consolas" pitchFamily="49" charset="0"/>
              </a:rPr>
              <a:t>firstName</a:t>
            </a:r>
            <a:r>
              <a:rPr lang="en-US" b="1" dirty="0">
                <a:latin typeface="Consolas" pitchFamily="49" charset="0"/>
              </a:rPr>
              <a:t> =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person.firstName</a:t>
            </a:r>
            <a:r>
              <a:rPr lang="en-US" b="1" dirty="0">
                <a:latin typeface="Consolas" pitchFamily="49" charset="0"/>
              </a:rPr>
              <a:t>;</a:t>
            </a:r>
          </a:p>
          <a:p>
            <a:r>
              <a:rPr lang="en-US" b="1" dirty="0">
                <a:latin typeface="Consolas" pitchFamily="49" charset="0"/>
              </a:rPr>
              <a:t> </a:t>
            </a:r>
          </a:p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 err="1">
                <a:latin typeface="Consolas" pitchFamily="49" charset="0"/>
              </a:rPr>
              <a:t>lastName</a:t>
            </a:r>
            <a:r>
              <a:rPr lang="en-US" b="1" dirty="0">
                <a:latin typeface="Consolas" pitchFamily="49" charset="0"/>
              </a:rPr>
              <a:t> =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person.lastName</a:t>
            </a:r>
            <a:r>
              <a:rPr lang="en-US" b="1" dirty="0">
                <a:latin typeface="Consolas" pitchFamily="49" charset="0"/>
              </a:rPr>
              <a:t>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9121F3-C373-F424-DEAE-F23A6D7D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Object </a:t>
            </a:r>
            <a:r>
              <a:rPr lang="en-US" sz="3000" b="1" dirty="0" err="1">
                <a:latin typeface="Corbel" pitchFamily="34" charset="0"/>
              </a:rPr>
              <a:t>Destructuring</a:t>
            </a:r>
            <a:r>
              <a:rPr lang="en-US" sz="3000" b="1" dirty="0">
                <a:latin typeface="Corbel" pitchFamily="34" charset="0"/>
              </a:rPr>
              <a:t> 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8" y="2209800"/>
            <a:ext cx="8503920" cy="456855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ES6 introduces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object 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destructuring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syntax that provides an alternative way to assign </a:t>
            </a:r>
            <a:r>
              <a:rPr lang="en-US" sz="2200" b="1" dirty="0">
                <a:latin typeface="Corbel" pitchFamily="34" charset="0"/>
                <a:hlinkClick r:id="rId3"/>
              </a:rPr>
              <a:t>properties</a:t>
            </a:r>
            <a:r>
              <a:rPr lang="en-US" sz="2200" dirty="0">
                <a:latin typeface="Corbel" pitchFamily="34" charset="0"/>
              </a:rPr>
              <a:t> of an </a:t>
            </a:r>
            <a:r>
              <a:rPr lang="en-US" sz="2200" b="1" dirty="0">
                <a:latin typeface="Corbel" pitchFamily="34" charset="0"/>
                <a:hlinkClick r:id="rId4"/>
              </a:rPr>
              <a:t>object</a:t>
            </a:r>
            <a:r>
              <a:rPr lang="en-US" sz="2200" dirty="0">
                <a:latin typeface="Corbel" pitchFamily="34" charset="0"/>
              </a:rPr>
              <a:t> to variables:</a:t>
            </a:r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664" y="3962400"/>
            <a:ext cx="8297838" cy="12828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{ </a:t>
            </a:r>
          </a:p>
          <a:p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    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: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fname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,</a:t>
            </a:r>
          </a:p>
          <a:p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    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: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lname</a:t>
            </a:r>
            <a:endParaRPr lang="en-US" b="1" dirty="0">
              <a:solidFill>
                <a:srgbClr val="FFC000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}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>
                <a:solidFill>
                  <a:srgbClr val="FFFF00"/>
                </a:solidFill>
              </a:rPr>
              <a:t>person;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1ED55E-47E0-9C0A-9600-1D84173A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Object </a:t>
            </a:r>
            <a:r>
              <a:rPr lang="en-US" sz="3000" b="1" dirty="0" err="1">
                <a:latin typeface="Corbel" pitchFamily="34" charset="0"/>
              </a:rPr>
              <a:t>Destructuring</a:t>
            </a:r>
            <a:r>
              <a:rPr lang="en-US" sz="3000" b="1" dirty="0">
                <a:latin typeface="Corbel" pitchFamily="34" charset="0"/>
              </a:rPr>
              <a:t> 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71" y="2270573"/>
            <a:ext cx="8503920" cy="457204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In the previous example, the 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firstName</a:t>
            </a:r>
            <a:r>
              <a:rPr lang="en-US" sz="2200" dirty="0">
                <a:latin typeface="Corbel" pitchFamily="34" charset="0"/>
              </a:rPr>
              <a:t> and 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lastName</a:t>
            </a:r>
            <a:r>
              <a:rPr lang="en-US" sz="2200" dirty="0">
                <a:latin typeface="Corbel" pitchFamily="34" charset="0"/>
              </a:rPr>
              <a:t>  properties are assigned to the </a:t>
            </a:r>
            <a:r>
              <a:rPr lang="en-US" sz="2200" dirty="0" err="1">
                <a:solidFill>
                  <a:schemeClr val="accent1"/>
                </a:solidFill>
                <a:latin typeface="Corbel" pitchFamily="34" charset="0"/>
              </a:rPr>
              <a:t>fName</a:t>
            </a:r>
            <a:r>
              <a:rPr lang="en-US" sz="2200" dirty="0">
                <a:latin typeface="Corbel" pitchFamily="34" charset="0"/>
              </a:rPr>
              <a:t> and </a:t>
            </a:r>
            <a:r>
              <a:rPr lang="en-US" sz="2200" b="1" dirty="0" err="1">
                <a:solidFill>
                  <a:schemeClr val="accent1"/>
                </a:solidFill>
                <a:latin typeface="Corbel" pitchFamily="34" charset="0"/>
              </a:rPr>
              <a:t>lName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variables respectively.</a:t>
            </a:r>
          </a:p>
          <a:p>
            <a:pPr marL="457200" indent="-457200"/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identifier</a:t>
            </a:r>
            <a:r>
              <a:rPr lang="en-US" sz="22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before the </a:t>
            </a:r>
            <a:r>
              <a:rPr lang="en-US" sz="2200" b="1" dirty="0">
                <a:solidFill>
                  <a:srgbClr val="FF00FF"/>
                </a:solidFill>
                <a:latin typeface="Corbel" pitchFamily="34" charset="0"/>
              </a:rPr>
              <a:t>colon (:) </a:t>
            </a:r>
            <a:r>
              <a:rPr lang="en-US" sz="2200" dirty="0">
                <a:latin typeface="Corbel" pitchFamily="34" charset="0"/>
              </a:rPr>
              <a:t>is the </a:t>
            </a:r>
            <a:r>
              <a:rPr lang="en-US" sz="2200" b="1" dirty="0">
                <a:solidFill>
                  <a:srgbClr val="660033"/>
                </a:solidFill>
                <a:latin typeface="Corbel" pitchFamily="34" charset="0"/>
              </a:rPr>
              <a:t>property</a:t>
            </a:r>
            <a:r>
              <a:rPr lang="en-US" sz="2200" dirty="0">
                <a:solidFill>
                  <a:srgbClr val="660033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of the object and the identifier </a:t>
            </a:r>
            <a:r>
              <a:rPr lang="en-US" sz="2200" dirty="0">
                <a:solidFill>
                  <a:srgbClr val="00B0F0"/>
                </a:solidFill>
                <a:latin typeface="Corbel" pitchFamily="34" charset="0"/>
              </a:rPr>
              <a:t>after</a:t>
            </a:r>
            <a:r>
              <a:rPr lang="en-US" sz="2200" dirty="0">
                <a:latin typeface="Corbel" pitchFamily="34" charset="0"/>
              </a:rPr>
              <a:t> the colon is the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variable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457200" indent="-457200">
              <a:buNone/>
            </a:pP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Note:</a:t>
            </a:r>
            <a:r>
              <a:rPr lang="en-US" sz="2200" dirty="0">
                <a:solidFill>
                  <a:srgbClr val="FFFF00"/>
                </a:solidFill>
                <a:latin typeface="Corbel" pitchFamily="34" charset="0"/>
              </a:rPr>
              <a:t> </a:t>
            </a:r>
            <a:r>
              <a:rPr lang="en-US" sz="2200" b="1" dirty="0">
                <a:solidFill>
                  <a:srgbClr val="660033"/>
                </a:solidFill>
                <a:latin typeface="Corbel" pitchFamily="34" charset="0"/>
              </a:rPr>
              <a:t>Notice that the property name is always on the left whether it’s an object literal or object </a:t>
            </a:r>
            <a:r>
              <a:rPr lang="en-US" sz="2200" b="1" dirty="0" err="1">
                <a:solidFill>
                  <a:srgbClr val="660033"/>
                </a:solidFill>
                <a:latin typeface="Corbel" pitchFamily="34" charset="0"/>
              </a:rPr>
              <a:t>destructuring</a:t>
            </a:r>
            <a:r>
              <a:rPr lang="en-US" sz="2200" b="1" dirty="0">
                <a:solidFill>
                  <a:srgbClr val="660033"/>
                </a:solidFill>
                <a:latin typeface="Corbel" pitchFamily="34" charset="0"/>
              </a:rPr>
              <a:t> syntax.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926AB5-9AF0-9EE6-B5FB-E111EEE1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Object </a:t>
            </a:r>
            <a:r>
              <a:rPr lang="en-US" sz="3000" b="1" dirty="0" err="1">
                <a:latin typeface="Corbel" pitchFamily="34" charset="0"/>
              </a:rPr>
              <a:t>Destructuring</a:t>
            </a:r>
            <a:r>
              <a:rPr lang="en-US" sz="3000" b="1" dirty="0">
                <a:latin typeface="Corbel" pitchFamily="34" charset="0"/>
              </a:rPr>
              <a:t> 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59" y="2209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If the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variables</a:t>
            </a:r>
            <a:r>
              <a:rPr lang="en-US" sz="2200" dirty="0">
                <a:latin typeface="Corbel" pitchFamily="34" charset="0"/>
              </a:rPr>
              <a:t> have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same names </a:t>
            </a:r>
            <a:r>
              <a:rPr lang="en-US" sz="2200" dirty="0">
                <a:latin typeface="Corbel" pitchFamily="34" charset="0"/>
              </a:rPr>
              <a:t>as the properties of the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object</a:t>
            </a:r>
            <a:r>
              <a:rPr lang="en-US" sz="2200" dirty="0">
                <a:latin typeface="Corbel" pitchFamily="34" charset="0"/>
              </a:rPr>
              <a:t>, we can make the code more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concise </a:t>
            </a:r>
            <a:r>
              <a:rPr lang="en-US" sz="2200" dirty="0">
                <a:latin typeface="Corbel" pitchFamily="34" charset="0"/>
              </a:rPr>
              <a:t>as follows:</a:t>
            </a:r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121621"/>
            <a:ext cx="8297838" cy="2743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nsolas" pitchFamily="49" charset="0"/>
              </a:rPr>
              <a:t>let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person</a:t>
            </a:r>
            <a:r>
              <a:rPr lang="en-US" sz="1600" b="1" dirty="0">
                <a:latin typeface="Consolas" pitchFamily="49" charset="0"/>
              </a:rPr>
              <a:t> = {</a:t>
            </a:r>
          </a:p>
          <a:p>
            <a:r>
              <a:rPr lang="en-US" sz="1600" b="1" dirty="0">
                <a:latin typeface="Consolas" pitchFamily="49" charset="0"/>
              </a:rPr>
              <a:t>             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: 'John‘,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            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: 'Doe‘</a:t>
            </a:r>
          </a:p>
          <a:p>
            <a:r>
              <a:rPr lang="en-US" sz="1600" b="1" dirty="0">
                <a:latin typeface="Consolas" pitchFamily="49" charset="0"/>
              </a:rPr>
              <a:t> }; </a:t>
            </a:r>
          </a:p>
          <a:p>
            <a:r>
              <a:rPr lang="en-US" sz="1600" b="1" dirty="0">
                <a:latin typeface="Consolas" pitchFamily="49" charset="0"/>
              </a:rPr>
              <a:t>let { </a:t>
            </a:r>
          </a:p>
          <a:p>
            <a:r>
              <a:rPr lang="en-US" sz="1600" b="1" dirty="0">
                <a:latin typeface="Consolas" pitchFamily="49" charset="0"/>
              </a:rPr>
              <a:t>         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        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</a:p>
          <a:p>
            <a:r>
              <a:rPr lang="en-US" sz="1600" b="1" dirty="0">
                <a:latin typeface="Consolas" pitchFamily="49" charset="0"/>
              </a:rPr>
              <a:t>      } =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person; 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</a:rPr>
              <a:t>console.log(</a:t>
            </a:r>
            <a:r>
              <a:rPr lang="en-US" sz="1600" b="1" dirty="0" err="1">
                <a:latin typeface="Consolas" pitchFamily="49" charset="0"/>
              </a:rPr>
              <a:t>firstName</a:t>
            </a:r>
            <a:r>
              <a:rPr lang="en-US" sz="1600" b="1" dirty="0">
                <a:latin typeface="Consolas" pitchFamily="49" charset="0"/>
              </a:rPr>
              <a:t>); </a:t>
            </a:r>
            <a:endParaRPr lang="en-US" sz="1600" b="1" i="1" dirty="0">
              <a:latin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</a:rPr>
              <a:t>console.log(</a:t>
            </a:r>
            <a:r>
              <a:rPr lang="en-US" sz="1600" b="1" dirty="0" err="1">
                <a:latin typeface="Consolas" pitchFamily="49" charset="0"/>
              </a:rPr>
              <a:t>lastName</a:t>
            </a:r>
            <a:r>
              <a:rPr lang="en-US" sz="1600" b="1" dirty="0">
                <a:latin typeface="Consolas" pitchFamily="49" charset="0"/>
              </a:rPr>
              <a:t>);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6257938"/>
            <a:ext cx="8447965" cy="53681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‘john’</a:t>
            </a:r>
          </a:p>
          <a:p>
            <a:r>
              <a:rPr lang="en-US" b="1" dirty="0"/>
              <a:t>‘doe’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159" y="5876705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20E632-5FCF-0968-0652-3E1E693A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Object </a:t>
            </a:r>
            <a:r>
              <a:rPr lang="en-US" sz="3000" b="1" dirty="0" err="1">
                <a:latin typeface="Corbel" pitchFamily="34" charset="0"/>
              </a:rPr>
              <a:t>Destructuring</a:t>
            </a:r>
            <a:r>
              <a:rPr lang="en-US" sz="3000" b="1" dirty="0">
                <a:latin typeface="Corbel" pitchFamily="34" charset="0"/>
              </a:rPr>
              <a:t> 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32" y="2286000"/>
            <a:ext cx="8255768" cy="39624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</a:pP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Array </a:t>
            </a:r>
            <a:r>
              <a:rPr lang="en-US" sz="2200" b="1" dirty="0" err="1">
                <a:solidFill>
                  <a:schemeClr val="accent1"/>
                </a:solidFill>
                <a:latin typeface="Corbel" pitchFamily="34" charset="0"/>
              </a:rPr>
              <a:t>Destructuring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</a:p>
          <a:p>
            <a:pPr marL="457200" indent="-457200">
              <a:buClr>
                <a:schemeClr val="tx1"/>
              </a:buClr>
              <a:buSzPct val="100000"/>
              <a:buNone/>
            </a:pPr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200" b="1" dirty="0">
              <a:solidFill>
                <a:srgbClr val="7030A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Object </a:t>
            </a:r>
            <a:r>
              <a:rPr lang="en-US" sz="2200" b="1" dirty="0" err="1">
                <a:solidFill>
                  <a:srgbClr val="7030A0"/>
                </a:solidFill>
                <a:latin typeface="Corbel" pitchFamily="34" charset="0"/>
              </a:rPr>
              <a:t>Destructuring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 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209800"/>
            <a:ext cx="8503920" cy="4572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When you assign a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property</a:t>
            </a:r>
            <a:r>
              <a:rPr lang="en-US" sz="2200" dirty="0">
                <a:latin typeface="Corbel" pitchFamily="34" charset="0"/>
              </a:rPr>
              <a:t> that does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not exist </a:t>
            </a:r>
            <a:r>
              <a:rPr lang="en-US" sz="2200" dirty="0">
                <a:latin typeface="Corbel" pitchFamily="34" charset="0"/>
              </a:rPr>
              <a:t>to a variable using the </a:t>
            </a:r>
            <a:r>
              <a:rPr lang="en-US" sz="2200" b="1" dirty="0">
                <a:solidFill>
                  <a:srgbClr val="660033"/>
                </a:solidFill>
                <a:latin typeface="Corbel" pitchFamily="34" charset="0"/>
              </a:rPr>
              <a:t>object </a:t>
            </a:r>
            <a:r>
              <a:rPr lang="en-US" sz="2200" b="1" dirty="0" err="1">
                <a:solidFill>
                  <a:srgbClr val="660033"/>
                </a:solidFill>
                <a:latin typeface="Corbel" pitchFamily="34" charset="0"/>
              </a:rPr>
              <a:t>destructuring</a:t>
            </a:r>
            <a:r>
              <a:rPr lang="en-US" sz="2200" dirty="0">
                <a:latin typeface="Corbel" pitchFamily="34" charset="0"/>
              </a:rPr>
              <a:t>, the variable is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set to undefined</a:t>
            </a:r>
            <a:r>
              <a:rPr lang="en-US" sz="2200" dirty="0">
                <a:latin typeface="Corbel" pitchFamily="34" charset="0"/>
              </a:rPr>
              <a:t>. For example:</a:t>
            </a:r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0002" y="3429000"/>
            <a:ext cx="8091902" cy="22185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Consolas" pitchFamily="49" charset="0"/>
              </a:rPr>
              <a:t>let 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person</a:t>
            </a:r>
            <a:r>
              <a:rPr lang="en-US" sz="1200" b="1" dirty="0">
                <a:latin typeface="Consolas" pitchFamily="49" charset="0"/>
              </a:rPr>
              <a:t> = {</a:t>
            </a:r>
          </a:p>
          <a:p>
            <a:r>
              <a:rPr lang="en-US" sz="1200" b="1" dirty="0">
                <a:solidFill>
                  <a:srgbClr val="FF9900"/>
                </a:solidFill>
                <a:latin typeface="Consolas" pitchFamily="49" charset="0"/>
              </a:rPr>
              <a:t>             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: 'John‘,</a:t>
            </a:r>
          </a:p>
          <a:p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             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: 'Doe‘</a:t>
            </a:r>
          </a:p>
          <a:p>
            <a:r>
              <a:rPr lang="en-US" sz="1200" b="1" dirty="0">
                <a:latin typeface="Consolas" pitchFamily="49" charset="0"/>
              </a:rPr>
              <a:t> }; </a:t>
            </a:r>
          </a:p>
          <a:p>
            <a:r>
              <a:rPr lang="en-US" sz="1200" b="1" dirty="0">
                <a:latin typeface="Consolas" pitchFamily="49" charset="0"/>
              </a:rPr>
              <a:t>let { </a:t>
            </a:r>
          </a:p>
          <a:p>
            <a:r>
              <a:rPr lang="en-US" sz="1200" b="1" dirty="0">
                <a:latin typeface="Consolas" pitchFamily="49" charset="0"/>
              </a:rPr>
              <a:t>         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</a:p>
          <a:p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         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lastName,middleName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</a:p>
          <a:p>
            <a:r>
              <a:rPr lang="en-US" sz="1200" b="1" dirty="0">
                <a:latin typeface="Consolas" pitchFamily="49" charset="0"/>
              </a:rPr>
              <a:t>      } = 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person;</a:t>
            </a:r>
            <a:r>
              <a:rPr lang="en-US" sz="1200" b="1" dirty="0">
                <a:latin typeface="Consolas" pitchFamily="49" charset="0"/>
              </a:rPr>
              <a:t> </a:t>
            </a:r>
          </a:p>
          <a:p>
            <a:endParaRPr lang="en-US" sz="1200" b="1" dirty="0">
              <a:latin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</a:rPr>
              <a:t>console.log(</a:t>
            </a:r>
            <a:r>
              <a:rPr lang="en-US" sz="1200" b="1" dirty="0" err="1">
                <a:latin typeface="Consolas" pitchFamily="49" charset="0"/>
              </a:rPr>
              <a:t>firstName</a:t>
            </a:r>
            <a:r>
              <a:rPr lang="en-US" sz="1200" b="1" dirty="0">
                <a:latin typeface="Consolas" pitchFamily="49" charset="0"/>
              </a:rPr>
              <a:t>); </a:t>
            </a:r>
            <a:endParaRPr lang="en-US" sz="1200" b="1" i="1" dirty="0">
              <a:latin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</a:rPr>
              <a:t>console.log(</a:t>
            </a:r>
            <a:r>
              <a:rPr lang="en-US" sz="1200" b="1" dirty="0" err="1">
                <a:latin typeface="Consolas" pitchFamily="49" charset="0"/>
              </a:rPr>
              <a:t>lastName</a:t>
            </a:r>
            <a:r>
              <a:rPr lang="en-US" sz="1200" b="1" dirty="0">
                <a:latin typeface="Consolas" pitchFamily="49" charset="0"/>
              </a:rPr>
              <a:t>);</a:t>
            </a:r>
          </a:p>
          <a:p>
            <a:r>
              <a:rPr lang="en-US" sz="1200" b="1" dirty="0">
                <a:latin typeface="Consolas" pitchFamily="49" charset="0"/>
              </a:rPr>
              <a:t>Console.log(</a:t>
            </a:r>
            <a:r>
              <a:rPr lang="en-US" sz="1200" b="1" dirty="0" err="1">
                <a:latin typeface="Consolas" pitchFamily="49" charset="0"/>
              </a:rPr>
              <a:t>middleName</a:t>
            </a:r>
            <a:r>
              <a:rPr lang="en-US" sz="1200" b="1" dirty="0">
                <a:latin typeface="Consolas" pitchFamily="49" charset="0"/>
              </a:rPr>
              <a:t>);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0002" y="6001546"/>
            <a:ext cx="8297838" cy="69034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‘</a:t>
            </a:r>
            <a:r>
              <a:rPr lang="en-US" sz="1400" b="1" dirty="0">
                <a:latin typeface="Consolas" pitchFamily="49" charset="0"/>
              </a:rPr>
              <a:t>john’</a:t>
            </a:r>
          </a:p>
          <a:p>
            <a:r>
              <a:rPr lang="en-US" sz="1400" b="1" dirty="0">
                <a:latin typeface="Consolas" pitchFamily="49" charset="0"/>
              </a:rPr>
              <a:t>‘doe’</a:t>
            </a:r>
          </a:p>
          <a:p>
            <a:r>
              <a:rPr lang="en-US" sz="1400" b="1" dirty="0">
                <a:latin typeface="Consolas" pitchFamily="49" charset="0"/>
              </a:rPr>
              <a:t>undefined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64875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55B3B6-B387-F5C7-8E6D-DC28C714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Object </a:t>
            </a:r>
            <a:r>
              <a:rPr lang="en-US" sz="3000" b="1" dirty="0" err="1">
                <a:latin typeface="Corbel" pitchFamily="34" charset="0"/>
              </a:rPr>
              <a:t>Destructuring</a:t>
            </a:r>
            <a:r>
              <a:rPr lang="en-US" sz="3000" b="1" dirty="0">
                <a:latin typeface="Corbel" pitchFamily="34" charset="0"/>
              </a:rPr>
              <a:t> 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81" y="21336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We can assign a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default value </a:t>
            </a:r>
            <a:r>
              <a:rPr lang="en-US" sz="2200" dirty="0">
                <a:latin typeface="Corbel" pitchFamily="34" charset="0"/>
              </a:rPr>
              <a:t>to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variable </a:t>
            </a:r>
            <a:r>
              <a:rPr lang="en-US" sz="2200" dirty="0">
                <a:latin typeface="Corbel" pitchFamily="34" charset="0"/>
              </a:rPr>
              <a:t>when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property</a:t>
            </a:r>
            <a:r>
              <a:rPr lang="en-US" sz="2200" dirty="0">
                <a:latin typeface="Corbel" pitchFamily="34" charset="0"/>
              </a:rPr>
              <a:t> of an object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doesn’t exist</a:t>
            </a:r>
            <a:r>
              <a:rPr lang="en-US" sz="2200" dirty="0">
                <a:latin typeface="Corbel" pitchFamily="34" charset="0"/>
              </a:rPr>
              <a:t>. For example:</a:t>
            </a:r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4410" y="3084862"/>
            <a:ext cx="8297838" cy="267950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</a:rPr>
              <a:t>let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person</a:t>
            </a:r>
            <a:r>
              <a:rPr lang="en-US" sz="1400" b="1" dirty="0">
                <a:latin typeface="Consolas" pitchFamily="49" charset="0"/>
              </a:rPr>
              <a:t> = {</a:t>
            </a:r>
          </a:p>
          <a:p>
            <a:r>
              <a:rPr lang="en-US" sz="1400" b="1" dirty="0">
                <a:latin typeface="Consolas" pitchFamily="49" charset="0"/>
              </a:rPr>
              <a:t>             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: 'John‘,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 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: 'Doe‘</a:t>
            </a:r>
          </a:p>
          <a:p>
            <a:r>
              <a:rPr lang="en-US" sz="1400" b="1" dirty="0">
                <a:latin typeface="Consolas" pitchFamily="49" charset="0"/>
              </a:rPr>
              <a:t> }; </a:t>
            </a:r>
          </a:p>
          <a:p>
            <a:r>
              <a:rPr lang="en-US" sz="1400" b="1" dirty="0">
                <a:latin typeface="Consolas" pitchFamily="49" charset="0"/>
              </a:rPr>
              <a:t>let { 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 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 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  age= 18 </a:t>
            </a:r>
          </a:p>
          <a:p>
            <a:r>
              <a:rPr lang="en-US" sz="1400" b="1" dirty="0">
                <a:latin typeface="Consolas" pitchFamily="49" charset="0"/>
              </a:rPr>
              <a:t>      } =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person;</a:t>
            </a:r>
            <a:r>
              <a:rPr lang="en-US" sz="1400" b="1" dirty="0">
                <a:latin typeface="Consolas" pitchFamily="49" charset="0"/>
              </a:rPr>
              <a:t> 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</a:rPr>
              <a:t>console.log(</a:t>
            </a:r>
            <a:r>
              <a:rPr lang="en-US" sz="1400" b="1" dirty="0" err="1">
                <a:latin typeface="Consolas" pitchFamily="49" charset="0"/>
              </a:rPr>
              <a:t>firstName,lastName,age</a:t>
            </a:r>
            <a:r>
              <a:rPr lang="en-US" sz="1400" b="1" dirty="0">
                <a:latin typeface="Consolas" pitchFamily="49" charset="0"/>
              </a:rPr>
              <a:t>);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531" y="6073716"/>
            <a:ext cx="8447965" cy="5811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‘John’ ‘Doe’ 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1752" y="5673606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67170" y="3124200"/>
            <a:ext cx="3957851" cy="990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2060"/>
                </a:solidFill>
                <a:latin typeface="Corbel" pitchFamily="34" charset="0"/>
              </a:rPr>
              <a:t>In this example, we assigned the 18 the age variable when the person object doesn’t have the age property.</a:t>
            </a:r>
          </a:p>
        </p:txBody>
      </p:sp>
      <p:sp>
        <p:nvSpPr>
          <p:cNvPr id="20" name="Left Arrow 19"/>
          <p:cNvSpPr/>
          <p:nvPr/>
        </p:nvSpPr>
        <p:spPr>
          <a:xfrm rot="20801273">
            <a:off x="2653965" y="3697287"/>
            <a:ext cx="2347757" cy="149225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144058-65DC-E62C-03D4-C5AEC0CE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Setting Default Values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2390332"/>
            <a:ext cx="8153400" cy="309639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Consolas" pitchFamily="49" charset="0"/>
              </a:rPr>
              <a:t>let 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employee</a:t>
            </a:r>
            <a:r>
              <a:rPr lang="en-US" sz="1200" b="1" dirty="0">
                <a:latin typeface="Consolas" pitchFamily="49" charset="0"/>
              </a:rPr>
              <a:t> = {</a:t>
            </a:r>
          </a:p>
          <a:p>
            <a:r>
              <a:rPr lang="en-US" sz="1200" b="1" dirty="0">
                <a:latin typeface="Consolas" pitchFamily="49" charset="0"/>
              </a:rPr>
              <a:t>                   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id: 1001, </a:t>
            </a:r>
          </a:p>
          <a:p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                   name: { </a:t>
            </a:r>
          </a:p>
          <a:p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                              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: 'John',</a:t>
            </a:r>
          </a:p>
          <a:p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                              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: 'Doe‘</a:t>
            </a:r>
          </a:p>
          <a:p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                              } </a:t>
            </a:r>
          </a:p>
          <a:p>
            <a:r>
              <a:rPr lang="en-US" sz="1200" b="1" dirty="0">
                <a:latin typeface="Consolas" pitchFamily="49" charset="0"/>
              </a:rPr>
              <a:t>                        }; </a:t>
            </a:r>
          </a:p>
          <a:p>
            <a:r>
              <a:rPr lang="en-US" sz="1200" b="1" dirty="0">
                <a:latin typeface="Consolas" pitchFamily="49" charset="0"/>
              </a:rPr>
              <a:t>let { </a:t>
            </a:r>
          </a:p>
          <a:p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           name: { </a:t>
            </a:r>
          </a:p>
          <a:p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                      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firstName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</a:p>
          <a:p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                      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lastName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</a:p>
          <a:p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                      }, </a:t>
            </a:r>
          </a:p>
          <a:p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           name</a:t>
            </a:r>
            <a:r>
              <a:rPr lang="en-US" sz="1200" b="1" dirty="0">
                <a:latin typeface="Consolas" pitchFamily="49" charset="0"/>
              </a:rPr>
              <a:t> } = 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employee; </a:t>
            </a:r>
          </a:p>
          <a:p>
            <a:r>
              <a:rPr lang="en-US" sz="1200" b="1" dirty="0">
                <a:latin typeface="Consolas" pitchFamily="49" charset="0"/>
              </a:rPr>
              <a:t>console.log(</a:t>
            </a:r>
            <a:r>
              <a:rPr lang="en-US" sz="1200" b="1" dirty="0" err="1">
                <a:latin typeface="Consolas" pitchFamily="49" charset="0"/>
              </a:rPr>
              <a:t>firstName</a:t>
            </a:r>
            <a:r>
              <a:rPr lang="en-US" sz="1200" b="1" dirty="0">
                <a:latin typeface="Consolas" pitchFamily="49" charset="0"/>
              </a:rPr>
              <a:t>); </a:t>
            </a:r>
            <a:endParaRPr lang="en-US" sz="1200" b="1" i="1" dirty="0">
              <a:latin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</a:rPr>
              <a:t>console.log(</a:t>
            </a:r>
            <a:r>
              <a:rPr lang="en-US" sz="1200" b="1" dirty="0" err="1">
                <a:latin typeface="Consolas" pitchFamily="49" charset="0"/>
              </a:rPr>
              <a:t>lastName</a:t>
            </a:r>
            <a:r>
              <a:rPr lang="en-US" sz="1200" b="1" dirty="0">
                <a:latin typeface="Consolas" pitchFamily="49" charset="0"/>
              </a:rPr>
              <a:t>); </a:t>
            </a:r>
          </a:p>
          <a:p>
            <a:r>
              <a:rPr lang="en-US" sz="1200" b="1" dirty="0">
                <a:latin typeface="Consolas" pitchFamily="49" charset="0"/>
              </a:rPr>
              <a:t>console.log(name);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399" y="5889843"/>
            <a:ext cx="8221639" cy="8097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</a:rPr>
              <a:t>John</a:t>
            </a:r>
          </a:p>
          <a:p>
            <a:r>
              <a:rPr lang="en-US" sz="1400" b="1" dirty="0">
                <a:latin typeface="Consolas" pitchFamily="49" charset="0"/>
              </a:rPr>
              <a:t>Doe</a:t>
            </a:r>
          </a:p>
          <a:p>
            <a:r>
              <a:rPr lang="en-US" sz="1400" b="1" dirty="0">
                <a:latin typeface="Consolas" pitchFamily="49" charset="0"/>
              </a:rPr>
              <a:t>{ </a:t>
            </a:r>
            <a:r>
              <a:rPr lang="en-US" sz="1400" b="1" dirty="0" err="1">
                <a:latin typeface="Consolas" pitchFamily="49" charset="0"/>
              </a:rPr>
              <a:t>firstName</a:t>
            </a:r>
            <a:r>
              <a:rPr lang="en-US" sz="1400" b="1" dirty="0">
                <a:latin typeface="Consolas" pitchFamily="49" charset="0"/>
              </a:rPr>
              <a:t>: 'John', </a:t>
            </a:r>
            <a:r>
              <a:rPr lang="en-US" sz="1400" b="1" dirty="0" err="1">
                <a:latin typeface="Consolas" pitchFamily="49" charset="0"/>
              </a:rPr>
              <a:t>lastName</a:t>
            </a:r>
            <a:r>
              <a:rPr lang="en-US" sz="1400" b="1" dirty="0">
                <a:latin typeface="Consolas" pitchFamily="49" charset="0"/>
              </a:rPr>
              <a:t>: 'Doe' 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6032" y="5557304"/>
            <a:ext cx="130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69E55F-97D9-9A7B-6ED0-9D153A2F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Nested Object </a:t>
            </a:r>
            <a:r>
              <a:rPr lang="en-US" sz="3000" b="1" dirty="0" err="1">
                <a:latin typeface="Corbel" pitchFamily="34" charset="0"/>
              </a:rPr>
              <a:t>Destructuring</a:t>
            </a:r>
            <a:r>
              <a:rPr lang="en-US" sz="3000" b="1" dirty="0">
                <a:latin typeface="Corbel" pitchFamily="34" charset="0"/>
              </a:rPr>
              <a:t> 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503920" cy="3711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 err="1">
                <a:solidFill>
                  <a:schemeClr val="accent1"/>
                </a:solidFill>
                <a:latin typeface="Corbel" pitchFamily="34" charset="0"/>
              </a:rPr>
              <a:t>Destructuring</a:t>
            </a:r>
            <a:r>
              <a:rPr lang="en-US" sz="2200" dirty="0">
                <a:latin typeface="Corbel" pitchFamily="34" charset="0"/>
              </a:rPr>
              <a:t> simply implies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breaking down </a:t>
            </a:r>
            <a:r>
              <a:rPr lang="en-US" sz="2200" dirty="0">
                <a:latin typeface="Corbel" pitchFamily="34" charset="0"/>
              </a:rPr>
              <a:t>a complex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structure</a:t>
            </a:r>
            <a:r>
              <a:rPr lang="en-US" sz="2200" dirty="0">
                <a:latin typeface="Corbel" pitchFamily="34" charset="0"/>
              </a:rPr>
              <a:t> into </a:t>
            </a:r>
            <a:r>
              <a:rPr lang="en-US" sz="2200" dirty="0">
                <a:solidFill>
                  <a:srgbClr val="002060"/>
                </a:solidFill>
                <a:latin typeface="Corbel" pitchFamily="34" charset="0"/>
              </a:rPr>
              <a:t>simpler parts. 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In JavaScript, this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complex structure </a:t>
            </a:r>
            <a:r>
              <a:rPr lang="en-US" sz="2200" dirty="0">
                <a:latin typeface="Corbel" pitchFamily="34" charset="0"/>
              </a:rPr>
              <a:t>is usually an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US" sz="2200" dirty="0">
                <a:solidFill>
                  <a:srgbClr val="FFC00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or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an</a:t>
            </a:r>
            <a:r>
              <a:rPr lang="en-US" sz="2200" b="1" dirty="0">
                <a:solidFill>
                  <a:srgbClr val="FFC000"/>
                </a:solidFill>
                <a:latin typeface="Corbel" pitchFamily="34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rbel" pitchFamily="34" charset="0"/>
              </a:rPr>
              <a:t>array</a:t>
            </a:r>
            <a:r>
              <a:rPr lang="en-US" sz="2200" dirty="0">
                <a:latin typeface="Corbel" pitchFamily="34" charset="0"/>
              </a:rPr>
              <a:t>. 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With the </a:t>
            </a:r>
            <a:r>
              <a:rPr lang="en-US" sz="2200" b="1" dirty="0" err="1">
                <a:solidFill>
                  <a:schemeClr val="accent1"/>
                </a:solidFill>
                <a:latin typeface="Corbel" pitchFamily="34" charset="0"/>
              </a:rPr>
              <a:t>destructuring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syntax, we can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extract smaller </a:t>
            </a:r>
            <a:r>
              <a:rPr lang="en-US" sz="2200" dirty="0">
                <a:latin typeface="Corbel" pitchFamily="34" charset="0"/>
              </a:rPr>
              <a:t>fragments from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arrays</a:t>
            </a:r>
            <a:r>
              <a:rPr lang="en-US" sz="2200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objects.</a:t>
            </a:r>
            <a:r>
              <a:rPr lang="en-US" sz="2200" dirty="0">
                <a:solidFill>
                  <a:srgbClr val="FFC000"/>
                </a:solidFill>
                <a:latin typeface="Corbel" pitchFamily="34" charset="0"/>
              </a:rPr>
              <a:t> 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3F9274-3729-1C92-3A98-42CB5377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 err="1">
                <a:latin typeface="Corbel" pitchFamily="34" charset="0"/>
              </a:rPr>
              <a:t>Destructuring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862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 err="1">
                <a:solidFill>
                  <a:schemeClr val="accent1"/>
                </a:solidFill>
                <a:latin typeface="Corbel" pitchFamily="34" charset="0"/>
              </a:rPr>
              <a:t>Destructuring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syntax can be used for </a:t>
            </a:r>
            <a:r>
              <a:rPr lang="en-US" sz="2200" b="1" i="1" dirty="0">
                <a:solidFill>
                  <a:srgbClr val="00B050"/>
                </a:solidFill>
                <a:latin typeface="Corbel" pitchFamily="34" charset="0"/>
              </a:rPr>
              <a:t>variable declaration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 </a:t>
            </a:r>
            <a:r>
              <a:rPr lang="en-US" sz="2200" dirty="0">
                <a:latin typeface="Corbel" pitchFamily="34" charset="0"/>
              </a:rPr>
              <a:t>or </a:t>
            </a:r>
            <a:r>
              <a:rPr lang="en-US" sz="2200" i="1" dirty="0">
                <a:latin typeface="Corbel" pitchFamily="34" charset="0"/>
              </a:rPr>
              <a:t>variable assignment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We can also handle </a:t>
            </a:r>
            <a:r>
              <a:rPr lang="en-US" sz="2200" b="1" dirty="0">
                <a:solidFill>
                  <a:srgbClr val="660033"/>
                </a:solidFill>
                <a:latin typeface="Corbel" pitchFamily="34" charset="0"/>
              </a:rPr>
              <a:t>nested structures </a:t>
            </a:r>
            <a:r>
              <a:rPr lang="en-US" sz="2200" dirty="0">
                <a:latin typeface="Corbel" pitchFamily="34" charset="0"/>
              </a:rPr>
              <a:t>by using nested </a:t>
            </a:r>
            <a:r>
              <a:rPr lang="en-US" sz="2200" b="1" dirty="0" err="1">
                <a:solidFill>
                  <a:schemeClr val="accent1"/>
                </a:solidFill>
                <a:latin typeface="Corbel" pitchFamily="34" charset="0"/>
              </a:rPr>
              <a:t>destructuring</a:t>
            </a:r>
            <a:r>
              <a:rPr lang="en-US" sz="2200" dirty="0">
                <a:solidFill>
                  <a:srgbClr val="FFFF0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syntax.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0F40E-EBD7-890A-51AB-950A26F7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 err="1">
                <a:latin typeface="Corbel" pitchFamily="34" charset="0"/>
              </a:rPr>
              <a:t>Destructuring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88" y="23622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 err="1">
                <a:solidFill>
                  <a:schemeClr val="accent1"/>
                </a:solidFill>
                <a:latin typeface="Corbel" pitchFamily="34" charset="0"/>
              </a:rPr>
              <a:t>destructuring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assignment is a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unique </a:t>
            </a:r>
            <a:r>
              <a:rPr lang="en-US" sz="2200" dirty="0">
                <a:latin typeface="Corbel" pitchFamily="34" charset="0"/>
              </a:rPr>
              <a:t>syntax that helps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“to unpack”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objects</a:t>
            </a:r>
            <a:r>
              <a:rPr lang="en-US" sz="2200" dirty="0">
                <a:latin typeface="Corbel" pitchFamily="34" charset="0"/>
              </a:rPr>
              <a:t> or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arrays</a:t>
            </a:r>
            <a:r>
              <a:rPr lang="en-US" sz="2200" dirty="0">
                <a:latin typeface="Corbel" pitchFamily="34" charset="0"/>
              </a:rPr>
              <a:t> into a group of </a:t>
            </a:r>
            <a:r>
              <a:rPr lang="en-US" sz="2200" dirty="0">
                <a:solidFill>
                  <a:srgbClr val="002060"/>
                </a:solidFill>
                <a:latin typeface="Corbel" pitchFamily="34" charset="0"/>
              </a:rPr>
              <a:t>variables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8229" y="3221585"/>
            <a:ext cx="7383439" cy="169232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nsolas" pitchFamily="49" charset="0"/>
              </a:rPr>
              <a:t>const x = </a:t>
            </a:r>
            <a:r>
              <a:rPr lang="en-US" sz="2000" b="1" dirty="0">
                <a:solidFill>
                  <a:srgbClr val="92D050"/>
                </a:solidFill>
                <a:latin typeface="Consolas" pitchFamily="49" charset="0"/>
              </a:rPr>
              <a:t>[1, 2, 3, 4, 5];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nsolas" pitchFamily="49" charset="0"/>
              </a:rPr>
              <a:t>const [y, z] = x</a:t>
            </a:r>
            <a:r>
              <a:rPr lang="en-US" sz="2000" b="1" dirty="0">
                <a:latin typeface="Consolas" pitchFamily="49" charset="0"/>
              </a:rPr>
              <a:t>;</a:t>
            </a:r>
          </a:p>
          <a:p>
            <a:r>
              <a:rPr lang="en-US" sz="2000" b="1" dirty="0">
                <a:latin typeface="Consolas" pitchFamily="49" charset="0"/>
              </a:rPr>
              <a:t>console.log(y);  </a:t>
            </a:r>
          </a:p>
          <a:p>
            <a:r>
              <a:rPr lang="en-US" sz="2000" b="1" dirty="0">
                <a:latin typeface="Consolas" pitchFamily="49" charset="0"/>
              </a:rPr>
              <a:t>console.log(z); </a:t>
            </a:r>
          </a:p>
        </p:txBody>
      </p:sp>
      <p:sp>
        <p:nvSpPr>
          <p:cNvPr id="8" name="Rectangle 7"/>
          <p:cNvSpPr/>
          <p:nvPr/>
        </p:nvSpPr>
        <p:spPr>
          <a:xfrm>
            <a:off x="981512" y="5439771"/>
            <a:ext cx="7406174" cy="9689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&gt;1</a:t>
            </a:r>
          </a:p>
          <a:p>
            <a:r>
              <a:rPr lang="en-US" b="1" dirty="0"/>
              <a:t>&gt;2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5970" y="4978106"/>
            <a:ext cx="1069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2E5F623-E680-D5C5-D484-017517BC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Syntax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133600"/>
            <a:ext cx="8503920" cy="4572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array 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destructuring</a:t>
            </a:r>
            <a:r>
              <a:rPr lang="en-US" sz="2200" dirty="0">
                <a:latin typeface="Corbel" pitchFamily="34" charset="0"/>
              </a:rPr>
              <a:t>, we use an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array literal </a:t>
            </a:r>
            <a:r>
              <a:rPr lang="en-US" sz="2200" dirty="0">
                <a:latin typeface="Corbel" pitchFamily="34" charset="0"/>
              </a:rPr>
              <a:t>on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left-hand-side</a:t>
            </a:r>
            <a:r>
              <a:rPr lang="en-US" sz="2200" dirty="0">
                <a:latin typeface="Corbel" pitchFamily="34" charset="0"/>
              </a:rPr>
              <a:t> of an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assignment</a:t>
            </a:r>
            <a:r>
              <a:rPr lang="en-US" sz="2200" b="1" dirty="0"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expression.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Each variable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name</a:t>
            </a:r>
            <a:r>
              <a:rPr lang="en-US" sz="2200" b="1" dirty="0"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on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array literal </a:t>
            </a:r>
            <a:r>
              <a:rPr lang="en-US" sz="2200" dirty="0">
                <a:latin typeface="Corbel" pitchFamily="34" charset="0"/>
              </a:rPr>
              <a:t>maps to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corresponding item </a:t>
            </a:r>
            <a:r>
              <a:rPr lang="en-US" sz="2200" dirty="0">
                <a:latin typeface="Corbel" pitchFamily="34" charset="0"/>
              </a:rPr>
              <a:t>at the same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index </a:t>
            </a:r>
            <a:r>
              <a:rPr lang="en-US" sz="2200" dirty="0">
                <a:latin typeface="Corbel" pitchFamily="34" charset="0"/>
              </a:rPr>
              <a:t>on the </a:t>
            </a:r>
            <a:r>
              <a:rPr lang="en-US" sz="2200" b="1" dirty="0" err="1">
                <a:solidFill>
                  <a:schemeClr val="accent1"/>
                </a:solidFill>
                <a:latin typeface="Corbel" pitchFamily="34" charset="0"/>
              </a:rPr>
              <a:t>destructured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 array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F5B125-0AD4-D445-2519-A32A7060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Array </a:t>
            </a:r>
            <a:r>
              <a:rPr lang="en-US" sz="3000" b="1" dirty="0" err="1">
                <a:latin typeface="Corbel" pitchFamily="34" charset="0"/>
              </a:rPr>
              <a:t>Destructuring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774" y="21336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Example</a:t>
            </a:r>
          </a:p>
          <a:p>
            <a:pPr marL="457200" indent="-45720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3081" y="2562620"/>
            <a:ext cx="8297838" cy="244294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function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getScores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 </a:t>
            </a:r>
            <a:r>
              <a:rPr lang="en-US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 return 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[70, 80, 90]; 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solidFill>
                  <a:srgbClr val="FF00FF"/>
                </a:solidFill>
                <a:latin typeface="Consolas" pitchFamily="49" charset="0"/>
              </a:rPr>
              <a:t>let [x, y, z</a:t>
            </a:r>
            <a:r>
              <a:rPr lang="en-US" b="1" dirty="0">
                <a:latin typeface="Consolas" pitchFamily="49" charset="0"/>
              </a:rPr>
              <a:t>] =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getScores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(); </a:t>
            </a:r>
          </a:p>
          <a:p>
            <a:r>
              <a:rPr lang="en-US" b="1" dirty="0">
                <a:latin typeface="Consolas" pitchFamily="49" charset="0"/>
              </a:rPr>
              <a:t>console.log(x); </a:t>
            </a:r>
            <a:endParaRPr lang="en-US" b="1" i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console.log(y); </a:t>
            </a:r>
          </a:p>
          <a:p>
            <a:r>
              <a:rPr lang="en-US" b="1" dirty="0">
                <a:latin typeface="Consolas" pitchFamily="49" charset="0"/>
              </a:rPr>
              <a:t>console.log(z);</a:t>
            </a:r>
            <a:r>
              <a:rPr lang="en-US" b="1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9729" y="5555766"/>
            <a:ext cx="8447965" cy="9689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70</a:t>
            </a:r>
          </a:p>
          <a:p>
            <a:r>
              <a:rPr lang="en-US" b="1" dirty="0">
                <a:latin typeface="Consolas" pitchFamily="49" charset="0"/>
              </a:rPr>
              <a:t>80</a:t>
            </a:r>
          </a:p>
          <a:p>
            <a:r>
              <a:rPr lang="en-US" b="1" dirty="0">
                <a:latin typeface="Consolas" pitchFamily="49" charset="0"/>
              </a:rPr>
              <a:t>90</a:t>
            </a:r>
          </a:p>
        </p:txBody>
      </p:sp>
      <p:sp>
        <p:nvSpPr>
          <p:cNvPr id="13" name="Left Arrow 12"/>
          <p:cNvSpPr/>
          <p:nvPr/>
        </p:nvSpPr>
        <p:spPr>
          <a:xfrm rot="20688522">
            <a:off x="1534763" y="3168780"/>
            <a:ext cx="3251002" cy="260286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63068" y="2593073"/>
            <a:ext cx="3957851" cy="121465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</a:rPr>
              <a:t>The variables x, y and z will take the values of the first, second, and third elements of the returned array</a:t>
            </a:r>
            <a:r>
              <a:rPr lang="en-US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31F9F6-F819-BCDA-1613-6301E969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Array </a:t>
            </a:r>
            <a:r>
              <a:rPr lang="en-US" sz="3000" b="1" dirty="0" err="1">
                <a:latin typeface="Corbel" pitchFamily="34" charset="0"/>
              </a:rPr>
              <a:t>Destructuring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62" y="2209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If the </a:t>
            </a:r>
            <a:r>
              <a:rPr lang="en-US" sz="2200" b="1" dirty="0" err="1">
                <a:solidFill>
                  <a:schemeClr val="accent1"/>
                </a:solidFill>
                <a:latin typeface="Corbel" pitchFamily="34" charset="0"/>
              </a:rPr>
              <a:t>getScores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() </a:t>
            </a:r>
            <a:r>
              <a:rPr lang="en-US" sz="2200" dirty="0">
                <a:latin typeface="Corbel" pitchFamily="34" charset="0"/>
              </a:rPr>
              <a:t>function returns an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array</a:t>
            </a:r>
            <a:r>
              <a:rPr lang="en-US" sz="2200" dirty="0">
                <a:latin typeface="Corbel" pitchFamily="34" charset="0"/>
              </a:rPr>
              <a:t> of </a:t>
            </a:r>
            <a:r>
              <a:rPr lang="en-US" sz="2200" dirty="0">
                <a:solidFill>
                  <a:srgbClr val="002060"/>
                </a:solidFill>
                <a:latin typeface="Corbel" pitchFamily="34" charset="0"/>
              </a:rPr>
              <a:t>two </a:t>
            </a:r>
            <a:r>
              <a:rPr lang="en-US" sz="2200" dirty="0">
                <a:latin typeface="Corbel" pitchFamily="34" charset="0"/>
              </a:rPr>
              <a:t>elements, the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third </a:t>
            </a:r>
            <a:r>
              <a:rPr lang="en-US" sz="2200" dirty="0">
                <a:latin typeface="Corbel" pitchFamily="34" charset="0"/>
              </a:rPr>
              <a:t>variable will be 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undefined</a:t>
            </a:r>
            <a:r>
              <a:rPr lang="en-US" sz="2200" dirty="0">
                <a:latin typeface="Corbel" pitchFamily="34" charset="0"/>
              </a:rPr>
              <a:t>, like this:</a:t>
            </a:r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2517" y="2950856"/>
            <a:ext cx="8178966" cy="244294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function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getScores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US" b="1" dirty="0">
                <a:latin typeface="Consolas" pitchFamily="49" charset="0"/>
              </a:rPr>
              <a:t> { </a:t>
            </a:r>
          </a:p>
          <a:p>
            <a:r>
              <a:rPr lang="en-US" b="1" dirty="0">
                <a:latin typeface="Consolas" pitchFamily="49" charset="0"/>
              </a:rPr>
              <a:t>return 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[70, 80]</a:t>
            </a:r>
            <a:r>
              <a:rPr lang="en-US" b="1" dirty="0">
                <a:latin typeface="Consolas" pitchFamily="49" charset="0"/>
              </a:rPr>
              <a:t>;</a:t>
            </a:r>
          </a:p>
          <a:p>
            <a:r>
              <a:rPr lang="en-US" b="1" dirty="0">
                <a:latin typeface="Consolas" pitchFamily="49" charset="0"/>
              </a:rPr>
              <a:t> } </a:t>
            </a:r>
          </a:p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>
                <a:solidFill>
                  <a:srgbClr val="FF00FF"/>
                </a:solidFill>
                <a:latin typeface="Consolas" pitchFamily="49" charset="0"/>
              </a:rPr>
              <a:t>[x, y, z]</a:t>
            </a:r>
            <a:r>
              <a:rPr lang="en-US" b="1" dirty="0">
                <a:latin typeface="Consolas" pitchFamily="49" charset="0"/>
              </a:rPr>
              <a:t> =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getScores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(); </a:t>
            </a:r>
          </a:p>
          <a:p>
            <a:r>
              <a:rPr lang="en-US" b="1" dirty="0">
                <a:latin typeface="Consolas" pitchFamily="49" charset="0"/>
              </a:rPr>
              <a:t>console.log(x); </a:t>
            </a:r>
          </a:p>
          <a:p>
            <a:r>
              <a:rPr lang="en-US" b="1" dirty="0">
                <a:latin typeface="Consolas" pitchFamily="49" charset="0"/>
              </a:rPr>
              <a:t>console.log(y); </a:t>
            </a:r>
          </a:p>
          <a:p>
            <a:r>
              <a:rPr lang="en-US" b="1" dirty="0">
                <a:latin typeface="Consolas" pitchFamily="49" charset="0"/>
              </a:rPr>
              <a:t>console.log(z);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2517" y="5815332"/>
            <a:ext cx="8343766" cy="9689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70</a:t>
            </a:r>
          </a:p>
          <a:p>
            <a:r>
              <a:rPr lang="en-US" b="1" dirty="0"/>
              <a:t>80</a:t>
            </a:r>
          </a:p>
          <a:p>
            <a:r>
              <a:rPr lang="en-US" b="1" dirty="0"/>
              <a:t>undefined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8318" y="5415222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5A28B25-DC08-2990-817E-75D34C39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Array </a:t>
            </a:r>
            <a:r>
              <a:rPr lang="en-US" sz="3000" b="1" dirty="0" err="1">
                <a:latin typeface="Corbel" pitchFamily="34" charset="0"/>
              </a:rPr>
              <a:t>Destructuring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2860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In case the </a:t>
            </a:r>
            <a:r>
              <a:rPr lang="en-US" sz="2200" b="1" dirty="0" err="1">
                <a:solidFill>
                  <a:schemeClr val="accent1"/>
                </a:solidFill>
                <a:latin typeface="Corbel" pitchFamily="34" charset="0"/>
              </a:rPr>
              <a:t>getScores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() </a:t>
            </a:r>
            <a:r>
              <a:rPr lang="en-US" sz="2200" dirty="0">
                <a:latin typeface="Corbel" pitchFamily="34" charset="0"/>
              </a:rPr>
              <a:t>function returns an </a:t>
            </a: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array</a:t>
            </a:r>
            <a:r>
              <a:rPr lang="en-US" sz="2200" dirty="0">
                <a:latin typeface="Corbel" pitchFamily="34" charset="0"/>
              </a:rPr>
              <a:t> that has </a:t>
            </a:r>
            <a:r>
              <a:rPr lang="en-US" sz="2200" dirty="0">
                <a:solidFill>
                  <a:srgbClr val="002060"/>
                </a:solidFill>
                <a:latin typeface="Corbel" pitchFamily="34" charset="0"/>
              </a:rPr>
              <a:t>more</a:t>
            </a:r>
            <a:r>
              <a:rPr lang="en-US" sz="2200" dirty="0">
                <a:latin typeface="Corbel" pitchFamily="34" charset="0"/>
              </a:rPr>
              <a:t> than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three elements</a:t>
            </a:r>
            <a:r>
              <a:rPr lang="en-US" sz="2200" dirty="0">
                <a:latin typeface="Corbel" pitchFamily="34" charset="0"/>
              </a:rPr>
              <a:t>, the remaining elements are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discarded.</a:t>
            </a:r>
            <a:r>
              <a:rPr lang="en-US" sz="2400" dirty="0">
                <a:latin typeface="Corbel" pitchFamily="34" charset="0"/>
              </a:rPr>
              <a:t> </a:t>
            </a:r>
          </a:p>
          <a:p>
            <a:pPr marL="457200" indent="-457200"/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For example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Output</a:t>
            </a:r>
          </a:p>
          <a:p>
            <a:pPr marL="457200" indent="-457200"/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457200" indent="-457200"/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457200" indent="-457200"/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457200" indent="-457200"/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3064" y="3657600"/>
            <a:ext cx="8058840" cy="181381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nsolas" pitchFamily="49" charset="0"/>
              </a:rPr>
              <a:t>function </a:t>
            </a:r>
            <a:r>
              <a:rPr lang="en-US" sz="1600" b="1" dirty="0" err="1">
                <a:solidFill>
                  <a:srgbClr val="FFFF00"/>
                </a:solidFill>
                <a:latin typeface="Consolas" pitchFamily="49" charset="0"/>
              </a:rPr>
              <a:t>getScores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() </a:t>
            </a:r>
            <a:r>
              <a:rPr lang="en-US" sz="1600" b="1" dirty="0">
                <a:latin typeface="Consolas" pitchFamily="49" charset="0"/>
              </a:rPr>
              <a:t>{</a:t>
            </a:r>
          </a:p>
          <a:p>
            <a:r>
              <a:rPr lang="en-US" sz="1600" b="1" dirty="0">
                <a:latin typeface="Consolas" pitchFamily="49" charset="0"/>
              </a:rPr>
              <a:t> return 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[70, 80, 90, 100</a:t>
            </a:r>
            <a:r>
              <a:rPr lang="en-US" sz="1600" b="1" dirty="0">
                <a:latin typeface="Consolas" pitchFamily="49" charset="0"/>
              </a:rPr>
              <a:t>]; </a:t>
            </a:r>
          </a:p>
          <a:p>
            <a:r>
              <a:rPr lang="en-US" sz="1600" b="1" dirty="0">
                <a:latin typeface="Consolas" pitchFamily="49" charset="0"/>
              </a:rPr>
              <a:t>} </a:t>
            </a:r>
          </a:p>
          <a:p>
            <a:r>
              <a:rPr lang="en-US" sz="1600" b="1" dirty="0">
                <a:latin typeface="Consolas" pitchFamily="49" charset="0"/>
              </a:rPr>
              <a:t>let </a:t>
            </a:r>
            <a:r>
              <a:rPr lang="en-US" sz="1600" b="1" dirty="0">
                <a:solidFill>
                  <a:srgbClr val="FF00FF"/>
                </a:solidFill>
                <a:latin typeface="Consolas" pitchFamily="49" charset="0"/>
              </a:rPr>
              <a:t>[x, y, z] </a:t>
            </a:r>
            <a:r>
              <a:rPr lang="en-US" sz="1600" b="1" dirty="0">
                <a:latin typeface="Consolas" pitchFamily="49" charset="0"/>
              </a:rPr>
              <a:t>= </a:t>
            </a:r>
            <a:r>
              <a:rPr lang="en-US" sz="1600" b="1" dirty="0" err="1">
                <a:solidFill>
                  <a:srgbClr val="FFFF00"/>
                </a:solidFill>
                <a:latin typeface="Consolas" pitchFamily="49" charset="0"/>
              </a:rPr>
              <a:t>getScores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(); </a:t>
            </a:r>
          </a:p>
          <a:p>
            <a:r>
              <a:rPr lang="en-US" sz="1600" b="1" dirty="0">
                <a:latin typeface="Consolas" pitchFamily="49" charset="0"/>
              </a:rPr>
              <a:t>console.log(x); </a:t>
            </a:r>
          </a:p>
          <a:p>
            <a:r>
              <a:rPr lang="en-US" sz="1600" b="1" dirty="0">
                <a:latin typeface="Consolas" pitchFamily="49" charset="0"/>
              </a:rPr>
              <a:t>console.log(y); </a:t>
            </a:r>
          </a:p>
          <a:p>
            <a:r>
              <a:rPr lang="en-US" sz="1600" b="1" dirty="0">
                <a:latin typeface="Consolas" pitchFamily="49" charset="0"/>
              </a:rPr>
              <a:t>console.log(z);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9879" y="5918010"/>
            <a:ext cx="8152026" cy="81659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70</a:t>
            </a:r>
          </a:p>
          <a:p>
            <a:r>
              <a:rPr lang="en-US" b="1" dirty="0"/>
              <a:t>80</a:t>
            </a:r>
          </a:p>
          <a:p>
            <a:r>
              <a:rPr lang="en-US" b="1" dirty="0"/>
              <a:t>90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1C3D70-23C5-82E4-6621-D92353EF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rbel" pitchFamily="34" charset="0"/>
              </a:rPr>
              <a:t>Array </a:t>
            </a:r>
            <a:r>
              <a:rPr lang="en-US" sz="3000" b="1" dirty="0" err="1">
                <a:latin typeface="Corbel" pitchFamily="34" charset="0"/>
              </a:rPr>
              <a:t>Destructuring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9877</TotalTime>
  <Words>1326</Words>
  <Application>Microsoft Office PowerPoint</Application>
  <PresentationFormat>On-screen Show (4:3)</PresentationFormat>
  <Paragraphs>309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Corbel</vt:lpstr>
      <vt:lpstr>Wingdings</vt:lpstr>
      <vt:lpstr>Wingdings 3</vt:lpstr>
      <vt:lpstr>Ion Boardroom</vt:lpstr>
      <vt:lpstr>PowerPoint Presentation</vt:lpstr>
      <vt:lpstr>Today’s Agenda</vt:lpstr>
      <vt:lpstr>Destructuring</vt:lpstr>
      <vt:lpstr>Destructuring</vt:lpstr>
      <vt:lpstr>Syntax</vt:lpstr>
      <vt:lpstr>Array Destructuring</vt:lpstr>
      <vt:lpstr>Array Destructuring</vt:lpstr>
      <vt:lpstr>Array Destructuring</vt:lpstr>
      <vt:lpstr>Array Destructuring</vt:lpstr>
      <vt:lpstr>Array Destructuring With Rest Syntax</vt:lpstr>
      <vt:lpstr>Setting Default Values</vt:lpstr>
      <vt:lpstr>Nested Array Destructuring</vt:lpstr>
      <vt:lpstr>Array Destructuring Applications</vt:lpstr>
      <vt:lpstr>Array Destructuring Applications</vt:lpstr>
      <vt:lpstr>Object Destructuring </vt:lpstr>
      <vt:lpstr>Object Destructuring </vt:lpstr>
      <vt:lpstr>Object Destructuring </vt:lpstr>
      <vt:lpstr>Object Destructuring </vt:lpstr>
      <vt:lpstr>Object Destructuring </vt:lpstr>
      <vt:lpstr>Object Destructuring </vt:lpstr>
      <vt:lpstr>Setting Default Values</vt:lpstr>
      <vt:lpstr>Nested Object Destructuring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648</cp:revision>
  <dcterms:created xsi:type="dcterms:W3CDTF">2016-02-04T12:02:26Z</dcterms:created>
  <dcterms:modified xsi:type="dcterms:W3CDTF">2023-03-03T07:58:59Z</dcterms:modified>
</cp:coreProperties>
</file>