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575" r:id="rId4"/>
    <p:sldId id="876" r:id="rId5"/>
    <p:sldId id="8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8AFEA4-2DA5-4A53-BE2E-027AD9EE974E}"/>
    <pc:docChg chg="modSld">
      <pc:chgData name="Sharma Computer Academy" userId="08476b32c11f4418" providerId="LiveId" clId="{D38AFEA4-2DA5-4A53-BE2E-027AD9EE974E}" dt="2021-10-25T16:39:56.501" v="29" actId="6549"/>
      <pc:docMkLst>
        <pc:docMk/>
      </pc:docMkLst>
      <pc:sldChg chg="modSp">
        <pc:chgData name="Sharma Computer Academy" userId="08476b32c11f4418" providerId="LiveId" clId="{D38AFEA4-2DA5-4A53-BE2E-027AD9EE974E}" dt="2021-10-25T16:39:56.501" v="29" actId="6549"/>
        <pc:sldMkLst>
          <pc:docMk/>
          <pc:sldMk cId="0" sldId="575"/>
        </pc:sldMkLst>
        <pc:spChg chg="mod">
          <ac:chgData name="Sharma Computer Academy" userId="08476b32c11f4418" providerId="LiveId" clId="{D38AFEA4-2DA5-4A53-BE2E-027AD9EE974E}" dt="2021-10-25T16:39:56.501" v="29" actId="6549"/>
          <ac:spMkLst>
            <pc:docMk/>
            <pc:sldMk cId="0" sldId="57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4247595-315C-4929-94D5-8F60B7597EB1}"/>
    <pc:docChg chg="delSld">
      <pc:chgData name="Sharma Computer Academy" userId="08476b32c11f4418" providerId="LiveId" clId="{64247595-315C-4929-94D5-8F60B7597EB1}" dt="2021-10-26T16:47:18.564" v="0" actId="47"/>
      <pc:docMkLst>
        <pc:docMk/>
      </pc:docMkLst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55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56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78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79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0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1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2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3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4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5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6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7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8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89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90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91"/>
        </pc:sldMkLst>
      </pc:sldChg>
      <pc:sldChg chg="del">
        <pc:chgData name="Sharma Computer Academy" userId="08476b32c11f4418" providerId="LiveId" clId="{64247595-315C-4929-94D5-8F60B7597EB1}" dt="2021-10-26T16:47:18.564" v="0" actId="47"/>
        <pc:sldMkLst>
          <pc:docMk/>
          <pc:sldMk cId="0" sldId="8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Table Level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Special Syntax For Referential Constraint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Applying Constraints Using </a:t>
            </a:r>
            <a:r>
              <a:rPr lang="en-US" sz="2900" b="1">
                <a:solidFill>
                  <a:srgbClr val="00B050"/>
                </a:solidFill>
                <a:latin typeface="Corbel" pitchFamily="34" charset="0"/>
              </a:rPr>
              <a:t>Alter Table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TABLE-LEVEL CONSTRAINT </a:t>
            </a:r>
            <a:r>
              <a:rPr lang="en-IN" sz="2400" dirty="0"/>
              <a:t>references </a:t>
            </a:r>
            <a:r>
              <a:rPr lang="en-IN" sz="2400" b="1" dirty="0">
                <a:solidFill>
                  <a:srgbClr val="00B050"/>
                </a:solidFill>
              </a:rPr>
              <a:t>one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multiple</a:t>
            </a:r>
            <a:r>
              <a:rPr lang="en-IN" sz="2400" dirty="0"/>
              <a:t> columns and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defined separately</a:t>
            </a:r>
            <a:r>
              <a:rPr lang="en-IN" sz="2400" dirty="0"/>
              <a:t>, after the </a:t>
            </a:r>
            <a:r>
              <a:rPr lang="en-IN" sz="2400" b="1" dirty="0">
                <a:solidFill>
                  <a:srgbClr val="7030A0"/>
                </a:solidFill>
              </a:rPr>
              <a:t>definition </a:t>
            </a:r>
            <a:r>
              <a:rPr lang="en-IN" sz="2400" dirty="0"/>
              <a:t>of all the </a:t>
            </a:r>
            <a:r>
              <a:rPr lang="en-IN" sz="2400" b="1" dirty="0">
                <a:solidFill>
                  <a:srgbClr val="00B050"/>
                </a:solidFill>
              </a:rPr>
              <a:t>columns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r>
              <a:rPr lang="en-US" sz="2400" b="1" u="sng" dirty="0"/>
              <a:t>Points To Remember:</a:t>
            </a:r>
          </a:p>
          <a:p>
            <a:pPr lvl="1"/>
            <a:r>
              <a:rPr lang="en-IN" dirty="0"/>
              <a:t>All constraints </a:t>
            </a:r>
            <a:r>
              <a:rPr lang="en-IN" b="1" dirty="0">
                <a:solidFill>
                  <a:srgbClr val="C00000"/>
                </a:solidFill>
              </a:rPr>
              <a:t>except</a:t>
            </a:r>
            <a:r>
              <a:rPr lang="en-IN" dirty="0"/>
              <a:t> for the </a:t>
            </a:r>
            <a:r>
              <a:rPr lang="en-IN" b="1" dirty="0">
                <a:solidFill>
                  <a:srgbClr val="C00000"/>
                </a:solidFill>
              </a:rPr>
              <a:t>NOT NULL constraint </a:t>
            </a:r>
            <a:r>
              <a:rPr lang="en-IN" dirty="0"/>
              <a:t>can be </a:t>
            </a:r>
            <a:r>
              <a:rPr lang="en-IN" b="1" dirty="0">
                <a:solidFill>
                  <a:srgbClr val="7030A0"/>
                </a:solidFill>
              </a:rPr>
              <a:t>defined </a:t>
            </a:r>
            <a:r>
              <a:rPr lang="en-IN" dirty="0"/>
              <a:t>at the </a:t>
            </a:r>
            <a:r>
              <a:rPr lang="en-IN" b="1" dirty="0">
                <a:solidFill>
                  <a:srgbClr val="002060"/>
                </a:solidFill>
              </a:rPr>
              <a:t>TABLE LEVEL.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We must use a </a:t>
            </a:r>
            <a:r>
              <a:rPr lang="en-IN" b="1" dirty="0">
                <a:solidFill>
                  <a:srgbClr val="0070C0"/>
                </a:solidFill>
              </a:rPr>
              <a:t>TABLE-LEVEL CONSTRAINT </a:t>
            </a:r>
            <a:r>
              <a:rPr lang="en-IN" dirty="0"/>
              <a:t>if we are </a:t>
            </a:r>
            <a:r>
              <a:rPr lang="en-IN" b="1" dirty="0">
                <a:solidFill>
                  <a:srgbClr val="C00000"/>
                </a:solidFill>
              </a:rPr>
              <a:t>constraining</a:t>
            </a:r>
            <a:r>
              <a:rPr lang="en-IN" dirty="0"/>
              <a:t> more than one constraint on the same 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are </a:t>
            </a:r>
            <a:r>
              <a:rPr lang="en-US" b="1" dirty="0">
                <a:solidFill>
                  <a:srgbClr val="7030A0"/>
                </a:solidFill>
              </a:rPr>
              <a:t>referring </a:t>
            </a:r>
            <a:r>
              <a:rPr lang="en-US" dirty="0"/>
              <a:t>to the </a:t>
            </a:r>
            <a:r>
              <a:rPr lang="en-US" b="1" dirty="0">
                <a:solidFill>
                  <a:srgbClr val="C00000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SAME TABLE </a:t>
            </a:r>
            <a:r>
              <a:rPr lang="en-US" dirty="0"/>
              <a:t>in a </a:t>
            </a:r>
            <a:r>
              <a:rPr lang="en-US" b="1" dirty="0">
                <a:solidFill>
                  <a:srgbClr val="002060"/>
                </a:solidFill>
              </a:rPr>
              <a:t>CHECK CONSTRAINT </a:t>
            </a:r>
            <a:r>
              <a:rPr lang="en-US" dirty="0"/>
              <a:t>, then also it should be a </a:t>
            </a:r>
            <a:r>
              <a:rPr lang="en-US" b="1" dirty="0">
                <a:solidFill>
                  <a:srgbClr val="0070C0"/>
                </a:solidFill>
              </a:rPr>
              <a:t>TABLE LEVEL CONSTRAINT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syntax for adding </a:t>
            </a:r>
            <a:r>
              <a:rPr lang="en-US" b="1" dirty="0">
                <a:solidFill>
                  <a:srgbClr val="7030A0"/>
                </a:solidFill>
              </a:rPr>
              <a:t>REFERENTIAL CONSTRAINT </a:t>
            </a:r>
            <a:r>
              <a:rPr lang="en-US" dirty="0"/>
              <a:t>requires </a:t>
            </a:r>
            <a:r>
              <a:rPr lang="en-US" b="1" dirty="0">
                <a:solidFill>
                  <a:srgbClr val="C00000"/>
                </a:solidFill>
              </a:rPr>
              <a:t>additional clause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FOREIGN KEY</a:t>
            </a:r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Applying </a:t>
            </a:r>
            <a:br>
              <a:rPr lang="en-US" sz="3200" b="1" dirty="0"/>
            </a:br>
            <a:r>
              <a:rPr lang="en-US" sz="3200" b="1" dirty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>
                <a:solidFill>
                  <a:srgbClr val="002060"/>
                </a:solidFill>
              </a:rPr>
              <a:t> ,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002060"/>
                </a:solidFill>
              </a:rPr>
              <a:t>      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&gt;(&lt;</a:t>
            </a:r>
            <a:r>
              <a:rPr lang="en-IN" sz="2400" b="1" dirty="0" err="1">
                <a:solidFill>
                  <a:srgbClr val="002060"/>
                </a:solidFill>
              </a:rPr>
              <a:t>col_name</a:t>
            </a:r>
            <a:r>
              <a:rPr lang="en-IN" sz="2400" b="1" dirty="0">
                <a:solidFill>
                  <a:srgbClr val="002060"/>
                </a:solidFill>
              </a:rPr>
              <a:t>&gt;),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……….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/>
                        <a:t>Book_Price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allow</a:t>
                      </a:r>
                      <a:r>
                        <a:rPr lang="en-US" b="1" baseline="0" dirty="0"/>
                        <a:t> values between 400 and 700 only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7893</TotalTime>
  <Words>224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Table Level Constraints</vt:lpstr>
      <vt:lpstr> Syntax Of Applying  Table Level Constraints</vt:lpstr>
      <vt:lpstr>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717</cp:revision>
  <dcterms:created xsi:type="dcterms:W3CDTF">2015-12-21T13:46:48Z</dcterms:created>
  <dcterms:modified xsi:type="dcterms:W3CDTF">2021-10-26T16:47:20Z</dcterms:modified>
</cp:coreProperties>
</file>