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537" r:id="rId4"/>
    <p:sldId id="538" r:id="rId5"/>
    <p:sldId id="540" r:id="rId6"/>
    <p:sldId id="541" r:id="rId7"/>
    <p:sldId id="553" r:id="rId8"/>
    <p:sldId id="54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0D19034-43B1-4729-AF58-7F5E1B72F0ED}"/>
    <pc:docChg chg="modSld">
      <pc:chgData name="Sharma Computer Academy" userId="08476b32c11f4418" providerId="LiveId" clId="{30D19034-43B1-4729-AF58-7F5E1B72F0ED}" dt="2021-01-15T08:36:52.200" v="40" actId="113"/>
      <pc:docMkLst>
        <pc:docMk/>
      </pc:docMkLst>
      <pc:sldChg chg="modSp">
        <pc:chgData name="Sharma Computer Academy" userId="08476b32c11f4418" providerId="LiveId" clId="{30D19034-43B1-4729-AF58-7F5E1B72F0ED}" dt="2021-01-15T08:36:52.200" v="40" actId="113"/>
        <pc:sldMkLst>
          <pc:docMk/>
          <pc:sldMk cId="0" sldId="537"/>
        </pc:sldMkLst>
        <pc:spChg chg="mod">
          <ac:chgData name="Sharma Computer Academy" userId="08476b32c11f4418" providerId="LiveId" clId="{30D19034-43B1-4729-AF58-7F5E1B72F0ED}" dt="2021-01-15T08:36:52.200" v="40" actId="113"/>
          <ac:spMkLst>
            <pc:docMk/>
            <pc:sldMk cId="0" sldId="53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30D19034-43B1-4729-AF58-7F5E1B72F0ED}" dt="2021-01-15T08:34:11.535" v="4"/>
        <pc:sldMkLst>
          <pc:docMk/>
          <pc:sldMk cId="0" sldId="538"/>
        </pc:sldMkLst>
      </pc:sldChg>
      <pc:sldChg chg="modSp">
        <pc:chgData name="Sharma Computer Academy" userId="08476b32c11f4418" providerId="LiveId" clId="{30D19034-43B1-4729-AF58-7F5E1B72F0ED}" dt="2021-01-15T08:36:14.072" v="28" actId="113"/>
        <pc:sldMkLst>
          <pc:docMk/>
          <pc:sldMk cId="0" sldId="540"/>
        </pc:sldMkLst>
        <pc:spChg chg="mod">
          <ac:chgData name="Sharma Computer Academy" userId="08476b32c11f4418" providerId="LiveId" clId="{30D19034-43B1-4729-AF58-7F5E1B72F0ED}" dt="2021-01-15T08:36:14.072" v="28" actId="113"/>
          <ac:spMkLst>
            <pc:docMk/>
            <pc:sldMk cId="0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30D19034-43B1-4729-AF58-7F5E1B72F0ED}" dt="2021-01-15T08:35:43.159" v="20" actId="113"/>
        <pc:sldMkLst>
          <pc:docMk/>
          <pc:sldMk cId="0" sldId="542"/>
        </pc:sldMkLst>
        <pc:spChg chg="mod">
          <ac:chgData name="Sharma Computer Academy" userId="08476b32c11f4418" providerId="LiveId" clId="{30D19034-43B1-4729-AF58-7F5E1B72F0ED}" dt="2021-01-15T08:35:43.159" v="20" actId="113"/>
          <ac:spMkLst>
            <pc:docMk/>
            <pc:sldMk cId="0" sldId="54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30D19034-43B1-4729-AF58-7F5E1B72F0ED}" dt="2021-01-15T08:34:36.912" v="7"/>
        <pc:sldMkLst>
          <pc:docMk/>
          <pc:sldMk cId="0" sldId="553"/>
        </pc:sldMkLst>
      </pc:sldChg>
    </pc:docChg>
  </pc:docChgLst>
  <pc:docChgLst>
    <pc:chgData name="Sharma Computer Academy" userId="08476b32c11f4418" providerId="LiveId" clId="{246C6002-E6C1-44C6-BAA8-1F35A153C4FF}"/>
    <pc:docChg chg="modSld">
      <pc:chgData name="Sharma Computer Academy" userId="08476b32c11f4418" providerId="LiveId" clId="{246C6002-E6C1-44C6-BAA8-1F35A153C4FF}" dt="2021-09-13T08:06:51.521" v="0" actId="6549"/>
      <pc:docMkLst>
        <pc:docMk/>
      </pc:docMkLst>
      <pc:sldChg chg="modSp">
        <pc:chgData name="Sharma Computer Academy" userId="08476b32c11f4418" providerId="LiveId" clId="{246C6002-E6C1-44C6-BAA8-1F35A153C4FF}" dt="2021-09-13T08:06:51.521" v="0" actId="6549"/>
        <pc:sldMkLst>
          <pc:docMk/>
          <pc:sldMk cId="0" sldId="542"/>
        </pc:sldMkLst>
        <pc:spChg chg="mod">
          <ac:chgData name="Sharma Computer Academy" userId="08476b32c11f4418" providerId="LiveId" clId="{246C6002-E6C1-44C6-BAA8-1F35A153C4FF}" dt="2021-09-13T08:06:51.521" v="0" actId="6549"/>
          <ac:spMkLst>
            <pc:docMk/>
            <pc:sldMk cId="0" sldId="54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TRUNCATE TABLE Command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The DROP TABLE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TRUNCATE TABLE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TRUNCATE TABLE </a:t>
            </a:r>
            <a:r>
              <a:rPr lang="en-US" sz="2400" dirty="0"/>
              <a:t>command is used to </a:t>
            </a:r>
            <a:r>
              <a:rPr lang="en-US" sz="2400" b="1" dirty="0">
                <a:solidFill>
                  <a:srgbClr val="7030A0"/>
                </a:solidFill>
              </a:rPr>
              <a:t>remove all the data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00B050"/>
                </a:solidFill>
              </a:rPr>
              <a:t>table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In other words </a:t>
            </a:r>
            <a:r>
              <a:rPr lang="en-US" sz="2400" dirty="0"/>
              <a:t>we can say that </a:t>
            </a:r>
            <a:r>
              <a:rPr lang="en-US" sz="2400" b="1" dirty="0">
                <a:solidFill>
                  <a:srgbClr val="C00000"/>
                </a:solidFill>
              </a:rPr>
              <a:t>TRUNCATE TABLE </a:t>
            </a:r>
            <a:r>
              <a:rPr lang="en-US" sz="2400" dirty="0"/>
              <a:t>command </a:t>
            </a:r>
            <a:r>
              <a:rPr lang="en-US" sz="2400" b="1" dirty="0">
                <a:solidFill>
                  <a:srgbClr val="00B050"/>
                </a:solidFill>
              </a:rPr>
              <a:t>empties the table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So, the </a:t>
            </a:r>
            <a:r>
              <a:rPr lang="en-US" sz="2400" b="1" dirty="0">
                <a:solidFill>
                  <a:srgbClr val="0070C0"/>
                </a:solidFill>
              </a:rPr>
              <a:t>structure of the table </a:t>
            </a:r>
            <a:r>
              <a:rPr lang="en-US" sz="2400" dirty="0"/>
              <a:t>remains but the </a:t>
            </a:r>
            <a:r>
              <a:rPr lang="en-US" sz="2400" b="1" dirty="0">
                <a:solidFill>
                  <a:srgbClr val="7030A0"/>
                </a:solidFill>
              </a:rPr>
              <a:t>data is lost</a:t>
            </a:r>
            <a:r>
              <a:rPr lang="en-US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Truncate Table 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Truncate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Truncate table Students;</a:t>
            </a:r>
            <a:endParaRPr lang="en-US" sz="1900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Table Truncated </a:t>
            </a:r>
            <a:r>
              <a:rPr lang="en-US" sz="2400" dirty="0"/>
              <a:t>and all the data from the table will be removed.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 To Remember!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There are </a:t>
            </a:r>
            <a:r>
              <a:rPr lang="en-US" sz="2400" b="1" dirty="0">
                <a:solidFill>
                  <a:srgbClr val="7030A0"/>
                </a:solidFill>
              </a:rPr>
              <a:t>many other concepts </a:t>
            </a:r>
            <a:r>
              <a:rPr lang="en-US" sz="2400" dirty="0"/>
              <a:t>related to the </a:t>
            </a:r>
            <a:r>
              <a:rPr lang="en-US" sz="2400" b="1" dirty="0">
                <a:solidFill>
                  <a:srgbClr val="C00000"/>
                </a:solidFill>
              </a:rPr>
              <a:t>TRUNCATE TABLE</a:t>
            </a:r>
            <a:r>
              <a:rPr lang="en-US" sz="2400" dirty="0"/>
              <a:t> command .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But all these concepts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00B050"/>
                </a:solidFill>
              </a:rPr>
              <a:t>make sense </a:t>
            </a:r>
            <a:r>
              <a:rPr lang="en-US" sz="2400" dirty="0"/>
              <a:t>when we will </a:t>
            </a:r>
            <a:r>
              <a:rPr lang="en-US" sz="2400" b="1" dirty="0">
                <a:solidFill>
                  <a:srgbClr val="002060"/>
                </a:solidFill>
              </a:rPr>
              <a:t>compare </a:t>
            </a:r>
            <a:r>
              <a:rPr lang="en-US" sz="2400" b="1" dirty="0">
                <a:solidFill>
                  <a:srgbClr val="C00000"/>
                </a:solidFill>
              </a:rPr>
              <a:t>TRUNCATE TABLE </a:t>
            </a:r>
            <a:r>
              <a:rPr lang="en-US" sz="2400" dirty="0"/>
              <a:t>command with </a:t>
            </a:r>
            <a:r>
              <a:rPr lang="en-US" sz="2400" b="1" dirty="0">
                <a:solidFill>
                  <a:srgbClr val="C00000"/>
                </a:solidFill>
              </a:rPr>
              <a:t>DELTE </a:t>
            </a:r>
            <a:r>
              <a:rPr lang="en-US" sz="2400" dirty="0"/>
              <a:t>Command.</a:t>
            </a: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DROP  TABLE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DROP TABLE </a:t>
            </a:r>
            <a:r>
              <a:rPr lang="en-US" sz="2400" dirty="0"/>
              <a:t>command is used to </a:t>
            </a:r>
            <a:r>
              <a:rPr lang="en-US" sz="2400" b="1" dirty="0">
                <a:solidFill>
                  <a:srgbClr val="7030A0"/>
                </a:solidFill>
              </a:rPr>
              <a:t>remove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table structure </a:t>
            </a:r>
            <a:r>
              <a:rPr lang="en-US" sz="2400" dirty="0"/>
              <a:t>along with its </a:t>
            </a:r>
            <a:r>
              <a:rPr lang="en-US" sz="2400" b="1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.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 Table Syntax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Drop table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Drop table Students;</a:t>
            </a:r>
            <a:endParaRPr lang="en-US" sz="1900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Table Dropped </a:t>
            </a:r>
            <a:r>
              <a:rPr lang="en-US" sz="2400" dirty="0"/>
              <a:t>and all the data from the table will be removed.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Can We Get Back</a:t>
            </a:r>
            <a:br>
              <a:rPr lang="en-US" sz="2800" b="1" dirty="0"/>
            </a:br>
            <a:r>
              <a:rPr lang="en-US" sz="3000" b="1" dirty="0"/>
              <a:t>The Dropped Table ?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For a table </a:t>
            </a:r>
            <a:r>
              <a:rPr lang="en-US" sz="2400" dirty="0"/>
              <a:t>to be </a:t>
            </a:r>
            <a:r>
              <a:rPr lang="en-US" sz="2400" b="1" dirty="0">
                <a:solidFill>
                  <a:srgbClr val="00B050"/>
                </a:solidFill>
              </a:rPr>
              <a:t>recovered</a:t>
            </a:r>
            <a:r>
              <a:rPr lang="en-US" sz="2400" dirty="0"/>
              <a:t> after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DROP TABLE </a:t>
            </a:r>
            <a:r>
              <a:rPr lang="en-US" sz="2400" dirty="0"/>
              <a:t>command , the </a:t>
            </a:r>
            <a:r>
              <a:rPr lang="en-US" sz="2400" b="1" dirty="0">
                <a:solidFill>
                  <a:srgbClr val="002060"/>
                </a:solidFill>
              </a:rPr>
              <a:t>table must go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RECYCLE BIN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understand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RECYCLE BIN </a:t>
            </a:r>
            <a:r>
              <a:rPr lang="en-US" sz="2400" dirty="0"/>
              <a:t>we need to </a:t>
            </a:r>
            <a:r>
              <a:rPr lang="en-US" sz="2400" b="1" dirty="0">
                <a:solidFill>
                  <a:srgbClr val="C00000"/>
                </a:solidFill>
              </a:rPr>
              <a:t>understand</a:t>
            </a:r>
            <a:r>
              <a:rPr lang="en-US" sz="2400" dirty="0"/>
              <a:t> the concept </a:t>
            </a:r>
            <a:r>
              <a:rPr lang="en-US" sz="2400"/>
              <a:t>of </a:t>
            </a:r>
            <a:r>
              <a:rPr lang="en-US" sz="2400" b="1">
                <a:solidFill>
                  <a:srgbClr val="00B050"/>
                </a:solidFill>
              </a:rPr>
              <a:t>TABLESPACE</a:t>
            </a: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4719</TotalTime>
  <Words>259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DDL Commands</vt:lpstr>
      <vt:lpstr> Truncate Table Syntax</vt:lpstr>
      <vt:lpstr> Point To Remember!</vt:lpstr>
      <vt:lpstr> DDL Commands</vt:lpstr>
      <vt:lpstr> Drop Table Syntax</vt:lpstr>
      <vt:lpstr> Can We Get Back The Dropped Table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407</cp:revision>
  <dcterms:created xsi:type="dcterms:W3CDTF">2015-12-21T13:46:48Z</dcterms:created>
  <dcterms:modified xsi:type="dcterms:W3CDTF">2021-09-13T08:06:53Z</dcterms:modified>
</cp:coreProperties>
</file>