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829" r:id="rId4"/>
    <p:sldId id="830" r:id="rId5"/>
    <p:sldId id="832" r:id="rId6"/>
    <p:sldId id="833" r:id="rId7"/>
    <p:sldId id="834" r:id="rId8"/>
    <p:sldId id="837" r:id="rId9"/>
    <p:sldId id="838" r:id="rId10"/>
    <p:sldId id="839" r:id="rId11"/>
    <p:sldId id="841" r:id="rId12"/>
    <p:sldId id="840" r:id="rId13"/>
    <p:sldId id="842" r:id="rId14"/>
    <p:sldId id="852" r:id="rId15"/>
    <p:sldId id="853" r:id="rId16"/>
    <p:sldId id="854" r:id="rId17"/>
    <p:sldId id="843" r:id="rId18"/>
    <p:sldId id="844" r:id="rId19"/>
    <p:sldId id="845" r:id="rId20"/>
    <p:sldId id="846" r:id="rId21"/>
    <p:sldId id="847" r:id="rId22"/>
    <p:sldId id="848" r:id="rId23"/>
    <p:sldId id="855" r:id="rId24"/>
    <p:sldId id="849" r:id="rId25"/>
    <p:sldId id="850" r:id="rId26"/>
    <p:sldId id="85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my_tuple</a:t>
            </a:r>
            <a:r>
              <a:rPr lang="en-IN" sz="2400" b="1" dirty="0" smtClean="0">
                <a:solidFill>
                  <a:srgbClr val="C00000"/>
                </a:solidFill>
              </a:rPr>
              <a:t> = ('</a:t>
            </a:r>
            <a:r>
              <a:rPr lang="en-IN" sz="2400" b="1" dirty="0" err="1" smtClean="0">
                <a:solidFill>
                  <a:srgbClr val="C00000"/>
                </a:solidFill>
              </a:rPr>
              <a:t>a','p','p','l','e</a:t>
            </a:r>
            <a:r>
              <a:rPr lang="en-IN" sz="2400" b="1" dirty="0" smtClean="0">
                <a:solidFill>
                  <a:srgbClr val="C00000"/>
                </a:solidFill>
              </a:rPr>
              <a:t>',)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print('a' 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print('b' 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print('g' </a:t>
            </a:r>
            <a:r>
              <a:rPr lang="en-IN" sz="2400" b="1" dirty="0" smtClean="0">
                <a:solidFill>
                  <a:srgbClr val="C00000"/>
                </a:solidFill>
              </a:rPr>
              <a:t>not in </a:t>
            </a: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866896" cy="800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Concatenation On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Concatenation</a:t>
            </a:r>
            <a:r>
              <a:rPr lang="en-IN" sz="2400" dirty="0" smtClean="0"/>
              <a:t> is the act of joining.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join two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using the </a:t>
            </a:r>
            <a:r>
              <a:rPr lang="en-IN" sz="2400" b="1" dirty="0" smtClean="0">
                <a:solidFill>
                  <a:srgbClr val="0070C0"/>
                </a:solidFill>
              </a:rPr>
              <a:t>concatenation operator </a:t>
            </a:r>
            <a:r>
              <a:rPr lang="en-IN" sz="2400" dirty="0" smtClean="0"/>
              <a:t>‘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’.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All other arithmetic operators are not allowed to work on two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However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  <a:r>
              <a:rPr lang="en-US" sz="2400" dirty="0" smtClean="0"/>
              <a:t> works but as a </a:t>
            </a:r>
            <a:r>
              <a:rPr lang="en-US" sz="2400" b="1" dirty="0" smtClean="0">
                <a:solidFill>
                  <a:srgbClr val="C00000"/>
                </a:solidFill>
              </a:rPr>
              <a:t>repetition operator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odds=(1,3,5)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evens=(2,4,6)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all=</a:t>
            </a:r>
            <a:r>
              <a:rPr lang="en-IN" sz="2400" b="1" dirty="0" err="1" smtClean="0">
                <a:solidFill>
                  <a:srgbClr val="7030A0"/>
                </a:solidFill>
              </a:rPr>
              <a:t>odds+evens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print(all)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3525953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ages=(10,20,30)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names=("</a:t>
            </a:r>
            <a:r>
              <a:rPr lang="en-IN" sz="2400" b="1" dirty="0" err="1" smtClean="0">
                <a:solidFill>
                  <a:srgbClr val="C00000"/>
                </a:solidFill>
              </a:rPr>
              <a:t>amit","deepak","ravi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students=</a:t>
            </a:r>
            <a:r>
              <a:rPr lang="en-IN" sz="2400" b="1" dirty="0" err="1" smtClean="0">
                <a:solidFill>
                  <a:srgbClr val="7030A0"/>
                </a:solidFill>
              </a:rPr>
              <a:t>ages+names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print(students)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567354"/>
            <a:ext cx="4786346" cy="647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Multiplication On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Python allows us to </a:t>
            </a:r>
            <a:r>
              <a:rPr lang="en-US" sz="2400" b="1" dirty="0" smtClean="0">
                <a:solidFill>
                  <a:srgbClr val="C00000"/>
                </a:solidFill>
              </a:rPr>
              <a:t>multiply</a:t>
            </a:r>
            <a:r>
              <a:rPr lang="en-US" sz="2400" dirty="0" smtClean="0"/>
              <a:t>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by a </a:t>
            </a:r>
            <a:r>
              <a:rPr lang="en-US" sz="2400" b="1" dirty="0" smtClean="0">
                <a:solidFill>
                  <a:srgbClr val="C00000"/>
                </a:solidFill>
              </a:rPr>
              <a:t>constant</a:t>
            </a:r>
          </a:p>
          <a:p>
            <a:endParaRPr lang="en-US" sz="2400" dirty="0" smtClean="0"/>
          </a:p>
          <a:p>
            <a:r>
              <a:rPr lang="en-US" sz="2400" dirty="0" smtClean="0"/>
              <a:t>To do this , as usual we use the operator </a:t>
            </a:r>
            <a:r>
              <a:rPr lang="en-US" sz="2400" b="1" dirty="0" smtClean="0">
                <a:solidFill>
                  <a:srgbClr val="C00000"/>
                </a:solidFill>
              </a:rPr>
              <a:t>*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a=(10,20,30)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b=a*3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569833"/>
            <a:ext cx="8098664" cy="502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a=(10,20,30)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b=a*3.0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8464443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Relational Operators </a:t>
            </a:r>
            <a:br>
              <a:rPr lang="en-US" sz="2800" b="1" dirty="0" smtClean="0"/>
            </a:br>
            <a:r>
              <a:rPr lang="en-US" sz="2800" b="1" dirty="0" smtClean="0"/>
              <a:t>On </a:t>
            </a:r>
            <a:r>
              <a:rPr lang="en-US" sz="2800" b="1" dirty="0" err="1" smtClean="0"/>
              <a:t>Tuples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relational operators </a:t>
            </a:r>
            <a:r>
              <a:rPr lang="en-IN" sz="2400" dirty="0" smtClean="0"/>
              <a:t>work with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and other sequences.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starts by comparing the </a:t>
            </a:r>
            <a:r>
              <a:rPr lang="en-IN" sz="2400" b="1" dirty="0" smtClean="0">
                <a:solidFill>
                  <a:srgbClr val="C00000"/>
                </a:solidFill>
              </a:rPr>
              <a:t>first element </a:t>
            </a:r>
            <a:r>
              <a:rPr lang="en-IN" sz="2400" dirty="0" smtClean="0"/>
              <a:t>from each 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If they are </a:t>
            </a:r>
            <a:r>
              <a:rPr lang="en-IN" sz="2400" b="1" dirty="0" smtClean="0">
                <a:solidFill>
                  <a:srgbClr val="C00000"/>
                </a:solidFill>
              </a:rPr>
              <a:t>equal</a:t>
            </a:r>
            <a:r>
              <a:rPr lang="en-IN" sz="2400" dirty="0" smtClean="0"/>
              <a:t>, it goes on to the </a:t>
            </a:r>
            <a:r>
              <a:rPr lang="en-IN" sz="2400" b="1" dirty="0" smtClean="0">
                <a:solidFill>
                  <a:srgbClr val="C00000"/>
                </a:solidFill>
              </a:rPr>
              <a:t>next element</a:t>
            </a:r>
            <a:r>
              <a:rPr lang="en-IN" sz="2400" dirty="0" smtClean="0"/>
              <a:t>, and so on, until it finds elements that </a:t>
            </a:r>
            <a:r>
              <a:rPr lang="en-IN" sz="2400" b="1" dirty="0" smtClean="0">
                <a:solidFill>
                  <a:srgbClr val="C00000"/>
                </a:solidFill>
              </a:rPr>
              <a:t>differ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Subsequent elements </a:t>
            </a:r>
            <a:r>
              <a:rPr lang="en-IN" sz="2400" dirty="0" smtClean="0"/>
              <a:t>are not considered (even if they are really big).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a=(1,2,3)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b=(1,3,4)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a=(1,3,2)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b=(1,2,3)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print(a&lt;b)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</a:rPr>
              <a:t>Tuple</a:t>
            </a:r>
            <a:r>
              <a:rPr lang="en-US" sz="3000" b="1" dirty="0" smtClean="0">
                <a:solidFill>
                  <a:schemeClr val="tx1"/>
                </a:solidFill>
              </a:rPr>
              <a:t>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Methods Used With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Operations Allowed On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a=(1,3,2)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b=(1,3,2)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a=(1,2,3)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b=(1,2,3,4)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a=(5,2,7)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b=(1,12,14)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print(a&gt;b)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TypeError</a:t>
            </a:r>
            <a:r>
              <a:rPr lang="en-US" sz="2400" b="1" dirty="0" smtClean="0">
                <a:solidFill>
                  <a:srgbClr val="7030A0"/>
                </a:solidFill>
              </a:rPr>
              <a:t> : &lt; not supported between instances of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‘</a:t>
            </a:r>
            <a:r>
              <a:rPr lang="en-US" sz="2400" b="1" dirty="0" err="1" smtClean="0">
                <a:solidFill>
                  <a:srgbClr val="7030A0"/>
                </a:solidFill>
              </a:rPr>
              <a:t>tuple</a:t>
            </a:r>
            <a:r>
              <a:rPr lang="en-US" sz="2400" b="1" dirty="0" smtClean="0">
                <a:solidFill>
                  <a:srgbClr val="7030A0"/>
                </a:solidFill>
              </a:rPr>
              <a:t>’ and ‘</a:t>
            </a: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’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b=(0,)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a=(1,2)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b=("</a:t>
            </a:r>
            <a:r>
              <a:rPr lang="en-IN" sz="2400" b="1" dirty="0" err="1" smtClean="0">
                <a:solidFill>
                  <a:srgbClr val="C00000"/>
                </a:solidFill>
              </a:rPr>
              <a:t>one","two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14884"/>
            <a:ext cx="9144000" cy="451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a=(1,"one")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b=(1,"two")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print(a&lt;b)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Tuple</a:t>
            </a:r>
            <a:r>
              <a:rPr lang="en-US" sz="2800" b="1" dirty="0" smtClean="0"/>
              <a:t>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As mentioned previously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So only those methods work with it which </a:t>
            </a:r>
            <a:r>
              <a:rPr lang="en-IN" sz="2400" i="1" dirty="0" smtClean="0">
                <a:solidFill>
                  <a:srgbClr val="C00000"/>
                </a:solidFill>
              </a:rPr>
              <a:t>do not change </a:t>
            </a:r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data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Can you figure out which of these methods work with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b="1" dirty="0" smtClean="0">
                <a:solidFill>
                  <a:srgbClr val="C00000"/>
                </a:solidFill>
              </a:rPr>
              <a:t> ?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append()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extend()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insert()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index()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count()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remove()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pop()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clear()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reverse()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6314" y="3000372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6314" y="3571876"/>
            <a:ext cx="3998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Only </a:t>
            </a:r>
            <a:r>
              <a:rPr lang="en-US" b="1" dirty="0" smtClean="0">
                <a:solidFill>
                  <a:srgbClr val="002060"/>
                </a:solidFill>
              </a:rPr>
              <a:t>index( ) </a:t>
            </a:r>
            <a:r>
              <a:rPr lang="en-US" b="1" dirty="0" smtClean="0">
                <a:solidFill>
                  <a:srgbClr val="C0000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count( ).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Rest all the methods change the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sequence</a:t>
            </a:r>
            <a:r>
              <a:rPr lang="en-US" b="1" dirty="0" smtClean="0">
                <a:solidFill>
                  <a:srgbClr val="C00000"/>
                </a:solidFill>
              </a:rPr>
              <a:t> object on which they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have been called.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index(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index() </a:t>
            </a:r>
            <a:r>
              <a:rPr lang="en-IN" sz="2400" dirty="0" smtClean="0"/>
              <a:t>method searches an element in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and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the element occurs </a:t>
            </a:r>
            <a:r>
              <a:rPr lang="en-IN" sz="2400" b="1" dirty="0" smtClean="0">
                <a:solidFill>
                  <a:srgbClr val="C00000"/>
                </a:solidFill>
              </a:rPr>
              <a:t>more than once </a:t>
            </a:r>
            <a:r>
              <a:rPr lang="en-IN" sz="2400" dirty="0" smtClean="0"/>
              <a:t>it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smallest/first position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element is </a:t>
            </a:r>
            <a:r>
              <a:rPr lang="en-IN" sz="2400" b="1" dirty="0" smtClean="0">
                <a:solidFill>
                  <a:srgbClr val="C00000"/>
                </a:solidFill>
              </a:rPr>
              <a:t>not found</a:t>
            </a:r>
            <a:r>
              <a:rPr lang="en-IN" sz="2400" dirty="0" smtClean="0"/>
              <a:t>, it raises a </a:t>
            </a:r>
            <a:r>
              <a:rPr lang="en-IN" sz="2400" b="1" dirty="0" err="1" smtClean="0">
                <a:solidFill>
                  <a:srgbClr val="C00000"/>
                </a:solidFill>
              </a:rPr>
              <a:t>ValueError</a:t>
            </a:r>
            <a:r>
              <a:rPr lang="en-IN" sz="2400" dirty="0" smtClean="0"/>
              <a:t> exception 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tuple_var.index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primes=(2,3,5,7)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pos=</a:t>
            </a:r>
            <a:r>
              <a:rPr lang="en-IN" sz="2000" b="1" dirty="0" err="1" smtClean="0">
                <a:solidFill>
                  <a:srgbClr val="7030A0"/>
                </a:solidFill>
              </a:rPr>
              <a:t>primes.index</a:t>
            </a:r>
            <a:r>
              <a:rPr lang="en-IN" sz="2000" b="1" dirty="0" smtClean="0">
                <a:solidFill>
                  <a:srgbClr val="7030A0"/>
                </a:solidFill>
              </a:rPr>
              <a:t>(5)</a:t>
            </a: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print("position of 5 </a:t>
            </a:r>
            <a:r>
              <a:rPr lang="en-IN" sz="2000" b="1" dirty="0" err="1" smtClean="0">
                <a:solidFill>
                  <a:srgbClr val="C00000"/>
                </a:solidFill>
              </a:rPr>
              <a:t>is",pos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4842054"/>
            <a:ext cx="3214710" cy="444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066" y="428625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 = (10,20,30,40,50)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print("20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at",p,"position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(60)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print("60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at",p,"position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(10)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print("10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at",p,"position</a:t>
            </a:r>
            <a:r>
              <a:rPr lang="en-IN" sz="2400" b="1" dirty="0" smtClean="0">
                <a:solidFill>
                  <a:srgbClr val="C00000"/>
                </a:solidFill>
              </a:rPr>
              <a:t>")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7929618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count(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count() </a:t>
            </a:r>
            <a:r>
              <a:rPr lang="en-IN" sz="2400" dirty="0" smtClean="0"/>
              <a:t>method 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occurrences </a:t>
            </a:r>
            <a:r>
              <a:rPr lang="en-IN" sz="2400" dirty="0" smtClean="0"/>
              <a:t>of an element in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In simple terms, it </a:t>
            </a:r>
            <a:r>
              <a:rPr lang="en-IN" sz="2400" b="1" dirty="0" smtClean="0">
                <a:solidFill>
                  <a:srgbClr val="C00000"/>
                </a:solidFill>
              </a:rPr>
              <a:t>counts</a:t>
            </a:r>
            <a:r>
              <a:rPr lang="en-IN" sz="2400" dirty="0" smtClean="0"/>
              <a:t> how many times an element has occurred in a 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and returns it.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tuple_var.count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country=('</a:t>
            </a:r>
            <a:r>
              <a:rPr lang="en-IN" sz="2000" b="1" dirty="0" err="1" smtClean="0">
                <a:solidFill>
                  <a:srgbClr val="C00000"/>
                </a:solidFill>
              </a:rPr>
              <a:t>i','n','d','i','a</a:t>
            </a:r>
            <a:r>
              <a:rPr lang="en-IN" sz="2000" b="1" dirty="0" smtClean="0">
                <a:solidFill>
                  <a:srgbClr val="C00000"/>
                </a:solidFill>
              </a:rPr>
              <a:t>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</a:t>
            </a:r>
            <a:r>
              <a:rPr lang="en-IN" sz="2000" b="1" dirty="0" err="1" smtClean="0">
                <a:solidFill>
                  <a:srgbClr val="7030A0"/>
                </a:solidFill>
              </a:rPr>
              <a:t>country.count</a:t>
            </a:r>
            <a:r>
              <a:rPr lang="en-IN" sz="2000" b="1" dirty="0" smtClean="0">
                <a:solidFill>
                  <a:srgbClr val="7030A0"/>
                </a:solidFill>
              </a:rPr>
              <a:t>('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in",country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86248" y="4286256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4857761"/>
            <a:ext cx="4572032" cy="459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('a',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('e')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('j')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print("j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407196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Operations Allowed On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apply </a:t>
            </a:r>
            <a:r>
              <a:rPr lang="en-US" sz="2400" b="1" dirty="0" smtClean="0">
                <a:solidFill>
                  <a:srgbClr val="C00000"/>
                </a:solidFill>
              </a:rPr>
              <a:t>four</a:t>
            </a:r>
            <a:r>
              <a:rPr lang="en-US" sz="2400" dirty="0" smtClean="0"/>
              <a:t>  types of operators on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objects</a:t>
            </a:r>
          </a:p>
          <a:p>
            <a:endParaRPr lang="en-US" sz="2400" dirty="0" smtClean="0"/>
          </a:p>
          <a:p>
            <a:r>
              <a:rPr lang="en-US" sz="2400" dirty="0" smtClean="0"/>
              <a:t>These are: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Membership Operators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Concatenation Operator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Multiplication 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Relational Operators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Membership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apply the </a:t>
            </a:r>
            <a:r>
              <a:rPr lang="en-IN" sz="2400" b="1" dirty="0" smtClean="0">
                <a:solidFill>
                  <a:srgbClr val="C00000"/>
                </a:solidFill>
              </a:rPr>
              <a:t>‘in’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‘not in’ </a:t>
            </a:r>
            <a:r>
              <a:rPr lang="en-IN" sz="2400" dirty="0" smtClean="0"/>
              <a:t>operators on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This tells us whether an item </a:t>
            </a:r>
            <a:r>
              <a:rPr lang="en-IN" sz="2400" b="1" dirty="0" smtClean="0">
                <a:solidFill>
                  <a:srgbClr val="C00000"/>
                </a:solidFill>
              </a:rPr>
              <a:t>belongs / not belongs </a:t>
            </a:r>
            <a:r>
              <a:rPr lang="en-IN" sz="2400" dirty="0" smtClean="0"/>
              <a:t>to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9625</TotalTime>
  <Words>751</Words>
  <Application>Microsoft Office PowerPoint</Application>
  <PresentationFormat>On-screen Show (4:3)</PresentationFormat>
  <Paragraphs>240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Tuple Methods</vt:lpstr>
      <vt:lpstr>The index( ) Method</vt:lpstr>
      <vt:lpstr>Guess The Output ?</vt:lpstr>
      <vt:lpstr>The count( ) Method</vt:lpstr>
      <vt:lpstr>Guess The Output ?</vt:lpstr>
      <vt:lpstr>Operations Allowed On Tuple</vt:lpstr>
      <vt:lpstr>Membership Operators</vt:lpstr>
      <vt:lpstr>Guess The Output ?</vt:lpstr>
      <vt:lpstr>Concatenation On Tuple</vt:lpstr>
      <vt:lpstr>Guess The Output ?</vt:lpstr>
      <vt:lpstr>Guess The Output ?</vt:lpstr>
      <vt:lpstr>Multiplication On Tuple</vt:lpstr>
      <vt:lpstr>Guess The Output ?</vt:lpstr>
      <vt:lpstr>Guess The Output ?</vt:lpstr>
      <vt:lpstr>Relational Operators  On Tuples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1089</cp:revision>
  <dcterms:created xsi:type="dcterms:W3CDTF">2015-12-21T13:46:48Z</dcterms:created>
  <dcterms:modified xsi:type="dcterms:W3CDTF">2020-04-16T07:28:46Z</dcterms:modified>
</cp:coreProperties>
</file>