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23" r:id="rId3"/>
    <p:sldId id="424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60" r:id="rId14"/>
    <p:sldId id="575" r:id="rId15"/>
    <p:sldId id="576" r:id="rId16"/>
    <p:sldId id="602" r:id="rId17"/>
    <p:sldId id="574" r:id="rId18"/>
    <p:sldId id="584" r:id="rId19"/>
    <p:sldId id="585" r:id="rId20"/>
    <p:sldId id="586" r:id="rId21"/>
    <p:sldId id="587" r:id="rId22"/>
    <p:sldId id="589" r:id="rId23"/>
    <p:sldId id="588" r:id="rId24"/>
    <p:sldId id="590" r:id="rId25"/>
    <p:sldId id="591" r:id="rId26"/>
    <p:sldId id="592" r:id="rId27"/>
    <p:sldId id="593" r:id="rId28"/>
    <p:sldId id="594" r:id="rId29"/>
    <p:sldId id="583" r:id="rId30"/>
    <p:sldId id="596" r:id="rId31"/>
    <p:sldId id="595" r:id="rId32"/>
    <p:sldId id="573" r:id="rId33"/>
    <p:sldId id="597" r:id="rId34"/>
    <p:sldId id="598" r:id="rId35"/>
    <p:sldId id="522" r:id="rId36"/>
    <p:sldId id="599" r:id="rId37"/>
    <p:sldId id="601" r:id="rId38"/>
    <p:sldId id="6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Finally if 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assign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 new value to the variable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then like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not overwrite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Rather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Create a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new object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initialized with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new value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Assign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address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of the newly created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to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However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b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is still pointing to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same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behaviour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called “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immutability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other words when we cannot change the value of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we  say it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otherwise we say it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like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complex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tuple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)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like (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dict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)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mutable.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Strings Are Also Immutable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objects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also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immutable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, once we have created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object , then we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cannot overwrite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Although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reference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assigning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new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Strings Are Also Immutable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immutabl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Immutable And Mutable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</a:rPr>
              <a:t>Following data types in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tuple</a:t>
            </a: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complex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range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frozenset</a:t>
            </a: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bytes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</a:rPr>
              <a:t>Following </a:t>
            </a: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</a:rPr>
              <a:t>data types in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8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err="1" smtClean="0">
                <a:solidFill>
                  <a:srgbClr val="7030A0"/>
                </a:solidFill>
                <a:latin typeface="Corbel" pitchFamily="34" charset="0"/>
              </a:rPr>
              <a:t>dict</a:t>
            </a:r>
            <a:endParaRPr lang="en-US" sz="2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set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err="1" smtClean="0">
                <a:solidFill>
                  <a:srgbClr val="7030A0"/>
                </a:solidFill>
                <a:latin typeface="Corbel" pitchFamily="34" charset="0"/>
              </a:rPr>
              <a:t>bytearray</a:t>
            </a:r>
            <a:endParaRPr lang="en-IN" sz="2600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Two Very Important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Questions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Keeping in mind the concept of immutability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, 2 very common questions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arise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What is the benefit of making objects immutable ?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&amp;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If we have a single reference and we create multiple objects , then wouldn’t there be  memory wastage ?</a:t>
            </a:r>
            <a:endParaRPr lang="en-US" sz="2100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Qn</a:t>
            </a:r>
            <a:r>
              <a:rPr lang="en-US" sz="3200" b="1" dirty="0" smtClean="0">
                <a:latin typeface="Corbel" pitchFamily="34" charset="0"/>
              </a:rPr>
              <a:t> 1 : Benefit Of Immutability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main benefit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immutability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is that , it </a:t>
            </a:r>
            <a:r>
              <a:rPr lang="en-US" b="1" u="sng" dirty="0" smtClean="0">
                <a:solidFill>
                  <a:srgbClr val="7030A0"/>
                </a:solidFill>
                <a:latin typeface="Corbel" pitchFamily="34" charset="0"/>
              </a:rPr>
              <a:t>prevents unnecessary creation of new objects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This is because if we write , the following 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2 statements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1337310" lvl="3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  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a=42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Then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will not create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2 objects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. Rather it only creates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1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object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and makes both the </a:t>
            </a:r>
            <a:r>
              <a:rPr lang="en-US" dirty="0" smtClean="0">
                <a:solidFill>
                  <a:srgbClr val="00B050"/>
                </a:solidFill>
                <a:latin typeface="Corbel" pitchFamily="34" charset="0"/>
              </a:rPr>
              <a:t>references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 ,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refer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to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same object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saves memory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b="1" dirty="0" smtClean="0">
                <a:solidFill>
                  <a:schemeClr val="accent1"/>
                </a:solidFill>
                <a:latin typeface="Corbel" pitchFamily="34" charset="0"/>
              </a:rPr>
              <a:t>overhead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 of creating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multiple objects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Qn</a:t>
            </a:r>
            <a:r>
              <a:rPr lang="en-US" sz="3200" b="1" dirty="0" smtClean="0">
                <a:latin typeface="Corbel" pitchFamily="34" charset="0"/>
              </a:rPr>
              <a:t> 2 : What About Single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Reference And Multiple Objects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Consider the following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3 lines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latin typeface="Corbel" pitchFamily="34" charset="0"/>
              </a:rPr>
              <a:t>	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When the above </a:t>
            </a:r>
            <a:r>
              <a:rPr lang="en-US" sz="23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3 lines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will run , then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will create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3 objects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one by one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and finally the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will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refer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to the last object with the value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An obvious question arises , that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what will happen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to the previous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2 objects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with the value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20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Variables And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How Variables In Python Are Different Than Other Languages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Immutable</a:t>
            </a:r>
            <a:r>
              <a:rPr lang="en-US" sz="2200" dirty="0" smtClean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Python’s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The id( ) 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Operator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Three Important Terms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Before understanding , what will happen to the previous 2 objects , we need to understand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3 important terminologies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Garbage Block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endParaRPr lang="en-US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Garbage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Collection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Reference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Counting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Garbage Block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if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being referred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by any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then such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Garbage Blocks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Garbage Block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4458074" cy="5357850"/>
          </a:xfrm>
          <a:prstGeom prst="rect">
            <a:avLst/>
          </a:prstGeom>
        </p:spPr>
      </p:pic>
      <p:pic>
        <p:nvPicPr>
          <p:cNvPr id="7" name="Picture 6" descr="var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44" y="1285860"/>
            <a:ext cx="4429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Garbage Collection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Garbage collection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the process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cleaning the computer memory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which was used by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running program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that program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 longer needs that memory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Garbage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collection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 management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feature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many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programming languages.</a:t>
            </a: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Reference Counting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process of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 management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straightforward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handles it’s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by keeping a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count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number of references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each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has in the program.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simple words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it means, each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stores how many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references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currently referring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Reference Counting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count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with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program runtime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when it reaches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this means it is not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reachable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program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anymore.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Hence,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for this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can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reclaimed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be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freed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by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Reference Counting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a=10  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//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b=10 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//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a=20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//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becomes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b=20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// Finally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becomes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soon as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becomes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automatically removes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object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Reference Counting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in our example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objects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reclaimed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by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Garbage Collector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soon as their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becomes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Reference Counting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ADVANTAGE:</a:t>
            </a:r>
            <a:endParaRPr lang="en-IN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main advantage 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of such approach is that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unused memory 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reclaimed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made available 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use</a:t>
            </a:r>
            <a:r>
              <a:rPr lang="en-IN" sz="2200" dirty="0" smtClean="0">
                <a:solidFill>
                  <a:schemeClr val="tx1"/>
                </a:solidFill>
                <a:latin typeface="Corbel" pitchFamily="34" charset="0"/>
              </a:rPr>
              <a:t> again.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DISADVANTAGE: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drawback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is that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has to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continuously watch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reference count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free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 them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as soon as </a:t>
            </a:r>
            <a:r>
              <a:rPr lang="en-US" sz="2200" dirty="0" smtClean="0"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reference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count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becomes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This is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another important reason </a:t>
            </a:r>
            <a:r>
              <a:rPr lang="en-US" sz="2200" dirty="0" smtClean="0">
                <a:latin typeface="Corbel" pitchFamily="34" charset="0"/>
              </a:rPr>
              <a:t>why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is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slow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as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compared to </a:t>
            </a: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other languages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Question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Consider the following statements: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a=42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Can you tell how many objects has Python created in the above code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Answer: Only 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what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proof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Python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Variables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variable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can be seen as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container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store certain values.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While the program is running,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variables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accessed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sometimes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i.e.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new value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be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variable</a:t>
            </a:r>
            <a:endParaRPr lang="en-US" sz="21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Question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prove this in 2 ways: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By using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id( ) 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By using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is</a:t>
            </a:r>
            <a:r>
              <a:rPr lang="en-US" sz="2200" b="1" dirty="0" smtClean="0">
                <a:solidFill>
                  <a:schemeClr val="tx1"/>
                </a:solidFill>
                <a:latin typeface="Corbel" pitchFamily="34" charset="0"/>
              </a:rPr>
              <a:t> operator</a:t>
            </a:r>
            <a:endParaRPr lang="en-IN" sz="2200" b="1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id(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id()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which returns the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b="1" i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identity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i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identity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unique integer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during it’s lifetime.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is also the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address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memory.</a:t>
            </a:r>
            <a:endParaRPr lang="en-US" sz="21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id(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can use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id( )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function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prove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that whenever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assign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same value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a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simply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assigns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address of existing object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reference.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00438"/>
            <a:ext cx="8715436" cy="288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is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Another way to find out whether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2 references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pointing to the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same object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not is to use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operator 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binary operator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whether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both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operands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refer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object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not</a:t>
            </a:r>
            <a:r>
              <a:rPr lang="en-IN" sz="2000" dirty="0" smtClean="0">
                <a:latin typeface="Corbel" pitchFamily="34" charset="0"/>
              </a:rPr>
              <a:t>.</a:t>
            </a: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is Operator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i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Important Twist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a= 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a=256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b=256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Important Twist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a= 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a=257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b=257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internally </a:t>
            </a:r>
            <a:r>
              <a:rPr lang="en-US" sz="2000" b="1" u="sng" dirty="0" smtClean="0">
                <a:solidFill>
                  <a:schemeClr val="accent1"/>
                </a:solidFill>
                <a:latin typeface="Corbel" pitchFamily="34" charset="0"/>
              </a:rPr>
              <a:t>caches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integer values </a:t>
            </a:r>
            <a:r>
              <a:rPr lang="en-US" sz="2000" dirty="0" smtClean="0">
                <a:latin typeface="Corbel" pitchFamily="34" charset="0"/>
              </a:rPr>
              <a:t>in 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range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of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-5 </a:t>
            </a:r>
            <a:r>
              <a:rPr lang="en-US" sz="2000" dirty="0" smtClean="0">
                <a:latin typeface="Corbel" pitchFamily="34" charset="0"/>
              </a:rPr>
              <a:t>to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256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Beyond</a:t>
            </a:r>
            <a:r>
              <a:rPr lang="en-US" sz="2000" dirty="0" smtClean="0">
                <a:latin typeface="Corbel" pitchFamily="34" charset="0"/>
              </a:rPr>
              <a:t> this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range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creates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new objects </a:t>
            </a:r>
            <a:r>
              <a:rPr lang="en-US" sz="2000" dirty="0" smtClean="0">
                <a:latin typeface="Corbel" pitchFamily="34" charset="0"/>
              </a:rPr>
              <a:t>even for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value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Twist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a= 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a=False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b=False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Yet Another Important Twist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a= 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a=(2+3j)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b=(2+3j)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itchFamily="34" charset="0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itchFamily="34" charset="0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concept</a:t>
            </a:r>
            <a:r>
              <a:rPr lang="en-US" sz="2000" dirty="0" smtClean="0">
                <a:latin typeface="Corbel" pitchFamily="34" charset="0"/>
              </a:rPr>
              <a:t> of </a:t>
            </a: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caching</a:t>
            </a:r>
            <a:r>
              <a:rPr lang="en-US" sz="2000" dirty="0" smtClean="0">
                <a:latin typeface="Corbel" pitchFamily="34" charset="0"/>
              </a:rPr>
              <a:t> or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object reusability </a:t>
            </a:r>
            <a:r>
              <a:rPr lang="en-US" sz="2000" dirty="0" smtClean="0">
                <a:latin typeface="Corbel" pitchFamily="34" charset="0"/>
              </a:rPr>
              <a:t>applies to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US" sz="2000" dirty="0" smtClean="0">
                <a:latin typeface="Corbel" pitchFamily="34" charset="0"/>
              </a:rPr>
              <a:t>  and </a:t>
            </a:r>
            <a:r>
              <a:rPr lang="en-US" sz="2000" b="1" dirty="0" err="1" smtClean="0">
                <a:solidFill>
                  <a:srgbClr val="7030A0"/>
                </a:solidFill>
                <a:latin typeface="Corbel" pitchFamily="34" charset="0"/>
              </a:rPr>
              <a:t>booleans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but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doesn’t apply </a:t>
            </a:r>
            <a:r>
              <a:rPr lang="en-US" sz="2000" dirty="0" smtClean="0">
                <a:latin typeface="Corbel" pitchFamily="34" charset="0"/>
              </a:rPr>
              <a:t>to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r>
              <a:rPr lang="en-US" sz="2000" dirty="0" smtClean="0">
                <a:latin typeface="Corbel" pitchFamily="34" charset="0"/>
              </a:rPr>
              <a:t> and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comple</a:t>
            </a:r>
            <a:r>
              <a:rPr lang="en-US" sz="2000" dirty="0" smtClean="0">
                <a:latin typeface="Corbel" pitchFamily="34" charset="0"/>
              </a:rPr>
              <a:t>x data types</a:t>
            </a:r>
            <a:endParaRPr lang="en-IN" sz="2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C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 language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we declare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value to it then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 space is created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memory by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given name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given value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stored in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Suppose we write the statement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a=42;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then the following will be the memory diagram.</a:t>
            </a: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357694"/>
            <a:ext cx="8858312" cy="250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C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Now if we declare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another variable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with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value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then again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process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will take place.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Suppose we write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b=42;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C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Finally if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assign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new value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existing variable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then it’s previous value gets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overwritten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Suppose we write 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a=43;</a:t>
            </a:r>
            <a:endParaRPr lang="en-US" sz="21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we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assign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value to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then things are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different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Suppose we write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a=42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create 2 things: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An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in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heap memory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holding the value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42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,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called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which will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point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to this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Variables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Work In Python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Now if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create another variable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called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b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assign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it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then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Create a new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by the name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b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Assign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address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of the previously created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to the reference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because the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value is same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So now both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a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and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are pointing to the same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5859</TotalTime>
  <Words>1128</Words>
  <Application>Microsoft Office PowerPoint</Application>
  <PresentationFormat>On-screen Show (4:3)</PresentationFormat>
  <Paragraphs>301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Understanding Python  Variables</vt:lpstr>
      <vt:lpstr>How Variables  Work In C ?</vt:lpstr>
      <vt:lpstr>How Variables  Work In C ?</vt:lpstr>
      <vt:lpstr>How Variables  Work In C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Strings Are Also Immutable</vt:lpstr>
      <vt:lpstr>Strings Are Also Immutable</vt:lpstr>
      <vt:lpstr>Immutable And Mutable</vt:lpstr>
      <vt:lpstr>Two Very Important  Questions</vt:lpstr>
      <vt:lpstr>Qn 1 : Benefit Of Immutability</vt:lpstr>
      <vt:lpstr>Qn 2 : What About Single  Reference And Multiple Objects ?</vt:lpstr>
      <vt:lpstr>Three Important Terms </vt:lpstr>
      <vt:lpstr>The Garbage Block</vt:lpstr>
      <vt:lpstr>The Garbage Block</vt:lpstr>
      <vt:lpstr>The Garbage Collection</vt:lpstr>
      <vt:lpstr>Reference Counting</vt:lpstr>
      <vt:lpstr>Reference Counting</vt:lpstr>
      <vt:lpstr>Reference Counting</vt:lpstr>
      <vt:lpstr>Reference Counting</vt:lpstr>
      <vt:lpstr>Reference Counting</vt:lpstr>
      <vt:lpstr>Another Important Question</vt:lpstr>
      <vt:lpstr>Another Important Question</vt:lpstr>
      <vt:lpstr>The id( ) Function</vt:lpstr>
      <vt:lpstr>The id( ) Function</vt:lpstr>
      <vt:lpstr>The is Operator</vt:lpstr>
      <vt:lpstr>The is Operator</vt:lpstr>
      <vt:lpstr>An Important Twist !</vt:lpstr>
      <vt:lpstr>An Important Twist !</vt:lpstr>
      <vt:lpstr>Another Important Twist !</vt:lpstr>
      <vt:lpstr>Yet Another Important Twist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447</cp:revision>
  <dcterms:created xsi:type="dcterms:W3CDTF">2015-12-21T13:46:48Z</dcterms:created>
  <dcterms:modified xsi:type="dcterms:W3CDTF">2020-06-18T08:19:44Z</dcterms:modified>
</cp:coreProperties>
</file>