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23" r:id="rId3"/>
    <p:sldId id="424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564" r:id="rId12"/>
    <p:sldId id="610" r:id="rId13"/>
    <p:sldId id="611" r:id="rId14"/>
    <p:sldId id="616" r:id="rId15"/>
    <p:sldId id="618" r:id="rId16"/>
    <p:sldId id="617" r:id="rId17"/>
    <p:sldId id="624" r:id="rId18"/>
    <p:sldId id="619" r:id="rId19"/>
    <p:sldId id="623" r:id="rId20"/>
    <p:sldId id="620" r:id="rId21"/>
    <p:sldId id="565" r:id="rId22"/>
    <p:sldId id="622" r:id="rId23"/>
    <p:sldId id="625" r:id="rId24"/>
    <p:sldId id="62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Why It Is Un Official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Triple quotes doesn’t create “true” comments.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They 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regular multiline strings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but since they are not 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getting assigned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any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variable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 they will get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garbage collected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as soon as the 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code runs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Hence they are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not ignored by the interpreter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the same way that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#a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comment is.</a:t>
            </a:r>
            <a:endParaRPr lang="en-IN" sz="2400" b="1" u="sng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A Constant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constant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a type of variable whose value cannot be changed.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C++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provides the keyword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const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for declaring constant as shown below: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const float pi=3.14;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	pi=5.0;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// 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provides the keyword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final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declaring constant: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final double PI=3.14;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	PI=5.0;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// Syntax Error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How To Create A Constant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Python?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Unfortunately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there is no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keyword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like </a:t>
            </a:r>
            <a:r>
              <a:rPr lang="en-US" sz="2400" i="1" dirty="0" smtClean="0">
                <a:solidFill>
                  <a:srgbClr val="00B050"/>
                </a:solidFill>
                <a:latin typeface="Corbel" pitchFamily="34" charset="0"/>
              </a:rPr>
              <a:t>const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final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to declare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variable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constant.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is because of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dynamic nature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However there is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convention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that we can follow to let other developer’s know that we are declaring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variable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constant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we don’t want others to change it’s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900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convention is to declare the variable in all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upper case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How To Create A Constant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Python?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PI=3.14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MAX_MARKS=100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But again , remember this is just a convention not a rule and still the value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PI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MAX_MARKS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can be changed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More About print( )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know that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print( )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function can be used to print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messages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output screen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But we can also use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print( )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display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single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multiple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variable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just have to separate them with comma 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 arg1 , arg2, arg3, . . .)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The print( ) Function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200" b="1" dirty="0" err="1" smtClean="0">
                <a:solidFill>
                  <a:srgbClr val="0070C0"/>
                </a:solidFill>
                <a:latin typeface="Corbel" pitchFamily="34" charset="0"/>
              </a:rPr>
              <a:t>GoodMorning</a:t>
            </a:r>
            <a:endParaRPr lang="en-US" sz="22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0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TypeError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print(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Good Morning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Good 10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928926" y="5072074"/>
            <a:ext cx="3429024" cy="1428760"/>
          </a:xfrm>
          <a:prstGeom prst="cloudCallout">
            <a:avLst>
              <a:gd name="adj1" fmla="val -71629"/>
              <a:gd name="adj2" fmla="val -771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Note the space occurred automatically in between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print(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10 20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Good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print(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name=“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print(“My name is“, name)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My name is </a:t>
            </a:r>
            <a:r>
              <a:rPr lang="en-US" sz="2200" b="1" dirty="0" err="1" smtClean="0">
                <a:solidFill>
                  <a:srgbClr val="0070C0"/>
                </a:solidFill>
                <a:latin typeface="Corbel" pitchFamily="34" charset="0"/>
              </a:rPr>
              <a:t>Sachin</a:t>
            </a:r>
            <a:endParaRPr lang="en-US" sz="22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print(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age=32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print(“My age is“, age)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My age is 32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Corbel" pitchFamily="34" charset="0"/>
              </a:rPr>
              <a:t>Comments , Constants And More About print( )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How to write Comments in Python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to create constants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How to print a variables value using print( 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print( ) Function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Grp="1"/>
          </p:cNvSpPr>
          <p:nvPr>
            <p:ph sz="quarter" idx="1"/>
          </p:nvPr>
        </p:nvSpPr>
        <p:spPr>
          <a:xfrm>
            <a:off x="301625" y="1527175"/>
            <a:ext cx="8504238" cy="485457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  <a:tabLst/>
              <a:defRPr/>
            </a:pP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name=“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  <a:tabLst/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age=32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print(“My name is“,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name,”and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my age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is”,age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My name is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Sachin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 and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 my age is 32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3428992" y="3000372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 Arrow 9"/>
          <p:cNvSpPr/>
          <p:nvPr/>
        </p:nvSpPr>
        <p:spPr>
          <a:xfrm>
            <a:off x="4714876" y="3000372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6500826" y="3000372"/>
            <a:ext cx="214314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214546" y="3786190"/>
            <a:ext cx="64294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Note , we have not provided any space at marked positions but in the output we will automatically get the space</a:t>
            </a: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Is Space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Getting Generated?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Just 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print()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function has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keyword argument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called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which generates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newline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automatically , similarly it also has another keyword argument called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sep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argument has the default value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“ “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is used 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separate values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 arguments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on screen.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How Is Space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Getting Generated?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the statement 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Good”,”Morning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actually converted 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Good”,”Morning”,sep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 “)</a:t>
            </a: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the output becomes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Good Morning</a:t>
            </a: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Changing The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Default Value Of sep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 change the default value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sep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any value we like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do this , we just have to pass sep as the last argument to the function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print(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Good”,”Morning”,sep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=“,”)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the output becomes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err="1" smtClean="0">
                <a:solidFill>
                  <a:srgbClr val="00B050"/>
                </a:solidFill>
                <a:latin typeface="Corbel" pitchFamily="34" charset="0"/>
              </a:rPr>
              <a:t>Good,Morning</a:t>
            </a:r>
            <a:endParaRPr lang="en-IN" sz="22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143372" y="5143512"/>
            <a:ext cx="3429024" cy="1428760"/>
          </a:xfrm>
          <a:prstGeom prst="cloudCallout">
            <a:avLst>
              <a:gd name="adj1" fmla="val -103775"/>
              <a:gd name="adj2" fmla="val -38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Note that comma has occurred instead of space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print(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b=20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a,b,sep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=“#”)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10#20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72066" y="1428736"/>
            <a:ext cx="3857652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hh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mm=30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ss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=45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hh,mm,ss,sep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=“:”)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10:30:45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Comments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Comments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are statements in our program which are ignored by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compiler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interpreter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Corbel" pitchFamily="34" charset="0"/>
              </a:rPr>
              <a:t>i.e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i="1" dirty="0" smtClean="0">
                <a:solidFill>
                  <a:srgbClr val="7030A0"/>
                </a:solidFill>
                <a:latin typeface="Corbel" pitchFamily="34" charset="0"/>
              </a:rPr>
              <a:t>they are not executed by the language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generally create comments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let developers understand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our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code’s logic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This is a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necessary practice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good developers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make heavy use of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comment system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Without it, things can get confusing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Types Of Comments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Python provides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2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types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comments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Single Line Comment ( official way of comment)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err="1" smtClean="0">
                <a:solidFill>
                  <a:srgbClr val="7030A0"/>
                </a:solidFill>
                <a:latin typeface="Corbel" pitchFamily="34" charset="0"/>
              </a:rPr>
              <a:t>MultiLine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Comment ( un </a:t>
            </a:r>
            <a:r>
              <a:rPr lang="en-US" sz="2200" b="1" dirty="0" err="1" smtClean="0">
                <a:solidFill>
                  <a:srgbClr val="7030A0"/>
                </a:solidFill>
                <a:latin typeface="Corbel" pitchFamily="34" charset="0"/>
              </a:rPr>
              <a:t>offcial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 way)</a:t>
            </a:r>
            <a:endParaRPr lang="en-US" sz="2200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Single Line Comments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Single-line comments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are created simply by beginning a line with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hash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(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#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) character, and they are automatically terminated by the end of line.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#a=a+1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86380" y="3429000"/>
            <a:ext cx="3271854" cy="1928826"/>
          </a:xfrm>
          <a:prstGeom prst="cloudCallout">
            <a:avLst>
              <a:gd name="adj1" fmla="val -133388"/>
              <a:gd name="adj2" fmla="val 8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This line gets commented out and is not executed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Official Way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Multi Line Comments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Multi Line Comments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the only problem with this style is we will have prefix each line with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#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as shown below: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#a=a+1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#b=b+5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#c=c+10</a:t>
            </a: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But most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projects follow this style and 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Python’s PEP 8 style guide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also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favours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repeated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single-line comments.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PEP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PEP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stands for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Python Enhancement Proposal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It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Python's style guide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is officially called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PEP8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simple words it is a set of rules for how to format your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code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maximize its readability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 find it at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https://www.python.org/dev/peps/pep-0008/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Why Is PEP Needed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When you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develop a program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group of programmers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it is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really important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follow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some standards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If all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team members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format the code in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same prescribed format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then it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much easier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read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code.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For the same purpose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PEP8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used to ensure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coding standards are met.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Un Official Way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Multi Line Comments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If  we want to simplify our efforts for writing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Multi Line Comments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 then we can wrap these comments inside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triple quotes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( double or single ) as shown below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latin typeface="Corbel" pitchFamily="34" charset="0"/>
              </a:rPr>
              <a:t>	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' ' ' a=a+1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a=a+1  ' ' ' 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929322" y="3214686"/>
            <a:ext cx="2571768" cy="1928826"/>
          </a:xfrm>
          <a:prstGeom prst="cloudCallout">
            <a:avLst>
              <a:gd name="adj1" fmla="val -149290"/>
              <a:gd name="adj2" fmla="val 29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Both the lines get commented out and are not executed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71802" y="4500570"/>
            <a:ext cx="214314" cy="50006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6103</TotalTime>
  <Words>811</Words>
  <Application>Microsoft Office PowerPoint</Application>
  <PresentationFormat>On-screen Show (4:3)</PresentationFormat>
  <Paragraphs>248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Comments In Python</vt:lpstr>
      <vt:lpstr>Types Of Comments  In Python</vt:lpstr>
      <vt:lpstr>Single Line Comments</vt:lpstr>
      <vt:lpstr>Official Way Of  Multi Line Comments</vt:lpstr>
      <vt:lpstr>What Is PEP ?</vt:lpstr>
      <vt:lpstr>Why Is PEP Needed ?</vt:lpstr>
      <vt:lpstr>Un Official Way Of  Multi Line Comments</vt:lpstr>
      <vt:lpstr>Why It Is Un Official ?</vt:lpstr>
      <vt:lpstr>What Is A Constant ?</vt:lpstr>
      <vt:lpstr>How To Create A Constant  In Python?</vt:lpstr>
      <vt:lpstr>How To Create A Constant  In Python?</vt:lpstr>
      <vt:lpstr>Some More About print( )  Function</vt:lpstr>
      <vt:lpstr>The print( ) Function</vt:lpstr>
      <vt:lpstr>The print( ) Function</vt:lpstr>
      <vt:lpstr>The print( ) Function</vt:lpstr>
      <vt:lpstr>The print( ) Function</vt:lpstr>
      <vt:lpstr>The print( ) Function</vt:lpstr>
      <vt:lpstr>The print( ) Function</vt:lpstr>
      <vt:lpstr>How Is Space  Getting Generated?</vt:lpstr>
      <vt:lpstr>How Is Space  Getting Generated?</vt:lpstr>
      <vt:lpstr>Changing The  Default Value Of sep</vt:lpstr>
      <vt:lpstr>The print( )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489</cp:revision>
  <dcterms:created xsi:type="dcterms:W3CDTF">2015-12-21T13:46:48Z</dcterms:created>
  <dcterms:modified xsi:type="dcterms:W3CDTF">2020-06-23T08:43:55Z</dcterms:modified>
</cp:coreProperties>
</file>