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58" r:id="rId6"/>
    <p:sldId id="259" r:id="rId7"/>
    <p:sldId id="260" r:id="rId8"/>
    <p:sldId id="262" r:id="rId9"/>
    <p:sldId id="261"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86" d="100"/>
          <a:sy n="86" d="100"/>
        </p:scale>
        <p:origin x="-696" y="-7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Bhargava" userId="d486b5cbfc3306ae" providerId="LiveId" clId="{43EC1C19-CBAF-44F8-A561-F3E08DF3A84F}"/>
    <pc:docChg chg="undo custSel addSld delSld modSld sldOrd modMainMaster">
      <pc:chgData name="Ayush Bhargava" userId="d486b5cbfc3306ae" providerId="LiveId" clId="{43EC1C19-CBAF-44F8-A561-F3E08DF3A84F}" dt="2022-12-14T16:17:12.234" v="446" actId="27636"/>
      <pc:docMkLst>
        <pc:docMk/>
      </pc:docMkLst>
      <pc:sldChg chg="modTransition setBg">
        <pc:chgData name="Ayush Bhargava" userId="d486b5cbfc3306ae" providerId="LiveId" clId="{43EC1C19-CBAF-44F8-A561-F3E08DF3A84F}" dt="2022-12-14T16:03:36.246" v="364"/>
        <pc:sldMkLst>
          <pc:docMk/>
          <pc:sldMk cId="3459978838" sldId="256"/>
        </pc:sldMkLst>
      </pc:sldChg>
      <pc:sldChg chg="modSp mod modTransition">
        <pc:chgData name="Ayush Bhargava" userId="d486b5cbfc3306ae" providerId="LiveId" clId="{43EC1C19-CBAF-44F8-A561-F3E08DF3A84F}" dt="2022-12-14T16:17:12.234" v="446" actId="27636"/>
        <pc:sldMkLst>
          <pc:docMk/>
          <pc:sldMk cId="2520390444" sldId="257"/>
        </pc:sldMkLst>
        <pc:spChg chg="mod">
          <ac:chgData name="Ayush Bhargava" userId="d486b5cbfc3306ae" providerId="LiveId" clId="{43EC1C19-CBAF-44F8-A561-F3E08DF3A84F}" dt="2022-12-14T16:17:12.234" v="446" actId="27636"/>
          <ac:spMkLst>
            <pc:docMk/>
            <pc:sldMk cId="2520390444" sldId="257"/>
            <ac:spMk id="3" creationId="{4C17454A-8166-605C-2770-BC9581198CAA}"/>
          </ac:spMkLst>
        </pc:spChg>
      </pc:sldChg>
      <pc:sldChg chg="modSp mod modTransition">
        <pc:chgData name="Ayush Bhargava" userId="d486b5cbfc3306ae" providerId="LiveId" clId="{43EC1C19-CBAF-44F8-A561-F3E08DF3A84F}" dt="2022-12-14T16:13:35.451" v="419" actId="2711"/>
        <pc:sldMkLst>
          <pc:docMk/>
          <pc:sldMk cId="299890484" sldId="258"/>
        </pc:sldMkLst>
        <pc:spChg chg="mod">
          <ac:chgData name="Ayush Bhargava" userId="d486b5cbfc3306ae" providerId="LiveId" clId="{43EC1C19-CBAF-44F8-A561-F3E08DF3A84F}" dt="2022-12-14T16:13:35.451" v="419" actId="2711"/>
          <ac:spMkLst>
            <pc:docMk/>
            <pc:sldMk cId="299890484" sldId="258"/>
            <ac:spMk id="2" creationId="{5D89BA44-2431-42D0-AEF5-EADDC7C7C4E4}"/>
          </ac:spMkLst>
        </pc:spChg>
        <pc:spChg chg="mod">
          <ac:chgData name="Ayush Bhargava" userId="d486b5cbfc3306ae" providerId="LiveId" clId="{43EC1C19-CBAF-44F8-A561-F3E08DF3A84F}" dt="2022-12-14T15:43:39.928" v="148" actId="2711"/>
          <ac:spMkLst>
            <pc:docMk/>
            <pc:sldMk cId="299890484" sldId="258"/>
            <ac:spMk id="3" creationId="{A42A80C6-F9B9-3A97-D591-378302D00499}"/>
          </ac:spMkLst>
        </pc:spChg>
      </pc:sldChg>
      <pc:sldChg chg="modSp new mod modTransition">
        <pc:chgData name="Ayush Bhargava" userId="d486b5cbfc3306ae" providerId="LiveId" clId="{43EC1C19-CBAF-44F8-A561-F3E08DF3A84F}" dt="2022-12-14T16:03:36.246" v="364"/>
        <pc:sldMkLst>
          <pc:docMk/>
          <pc:sldMk cId="4011778845" sldId="259"/>
        </pc:sldMkLst>
        <pc:spChg chg="mod">
          <ac:chgData name="Ayush Bhargava" userId="d486b5cbfc3306ae" providerId="LiveId" clId="{43EC1C19-CBAF-44F8-A561-F3E08DF3A84F}" dt="2022-12-14T15:44:09.315" v="156" actId="113"/>
          <ac:spMkLst>
            <pc:docMk/>
            <pc:sldMk cId="4011778845" sldId="259"/>
            <ac:spMk id="2" creationId="{04CED3AD-7F7E-D737-7B15-6390254F93BC}"/>
          </ac:spMkLst>
        </pc:spChg>
        <pc:spChg chg="mod">
          <ac:chgData name="Ayush Bhargava" userId="d486b5cbfc3306ae" providerId="LiveId" clId="{43EC1C19-CBAF-44F8-A561-F3E08DF3A84F}" dt="2022-12-14T15:46:46.980" v="211" actId="27636"/>
          <ac:spMkLst>
            <pc:docMk/>
            <pc:sldMk cId="4011778845" sldId="259"/>
            <ac:spMk id="3" creationId="{2669AD7B-84BB-BEB1-D5B7-2FF294272A50}"/>
          </ac:spMkLst>
        </pc:spChg>
      </pc:sldChg>
      <pc:sldChg chg="modSp new mod modTransition">
        <pc:chgData name="Ayush Bhargava" userId="d486b5cbfc3306ae" providerId="LiveId" clId="{43EC1C19-CBAF-44F8-A561-F3E08DF3A84F}" dt="2022-12-14T16:03:36.246" v="364"/>
        <pc:sldMkLst>
          <pc:docMk/>
          <pc:sldMk cId="2653297386" sldId="260"/>
        </pc:sldMkLst>
        <pc:spChg chg="mod">
          <ac:chgData name="Ayush Bhargava" userId="d486b5cbfc3306ae" providerId="LiveId" clId="{43EC1C19-CBAF-44F8-A561-F3E08DF3A84F}" dt="2022-12-14T15:47:48.954" v="218" actId="122"/>
          <ac:spMkLst>
            <pc:docMk/>
            <pc:sldMk cId="2653297386" sldId="260"/>
            <ac:spMk id="2" creationId="{495D0DF2-1F0D-0028-FB73-152B1ED9B2C9}"/>
          </ac:spMkLst>
        </pc:spChg>
        <pc:spChg chg="mod">
          <ac:chgData name="Ayush Bhargava" userId="d486b5cbfc3306ae" providerId="LiveId" clId="{43EC1C19-CBAF-44F8-A561-F3E08DF3A84F}" dt="2022-12-14T15:51:36.478" v="319" actId="1076"/>
          <ac:spMkLst>
            <pc:docMk/>
            <pc:sldMk cId="2653297386" sldId="260"/>
            <ac:spMk id="3" creationId="{92A3A303-C01D-8DA3-24A1-28D2ABFE1C5A}"/>
          </ac:spMkLst>
        </pc:spChg>
      </pc:sldChg>
      <pc:sldChg chg="addSp delSp modSp new mod modTransition">
        <pc:chgData name="Ayush Bhargava" userId="d486b5cbfc3306ae" providerId="LiveId" clId="{43EC1C19-CBAF-44F8-A561-F3E08DF3A84F}" dt="2022-12-14T16:03:36.246" v="364"/>
        <pc:sldMkLst>
          <pc:docMk/>
          <pc:sldMk cId="1187968066" sldId="261"/>
        </pc:sldMkLst>
        <pc:spChg chg="mod">
          <ac:chgData name="Ayush Bhargava" userId="d486b5cbfc3306ae" providerId="LiveId" clId="{43EC1C19-CBAF-44F8-A561-F3E08DF3A84F}" dt="2022-12-14T15:52:15.890" v="323" actId="115"/>
          <ac:spMkLst>
            <pc:docMk/>
            <pc:sldMk cId="1187968066" sldId="261"/>
            <ac:spMk id="2" creationId="{D6B72252-BA48-85C3-16AD-D6DE61A13A46}"/>
          </ac:spMkLst>
        </pc:spChg>
        <pc:spChg chg="mod">
          <ac:chgData name="Ayush Bhargava" userId="d486b5cbfc3306ae" providerId="LiveId" clId="{43EC1C19-CBAF-44F8-A561-F3E08DF3A84F}" dt="2022-12-14T16:00:39.148" v="361" actId="2710"/>
          <ac:spMkLst>
            <pc:docMk/>
            <pc:sldMk cId="1187968066" sldId="261"/>
            <ac:spMk id="3" creationId="{7829D7BA-0B31-6A2B-4542-E40D936A6D6F}"/>
          </ac:spMkLst>
        </pc:spChg>
        <pc:spChg chg="add del mod">
          <ac:chgData name="Ayush Bhargava" userId="d486b5cbfc3306ae" providerId="LiveId" clId="{43EC1C19-CBAF-44F8-A561-F3E08DF3A84F}" dt="2022-12-14T15:57:07.718" v="331"/>
          <ac:spMkLst>
            <pc:docMk/>
            <pc:sldMk cId="1187968066" sldId="261"/>
            <ac:spMk id="4" creationId="{55A1969B-7138-92CA-5F81-0F781D3109DE}"/>
          </ac:spMkLst>
        </pc:spChg>
        <pc:spChg chg="add del">
          <ac:chgData name="Ayush Bhargava" userId="d486b5cbfc3306ae" providerId="LiveId" clId="{43EC1C19-CBAF-44F8-A561-F3E08DF3A84F}" dt="2022-12-14T15:57:11.796" v="333"/>
          <ac:spMkLst>
            <pc:docMk/>
            <pc:sldMk cId="1187968066" sldId="261"/>
            <ac:spMk id="5" creationId="{BAA4B752-1912-36EB-63E3-917F78FDAC66}"/>
          </ac:spMkLst>
        </pc:spChg>
        <pc:picChg chg="add del">
          <ac:chgData name="Ayush Bhargava" userId="d486b5cbfc3306ae" providerId="LiveId" clId="{43EC1C19-CBAF-44F8-A561-F3E08DF3A84F}" dt="2022-12-14T15:57:07.718" v="331"/>
          <ac:picMkLst>
            <pc:docMk/>
            <pc:sldMk cId="1187968066" sldId="261"/>
            <ac:picMk id="1026" creationId="{D3E46DF4-5ABF-5110-94BC-4B353DD73120}"/>
          </ac:picMkLst>
        </pc:picChg>
        <pc:picChg chg="add del">
          <ac:chgData name="Ayush Bhargava" userId="d486b5cbfc3306ae" providerId="LiveId" clId="{43EC1C19-CBAF-44F8-A561-F3E08DF3A84F}" dt="2022-12-14T15:57:11.796" v="333"/>
          <ac:picMkLst>
            <pc:docMk/>
            <pc:sldMk cId="1187968066" sldId="261"/>
            <ac:picMk id="1028" creationId="{17656E16-3453-8BA8-4F51-83AAA7117739}"/>
          </ac:picMkLst>
        </pc:picChg>
      </pc:sldChg>
      <pc:sldChg chg="addSp delSp modSp new mod ord modTransition">
        <pc:chgData name="Ayush Bhargava" userId="d486b5cbfc3306ae" providerId="LiveId" clId="{43EC1C19-CBAF-44F8-A561-F3E08DF3A84F}" dt="2022-12-14T16:04:49.725" v="365" actId="478"/>
        <pc:sldMkLst>
          <pc:docMk/>
          <pc:sldMk cId="3625724342" sldId="262"/>
        </pc:sldMkLst>
        <pc:spChg chg="mod">
          <ac:chgData name="Ayush Bhargava" userId="d486b5cbfc3306ae" providerId="LiveId" clId="{43EC1C19-CBAF-44F8-A561-F3E08DF3A84F}" dt="2022-12-14T15:59:39.700" v="359" actId="122"/>
          <ac:spMkLst>
            <pc:docMk/>
            <pc:sldMk cId="3625724342" sldId="262"/>
            <ac:spMk id="2" creationId="{D057A745-E29F-72D5-F9C4-2D1540BF4816}"/>
          </ac:spMkLst>
        </pc:spChg>
        <pc:spChg chg="mod">
          <ac:chgData name="Ayush Bhargava" userId="d486b5cbfc3306ae" providerId="LiveId" clId="{43EC1C19-CBAF-44F8-A561-F3E08DF3A84F}" dt="2022-12-14T16:00:04.315" v="360" actId="14100"/>
          <ac:spMkLst>
            <pc:docMk/>
            <pc:sldMk cId="3625724342" sldId="262"/>
            <ac:spMk id="3" creationId="{18300B4B-B555-B56B-A9FC-8F9E1F6C5FF4}"/>
          </ac:spMkLst>
        </pc:spChg>
        <pc:spChg chg="add del mod">
          <ac:chgData name="Ayush Bhargava" userId="d486b5cbfc3306ae" providerId="LiveId" clId="{43EC1C19-CBAF-44F8-A561-F3E08DF3A84F}" dt="2022-12-14T15:57:52.183" v="339" actId="478"/>
          <ac:spMkLst>
            <pc:docMk/>
            <pc:sldMk cId="3625724342" sldId="262"/>
            <ac:spMk id="4" creationId="{17C66656-A8C2-EFC6-8E59-B6CB18CDF028}"/>
          </ac:spMkLst>
        </pc:spChg>
        <pc:picChg chg="add del">
          <ac:chgData name="Ayush Bhargava" userId="d486b5cbfc3306ae" providerId="LiveId" clId="{43EC1C19-CBAF-44F8-A561-F3E08DF3A84F}" dt="2022-12-14T16:04:49.725" v="365" actId="478"/>
          <ac:picMkLst>
            <pc:docMk/>
            <pc:sldMk cId="3625724342" sldId="262"/>
            <ac:picMk id="2050" creationId="{DA358084-73D4-80D7-1794-D7AA2FDF40E0}"/>
          </ac:picMkLst>
        </pc:picChg>
      </pc:sldChg>
      <pc:sldChg chg="addSp delSp modSp new mod modTransition">
        <pc:chgData name="Ayush Bhargava" userId="d486b5cbfc3306ae" providerId="LiveId" clId="{43EC1C19-CBAF-44F8-A561-F3E08DF3A84F}" dt="2022-12-14T16:09:04.320" v="373" actId="14100"/>
        <pc:sldMkLst>
          <pc:docMk/>
          <pc:sldMk cId="1606318044" sldId="263"/>
        </pc:sldMkLst>
        <pc:spChg chg="del mod">
          <ac:chgData name="Ayush Bhargava" userId="d486b5cbfc3306ae" providerId="LiveId" clId="{43EC1C19-CBAF-44F8-A561-F3E08DF3A84F}" dt="2022-12-14T16:08:37.047" v="368" actId="478"/>
          <ac:spMkLst>
            <pc:docMk/>
            <pc:sldMk cId="1606318044" sldId="263"/>
            <ac:spMk id="2" creationId="{4843C70A-9BAB-258A-5516-C38066F9C507}"/>
          </ac:spMkLst>
        </pc:spChg>
        <pc:spChg chg="del">
          <ac:chgData name="Ayush Bhargava" userId="d486b5cbfc3306ae" providerId="LiveId" clId="{43EC1C19-CBAF-44F8-A561-F3E08DF3A84F}" dt="2022-12-14T16:08:48.597" v="369" actId="931"/>
          <ac:spMkLst>
            <pc:docMk/>
            <pc:sldMk cId="1606318044" sldId="263"/>
            <ac:spMk id="3" creationId="{CD1208C6-253C-A4B9-4899-D95DBCEF34B2}"/>
          </ac:spMkLst>
        </pc:spChg>
        <pc:picChg chg="add mod">
          <ac:chgData name="Ayush Bhargava" userId="d486b5cbfc3306ae" providerId="LiveId" clId="{43EC1C19-CBAF-44F8-A561-F3E08DF3A84F}" dt="2022-12-14T16:09:04.320" v="373" actId="14100"/>
          <ac:picMkLst>
            <pc:docMk/>
            <pc:sldMk cId="1606318044" sldId="263"/>
            <ac:picMk id="5" creationId="{297CF2A1-67CA-F90C-BDAC-524C26B83B52}"/>
          </ac:picMkLst>
        </pc:picChg>
      </pc:sldChg>
      <pc:sldChg chg="modSp new mod">
        <pc:chgData name="Ayush Bhargava" userId="d486b5cbfc3306ae" providerId="LiveId" clId="{43EC1C19-CBAF-44F8-A561-F3E08DF3A84F}" dt="2022-12-14T16:12:27.589" v="418" actId="1076"/>
        <pc:sldMkLst>
          <pc:docMk/>
          <pc:sldMk cId="1026072805" sldId="264"/>
        </pc:sldMkLst>
        <pc:spChg chg="mod">
          <ac:chgData name="Ayush Bhargava" userId="d486b5cbfc3306ae" providerId="LiveId" clId="{43EC1C19-CBAF-44F8-A561-F3E08DF3A84F}" dt="2022-12-14T16:11:51.627" v="408" actId="2711"/>
          <ac:spMkLst>
            <pc:docMk/>
            <pc:sldMk cId="1026072805" sldId="264"/>
            <ac:spMk id="2" creationId="{68D00067-7E2E-3EAC-2D9A-E5FBD25DB1A3}"/>
          </ac:spMkLst>
        </pc:spChg>
        <pc:spChg chg="mod">
          <ac:chgData name="Ayush Bhargava" userId="d486b5cbfc3306ae" providerId="LiveId" clId="{43EC1C19-CBAF-44F8-A561-F3E08DF3A84F}" dt="2022-12-14T16:12:27.589" v="418" actId="1076"/>
          <ac:spMkLst>
            <pc:docMk/>
            <pc:sldMk cId="1026072805" sldId="264"/>
            <ac:spMk id="3" creationId="{652CA591-FA47-C1E4-7776-C1E5F5BDDBD7}"/>
          </ac:spMkLst>
        </pc:spChg>
      </pc:sldChg>
      <pc:sldChg chg="addSp delSp modSp new del mod">
        <pc:chgData name="Ayush Bhargava" userId="d486b5cbfc3306ae" providerId="LiveId" clId="{43EC1C19-CBAF-44F8-A561-F3E08DF3A84F}" dt="2022-12-14T16:16:51.590" v="433" actId="47"/>
        <pc:sldMkLst>
          <pc:docMk/>
          <pc:sldMk cId="2907247859" sldId="265"/>
        </pc:sldMkLst>
        <pc:spChg chg="mod">
          <ac:chgData name="Ayush Bhargava" userId="d486b5cbfc3306ae" providerId="LiveId" clId="{43EC1C19-CBAF-44F8-A561-F3E08DF3A84F}" dt="2022-12-14T16:14:22.803" v="426"/>
          <ac:spMkLst>
            <pc:docMk/>
            <pc:sldMk cId="2907247859" sldId="265"/>
            <ac:spMk id="2" creationId="{1BC05810-ED52-A062-09BD-0C8CF9B78C62}"/>
          </ac:spMkLst>
        </pc:spChg>
        <pc:spChg chg="del">
          <ac:chgData name="Ayush Bhargava" userId="d486b5cbfc3306ae" providerId="LiveId" clId="{43EC1C19-CBAF-44F8-A561-F3E08DF3A84F}" dt="2022-12-14T16:15:41.412" v="427"/>
          <ac:spMkLst>
            <pc:docMk/>
            <pc:sldMk cId="2907247859" sldId="265"/>
            <ac:spMk id="3" creationId="{1B6A147E-6EDB-EAF4-1DC5-D5033BD07981}"/>
          </ac:spMkLst>
        </pc:spChg>
        <pc:spChg chg="add mod">
          <ac:chgData name="Ayush Bhargava" userId="d486b5cbfc3306ae" providerId="LiveId" clId="{43EC1C19-CBAF-44F8-A561-F3E08DF3A84F}" dt="2022-12-14T16:16:46.706" v="432" actId="478"/>
          <ac:spMkLst>
            <pc:docMk/>
            <pc:sldMk cId="2907247859" sldId="265"/>
            <ac:spMk id="7" creationId="{6C65D5F3-452D-92F5-F72A-CAD1D10D2A80}"/>
          </ac:spMkLst>
        </pc:spChg>
        <pc:picChg chg="add del mod">
          <ac:chgData name="Ayush Bhargava" userId="d486b5cbfc3306ae" providerId="LiveId" clId="{43EC1C19-CBAF-44F8-A561-F3E08DF3A84F}" dt="2022-12-14T16:16:46.706" v="432" actId="478"/>
          <ac:picMkLst>
            <pc:docMk/>
            <pc:sldMk cId="2907247859" sldId="265"/>
            <ac:picMk id="5" creationId="{A98B722A-CBDC-73FA-758F-A2092E7129C8}"/>
          </ac:picMkLst>
        </pc:picChg>
      </pc:sldChg>
      <pc:sldMasterChg chg="setBg modSldLayout">
        <pc:chgData name="Ayush Bhargava" userId="d486b5cbfc3306ae" providerId="LiveId" clId="{43EC1C19-CBAF-44F8-A561-F3E08DF3A84F}" dt="2022-12-14T16:02:57.159" v="362"/>
        <pc:sldMasterMkLst>
          <pc:docMk/>
          <pc:sldMasterMk cId="3659473554" sldId="2147483648"/>
        </pc:sldMasterMkLst>
        <pc:sldLayoutChg chg="setBg">
          <pc:chgData name="Ayush Bhargava" userId="d486b5cbfc3306ae" providerId="LiveId" clId="{43EC1C19-CBAF-44F8-A561-F3E08DF3A84F}" dt="2022-12-14T16:02:57.159" v="362"/>
          <pc:sldLayoutMkLst>
            <pc:docMk/>
            <pc:sldMasterMk cId="3659473554" sldId="2147483648"/>
            <pc:sldLayoutMk cId="835892952" sldId="2147483649"/>
          </pc:sldLayoutMkLst>
        </pc:sldLayoutChg>
        <pc:sldLayoutChg chg="setBg">
          <pc:chgData name="Ayush Bhargava" userId="d486b5cbfc3306ae" providerId="LiveId" clId="{43EC1C19-CBAF-44F8-A561-F3E08DF3A84F}" dt="2022-12-14T16:02:57.159" v="362"/>
          <pc:sldLayoutMkLst>
            <pc:docMk/>
            <pc:sldMasterMk cId="3659473554" sldId="2147483648"/>
            <pc:sldLayoutMk cId="1487470102" sldId="2147483650"/>
          </pc:sldLayoutMkLst>
        </pc:sldLayoutChg>
        <pc:sldLayoutChg chg="setBg">
          <pc:chgData name="Ayush Bhargava" userId="d486b5cbfc3306ae" providerId="LiveId" clId="{43EC1C19-CBAF-44F8-A561-F3E08DF3A84F}" dt="2022-12-14T16:02:57.159" v="362"/>
          <pc:sldLayoutMkLst>
            <pc:docMk/>
            <pc:sldMasterMk cId="3659473554" sldId="2147483648"/>
            <pc:sldLayoutMk cId="3850411780" sldId="2147483651"/>
          </pc:sldLayoutMkLst>
        </pc:sldLayoutChg>
        <pc:sldLayoutChg chg="setBg">
          <pc:chgData name="Ayush Bhargava" userId="d486b5cbfc3306ae" providerId="LiveId" clId="{43EC1C19-CBAF-44F8-A561-F3E08DF3A84F}" dt="2022-12-14T16:02:57.159" v="362"/>
          <pc:sldLayoutMkLst>
            <pc:docMk/>
            <pc:sldMasterMk cId="3659473554" sldId="2147483648"/>
            <pc:sldLayoutMk cId="634935763" sldId="2147483652"/>
          </pc:sldLayoutMkLst>
        </pc:sldLayoutChg>
        <pc:sldLayoutChg chg="setBg">
          <pc:chgData name="Ayush Bhargava" userId="d486b5cbfc3306ae" providerId="LiveId" clId="{43EC1C19-CBAF-44F8-A561-F3E08DF3A84F}" dt="2022-12-14T16:02:57.159" v="362"/>
          <pc:sldLayoutMkLst>
            <pc:docMk/>
            <pc:sldMasterMk cId="3659473554" sldId="2147483648"/>
            <pc:sldLayoutMk cId="793909084" sldId="2147483653"/>
          </pc:sldLayoutMkLst>
        </pc:sldLayoutChg>
        <pc:sldLayoutChg chg="setBg">
          <pc:chgData name="Ayush Bhargava" userId="d486b5cbfc3306ae" providerId="LiveId" clId="{43EC1C19-CBAF-44F8-A561-F3E08DF3A84F}" dt="2022-12-14T16:02:57.159" v="362"/>
          <pc:sldLayoutMkLst>
            <pc:docMk/>
            <pc:sldMasterMk cId="3659473554" sldId="2147483648"/>
            <pc:sldLayoutMk cId="1017378000" sldId="2147483654"/>
          </pc:sldLayoutMkLst>
        </pc:sldLayoutChg>
        <pc:sldLayoutChg chg="setBg">
          <pc:chgData name="Ayush Bhargava" userId="d486b5cbfc3306ae" providerId="LiveId" clId="{43EC1C19-CBAF-44F8-A561-F3E08DF3A84F}" dt="2022-12-14T16:02:57.159" v="362"/>
          <pc:sldLayoutMkLst>
            <pc:docMk/>
            <pc:sldMasterMk cId="3659473554" sldId="2147483648"/>
            <pc:sldLayoutMk cId="2416292312" sldId="2147483655"/>
          </pc:sldLayoutMkLst>
        </pc:sldLayoutChg>
        <pc:sldLayoutChg chg="setBg">
          <pc:chgData name="Ayush Bhargava" userId="d486b5cbfc3306ae" providerId="LiveId" clId="{43EC1C19-CBAF-44F8-A561-F3E08DF3A84F}" dt="2022-12-14T16:02:57.159" v="362"/>
          <pc:sldLayoutMkLst>
            <pc:docMk/>
            <pc:sldMasterMk cId="3659473554" sldId="2147483648"/>
            <pc:sldLayoutMk cId="1641064422" sldId="2147483656"/>
          </pc:sldLayoutMkLst>
        </pc:sldLayoutChg>
        <pc:sldLayoutChg chg="setBg">
          <pc:chgData name="Ayush Bhargava" userId="d486b5cbfc3306ae" providerId="LiveId" clId="{43EC1C19-CBAF-44F8-A561-F3E08DF3A84F}" dt="2022-12-14T16:02:57.159" v="362"/>
          <pc:sldLayoutMkLst>
            <pc:docMk/>
            <pc:sldMasterMk cId="3659473554" sldId="2147483648"/>
            <pc:sldLayoutMk cId="1771813264" sldId="2147483657"/>
          </pc:sldLayoutMkLst>
        </pc:sldLayoutChg>
        <pc:sldLayoutChg chg="setBg">
          <pc:chgData name="Ayush Bhargava" userId="d486b5cbfc3306ae" providerId="LiveId" clId="{43EC1C19-CBAF-44F8-A561-F3E08DF3A84F}" dt="2022-12-14T16:02:57.159" v="362"/>
          <pc:sldLayoutMkLst>
            <pc:docMk/>
            <pc:sldMasterMk cId="3659473554" sldId="2147483648"/>
            <pc:sldLayoutMk cId="1210369646" sldId="2147483658"/>
          </pc:sldLayoutMkLst>
        </pc:sldLayoutChg>
        <pc:sldLayoutChg chg="setBg">
          <pc:chgData name="Ayush Bhargava" userId="d486b5cbfc3306ae" providerId="LiveId" clId="{43EC1C19-CBAF-44F8-A561-F3E08DF3A84F}" dt="2022-12-14T16:02:57.159" v="362"/>
          <pc:sldLayoutMkLst>
            <pc:docMk/>
            <pc:sldMasterMk cId="3659473554" sldId="2147483648"/>
            <pc:sldLayoutMk cId="3167758861"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0C74D96-08EF-7BFB-14FE-B81B75ED4A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0F3C6496-F258-E75F-54CD-8DD5FBA012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0590BC72-D995-64D1-D1DF-AEB35E7D3371}"/>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5" name="Footer Placeholder 4">
            <a:extLst>
              <a:ext uri="{FF2B5EF4-FFF2-40B4-BE49-F238E27FC236}">
                <a16:creationId xmlns:a16="http://schemas.microsoft.com/office/drawing/2014/main" xmlns="" id="{45417C5F-5478-572D-DEA1-96C64BE718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509BAFB0-6068-714D-8F3B-D4DFE04C8D27}"/>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835892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4D733E-A07D-068F-37C1-47E949CFF68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FD9E36A-B18C-6584-9D73-EF74674505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798D8A0-3A5F-C9D5-8DC8-EF96BB32AE11}"/>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5" name="Footer Placeholder 4">
            <a:extLst>
              <a:ext uri="{FF2B5EF4-FFF2-40B4-BE49-F238E27FC236}">
                <a16:creationId xmlns:a16="http://schemas.microsoft.com/office/drawing/2014/main" xmlns="" id="{52C75EC0-744D-854B-CB20-42204F5E9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2B68570F-BF50-CDFF-1348-A4403FDE100F}"/>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1210369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65341A-ABE0-7B41-AD14-E7CB82B3D76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A536BF2-E0B3-A197-7F64-5C5AF5C9DD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5C6C59-C27A-E3F2-6654-8EEAC5E89844}"/>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5" name="Footer Placeholder 4">
            <a:extLst>
              <a:ext uri="{FF2B5EF4-FFF2-40B4-BE49-F238E27FC236}">
                <a16:creationId xmlns:a16="http://schemas.microsoft.com/office/drawing/2014/main" xmlns="" id="{B0014D84-DB77-6674-56F7-4BC448D2E6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BBEC7FA-3605-F8E9-1D48-8F91A3A36C96}"/>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3167758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F0CE51-9077-EAD2-16C7-D3318B59FFD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E96BB12-1909-FAB9-151C-A7D4916E8D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61D2530-6810-B711-6A80-0A1C1936AB28}"/>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5" name="Footer Placeholder 4">
            <a:extLst>
              <a:ext uri="{FF2B5EF4-FFF2-40B4-BE49-F238E27FC236}">
                <a16:creationId xmlns:a16="http://schemas.microsoft.com/office/drawing/2014/main" xmlns="" id="{09C08896-9134-F2EF-0B08-6C02CBB387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A902DA6-B965-19C4-F681-303B41887290}"/>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148747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DA7D30-1BC0-0BBC-8FDA-4EA806C22E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55DF2DA-F871-7D5A-39AE-7066D233E4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2B7F7ED-6B2E-070B-400B-A8C6DE269AAC}"/>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5" name="Footer Placeholder 4">
            <a:extLst>
              <a:ext uri="{FF2B5EF4-FFF2-40B4-BE49-F238E27FC236}">
                <a16:creationId xmlns:a16="http://schemas.microsoft.com/office/drawing/2014/main" xmlns="" id="{336B9B0D-1EBB-2725-43AA-8CBA97DD06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2BB0837-4F16-0003-25FE-43B8ED942A04}"/>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3850411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51BC48-1629-6CAC-8840-1A79C778AA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DE551C5-47DC-2064-EEA1-7682571897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1E3132A-F9AE-77E9-1B4C-D54F99F45E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147F55F9-F51F-988E-7397-D44E60EEF0A1}"/>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6" name="Footer Placeholder 5">
            <a:extLst>
              <a:ext uri="{FF2B5EF4-FFF2-40B4-BE49-F238E27FC236}">
                <a16:creationId xmlns:a16="http://schemas.microsoft.com/office/drawing/2014/main" xmlns="" id="{22BD9136-E1C7-1E4A-D182-EB3A65E18A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B0F3A3F-40F7-74CB-204F-52A0802554E4}"/>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634935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6D398C-8644-2441-2119-44374475ED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4A569A0-767E-4079-092A-31DB9D76B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7047011-55F5-A9FF-9C17-166F9BAEB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2F9C96D5-0B80-55E8-60C9-F6525F6D4D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0C0ECBD-5B48-93A7-16D0-66C0E74886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3E59ED0-ADF6-71E7-38B9-246859571FF5}"/>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8" name="Footer Placeholder 7">
            <a:extLst>
              <a:ext uri="{FF2B5EF4-FFF2-40B4-BE49-F238E27FC236}">
                <a16:creationId xmlns:a16="http://schemas.microsoft.com/office/drawing/2014/main" xmlns="" id="{D2FBB153-D084-41EF-D96B-0CD79A1C1C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4FDB955-FA1D-C945-A51A-2E6DA58152CB}"/>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79390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107F9-23C0-4EC9-B1D7-37F4C45C4CC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A7958B85-D890-DEE7-3922-A79E3AC39A0A}"/>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4" name="Footer Placeholder 3">
            <a:extLst>
              <a:ext uri="{FF2B5EF4-FFF2-40B4-BE49-F238E27FC236}">
                <a16:creationId xmlns:a16="http://schemas.microsoft.com/office/drawing/2014/main" xmlns="" id="{A3C55005-EC58-23F6-528D-973C15F0B6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4F75E671-D62A-D98D-9EDC-3C1A573933BA}"/>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1017378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9EF74C3-1826-3A88-97CC-9329C484DFA6}"/>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3" name="Footer Placeholder 2">
            <a:extLst>
              <a:ext uri="{FF2B5EF4-FFF2-40B4-BE49-F238E27FC236}">
                <a16:creationId xmlns:a16="http://schemas.microsoft.com/office/drawing/2014/main" xmlns="" id="{99E65FDC-5C04-4EDD-D38D-D770CB96357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AED36B0-CB45-28AC-0DD0-5532641A1419}"/>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2416292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10CFF-572C-F2A3-9572-00D5BDBEF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2430333-FB03-DEF0-6495-ED92250EFA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E53030F-5CEE-98FB-1580-8C9D392C3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711DDFD-2A7B-D3BB-CC1E-1009CBF931AD}"/>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6" name="Footer Placeholder 5">
            <a:extLst>
              <a:ext uri="{FF2B5EF4-FFF2-40B4-BE49-F238E27FC236}">
                <a16:creationId xmlns:a16="http://schemas.microsoft.com/office/drawing/2014/main" xmlns="" id="{4A769E4E-CC61-6468-C88D-EB1B666D40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A4BF0D3-908A-3963-6E59-83ADA8D5BAAD}"/>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1641064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C3757E-2C5E-B166-23BA-182CCEE8E7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6C1C6566-49C3-FA5D-9664-F6149B7CEC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B9FD8928-843D-E091-9838-FE2F43BE5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1AF041B-2F90-C286-AEDB-A38289E85692}"/>
              </a:ext>
            </a:extLst>
          </p:cNvPr>
          <p:cNvSpPr>
            <a:spLocks noGrp="1"/>
          </p:cNvSpPr>
          <p:nvPr>
            <p:ph type="dt" sz="half" idx="10"/>
          </p:nvPr>
        </p:nvSpPr>
        <p:spPr/>
        <p:txBody>
          <a:bodyPr/>
          <a:lstStyle/>
          <a:p>
            <a:fld id="{B9D95425-3F78-4D04-8554-2D1BF473F1FC}" type="datetimeFigureOut">
              <a:rPr lang="en-IN" smtClean="0"/>
              <a:pPr/>
              <a:t>15-12-2022</a:t>
            </a:fld>
            <a:endParaRPr lang="en-IN"/>
          </a:p>
        </p:txBody>
      </p:sp>
      <p:sp>
        <p:nvSpPr>
          <p:cNvPr id="6" name="Footer Placeholder 5">
            <a:extLst>
              <a:ext uri="{FF2B5EF4-FFF2-40B4-BE49-F238E27FC236}">
                <a16:creationId xmlns:a16="http://schemas.microsoft.com/office/drawing/2014/main" xmlns="" id="{2BB80901-854D-A768-5DFA-4CAFDDAC3A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026E340-55DB-5D71-CC34-7C370B3B398D}"/>
              </a:ext>
            </a:extLst>
          </p:cNvPr>
          <p:cNvSpPr>
            <a:spLocks noGrp="1"/>
          </p:cNvSpPr>
          <p:nvPr>
            <p:ph type="sldNum" sz="quarter" idx="12"/>
          </p:nvPr>
        </p:nvSpPr>
        <p:spPr/>
        <p:txBody>
          <a:body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1771813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7E7292E-CF3A-9C68-A675-F947938EDB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5A69466-AC76-7B5C-1200-24F40EA901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A502C65A-D489-6952-ED50-570B68CE1D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D95425-3F78-4D04-8554-2D1BF473F1FC}" type="datetimeFigureOut">
              <a:rPr lang="en-IN" smtClean="0"/>
              <a:pPr/>
              <a:t>15-12-2022</a:t>
            </a:fld>
            <a:endParaRPr lang="en-IN"/>
          </a:p>
        </p:txBody>
      </p:sp>
      <p:sp>
        <p:nvSpPr>
          <p:cNvPr id="5" name="Footer Placeholder 4">
            <a:extLst>
              <a:ext uri="{FF2B5EF4-FFF2-40B4-BE49-F238E27FC236}">
                <a16:creationId xmlns:a16="http://schemas.microsoft.com/office/drawing/2014/main" xmlns="" id="{3208F639-789C-EBE5-41EE-4152A5FF3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AB484876-7F04-D7E8-01DD-CF6B30DDD9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B6754A-F574-4A12-BAE0-34312A52D963}" type="slidenum">
              <a:rPr lang="en-IN" smtClean="0"/>
              <a:pPr/>
              <a:t>‹#›</a:t>
            </a:fld>
            <a:endParaRPr lang="en-IN"/>
          </a:p>
        </p:txBody>
      </p:sp>
    </p:spTree>
    <p:extLst>
      <p:ext uri="{BB962C8B-B14F-4D97-AF65-F5344CB8AC3E}">
        <p14:creationId xmlns:p14="http://schemas.microsoft.com/office/powerpoint/2010/main" xmlns="" val="3659473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A7241423-7755-3D4C-5B4E-2B7E0416B387}"/>
              </a:ext>
            </a:extLst>
          </p:cNvPr>
          <p:cNvSpPr>
            <a:spLocks noGrp="1"/>
          </p:cNvSpPr>
          <p:nvPr>
            <p:ph type="subTitle" idx="1"/>
          </p:nvPr>
        </p:nvSpPr>
        <p:spPr>
          <a:xfrm>
            <a:off x="1210235" y="2348722"/>
            <a:ext cx="9144000" cy="1080278"/>
          </a:xfrm>
        </p:spPr>
        <p:txBody>
          <a:bodyPr>
            <a:normAutofit/>
          </a:bodyPr>
          <a:lstStyle/>
          <a:p>
            <a:r>
              <a:rPr lang="en-IN" sz="2800" b="1" dirty="0"/>
              <a:t>A MINOR PROJECT PRESENTATION ON </a:t>
            </a:r>
          </a:p>
          <a:p>
            <a:r>
              <a:rPr lang="en-IN" sz="2800" b="1" dirty="0"/>
              <a:t>WEATHER FORECATING APP</a:t>
            </a:r>
          </a:p>
        </p:txBody>
      </p:sp>
      <p:sp>
        <p:nvSpPr>
          <p:cNvPr id="4" name="Rectangle 3">
            <a:extLst>
              <a:ext uri="{FF2B5EF4-FFF2-40B4-BE49-F238E27FC236}">
                <a16:creationId xmlns:a16="http://schemas.microsoft.com/office/drawing/2014/main" xmlns="" id="{7C26AD3A-387F-9989-0EB4-DE7230C8A864}"/>
              </a:ext>
            </a:extLst>
          </p:cNvPr>
          <p:cNvSpPr/>
          <p:nvPr/>
        </p:nvSpPr>
        <p:spPr>
          <a:xfrm>
            <a:off x="1676751" y="233101"/>
            <a:ext cx="8336825" cy="1754326"/>
          </a:xfrm>
          <a:prstGeom prst="rect">
            <a:avLst/>
          </a:prstGeom>
          <a:noFill/>
        </p:spPr>
        <p:txBody>
          <a:bodyPr wrap="square" lIns="91440" tIns="45720" rIns="91440" bIns="45720">
            <a:spAutoFit/>
          </a:bodyPr>
          <a:lstStyle/>
          <a:p>
            <a:pPr algn="ctr"/>
            <a:r>
              <a:rPr lang="en-US" sz="5400" b="1" i="0"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mn-lt"/>
              </a:rPr>
              <a:t>University Institute of Technology RGPV</a:t>
            </a:r>
            <a:endParaRPr lang="en-IN"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Subtitle 2">
            <a:extLst>
              <a:ext uri="{FF2B5EF4-FFF2-40B4-BE49-F238E27FC236}">
                <a16:creationId xmlns:a16="http://schemas.microsoft.com/office/drawing/2014/main" xmlns="" id="{A5AAFBE7-28E2-1445-7E65-B3FB85B5A968}"/>
              </a:ext>
            </a:extLst>
          </p:cNvPr>
          <p:cNvSpPr txBox="1">
            <a:spLocks/>
          </p:cNvSpPr>
          <p:nvPr/>
        </p:nvSpPr>
        <p:spPr>
          <a:xfrm>
            <a:off x="475131" y="3888907"/>
            <a:ext cx="5190564" cy="24401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t>Submitted To:-</a:t>
            </a:r>
          </a:p>
          <a:p>
            <a:pPr algn="l"/>
            <a:r>
              <a:rPr lang="en-IN" b="1" dirty="0"/>
              <a:t>Department Of Computer Application</a:t>
            </a:r>
          </a:p>
          <a:p>
            <a:pPr algn="l"/>
            <a:r>
              <a:rPr lang="en-IN" b="1" dirty="0"/>
              <a:t>Project Guided By :</a:t>
            </a:r>
          </a:p>
          <a:p>
            <a:pPr algn="l"/>
            <a:r>
              <a:rPr lang="en-IN" b="1" dirty="0"/>
              <a:t>Mr. Jay Narayan Thakre</a:t>
            </a:r>
          </a:p>
          <a:p>
            <a:pPr algn="l"/>
            <a:r>
              <a:rPr lang="en-IN" b="1" dirty="0"/>
              <a:t>Assistant Professor </a:t>
            </a:r>
          </a:p>
        </p:txBody>
      </p:sp>
      <p:sp>
        <p:nvSpPr>
          <p:cNvPr id="8" name="Subtitle 2">
            <a:extLst>
              <a:ext uri="{FF2B5EF4-FFF2-40B4-BE49-F238E27FC236}">
                <a16:creationId xmlns:a16="http://schemas.microsoft.com/office/drawing/2014/main" xmlns="" id="{66B0C386-24B3-27CD-9D75-B3EC53F504F1}"/>
              </a:ext>
            </a:extLst>
          </p:cNvPr>
          <p:cNvSpPr txBox="1">
            <a:spLocks/>
          </p:cNvSpPr>
          <p:nvPr/>
        </p:nvSpPr>
        <p:spPr>
          <a:xfrm>
            <a:off x="6096000" y="4012637"/>
            <a:ext cx="4150659" cy="244017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IN" b="1" dirty="0"/>
              <a:t>Submitted By:-</a:t>
            </a:r>
          </a:p>
          <a:p>
            <a:pPr algn="r"/>
            <a:r>
              <a:rPr lang="en-IN" b="1" dirty="0"/>
              <a:t>Aakash </a:t>
            </a:r>
            <a:r>
              <a:rPr lang="en-IN" b="1" dirty="0" err="1"/>
              <a:t>Namdev</a:t>
            </a:r>
            <a:r>
              <a:rPr lang="en-IN" b="1" dirty="0"/>
              <a:t> </a:t>
            </a:r>
          </a:p>
          <a:p>
            <a:pPr algn="r"/>
            <a:r>
              <a:rPr lang="en-IN" b="1" dirty="0"/>
              <a:t>MCA(3</a:t>
            </a:r>
            <a:r>
              <a:rPr lang="en-IN" b="1" baseline="30000" dirty="0"/>
              <a:t>rd</a:t>
            </a:r>
            <a:r>
              <a:rPr lang="en-IN" b="1" dirty="0"/>
              <a:t>) Semester</a:t>
            </a:r>
          </a:p>
          <a:p>
            <a:pPr algn="r"/>
            <a:r>
              <a:rPr lang="en-IN" b="1" dirty="0"/>
              <a:t>0101CA211002</a:t>
            </a:r>
          </a:p>
        </p:txBody>
      </p:sp>
    </p:spTree>
    <p:extLst>
      <p:ext uri="{BB962C8B-B14F-4D97-AF65-F5344CB8AC3E}">
        <p14:creationId xmlns:p14="http://schemas.microsoft.com/office/powerpoint/2010/main" xmlns="" val="3459978838"/>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297CF2A1-67CA-F90C-BDAC-524C26B83B52}"/>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p:spPr>
      </p:pic>
    </p:spTree>
    <p:extLst>
      <p:ext uri="{BB962C8B-B14F-4D97-AF65-F5344CB8AC3E}">
        <p14:creationId xmlns:p14="http://schemas.microsoft.com/office/powerpoint/2010/main" xmlns="" val="160631804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8D00067-7E2E-3EAC-2D9A-E5FBD25DB1A3}"/>
              </a:ext>
            </a:extLst>
          </p:cNvPr>
          <p:cNvSpPr>
            <a:spLocks noGrp="1"/>
          </p:cNvSpPr>
          <p:nvPr>
            <p:ph type="title"/>
          </p:nvPr>
        </p:nvSpPr>
        <p:spPr/>
        <p:txBody>
          <a:bodyPr/>
          <a:lstStyle/>
          <a:p>
            <a:pPr algn="ctr"/>
            <a:r>
              <a:rPr lang="en-IN" b="1" u="sng" dirty="0">
                <a:latin typeface="+mn-lt"/>
              </a:rPr>
              <a:t>Conclusion </a:t>
            </a:r>
          </a:p>
        </p:txBody>
      </p:sp>
      <p:sp>
        <p:nvSpPr>
          <p:cNvPr id="3" name="Content Placeholder 2">
            <a:extLst>
              <a:ext uri="{FF2B5EF4-FFF2-40B4-BE49-F238E27FC236}">
                <a16:creationId xmlns:a16="http://schemas.microsoft.com/office/drawing/2014/main" xmlns="" id="{652CA591-FA47-C1E4-7776-C1E5F5BDDBD7}"/>
              </a:ext>
            </a:extLst>
          </p:cNvPr>
          <p:cNvSpPr>
            <a:spLocks noGrp="1"/>
          </p:cNvSpPr>
          <p:nvPr>
            <p:ph idx="1"/>
          </p:nvPr>
        </p:nvSpPr>
        <p:spPr>
          <a:xfrm>
            <a:off x="1053353" y="2775883"/>
            <a:ext cx="10515600" cy="3320116"/>
          </a:xfrm>
        </p:spPr>
        <p:txBody>
          <a:bodyPr/>
          <a:lstStyle/>
          <a:p>
            <a:pPr>
              <a:lnSpc>
                <a:spcPct val="150000"/>
              </a:lnSpc>
            </a:pPr>
            <a:r>
              <a:rPr lang="en-US" b="0" i="0" dirty="0">
                <a:solidFill>
                  <a:srgbClr val="333333"/>
                </a:solidFill>
                <a:effectLst/>
                <a:latin typeface="PT Sans"/>
              </a:rPr>
              <a:t>In summary, weather forecasts are increasingly accurate and useful, and their benefits extend widely across the economy. While much has been accomplished in improving weather forecasts, there remains much room for improvement.</a:t>
            </a:r>
            <a:endParaRPr lang="en-IN" dirty="0"/>
          </a:p>
        </p:txBody>
      </p:sp>
    </p:spTree>
    <p:extLst>
      <p:ext uri="{BB962C8B-B14F-4D97-AF65-F5344CB8AC3E}">
        <p14:creationId xmlns:p14="http://schemas.microsoft.com/office/powerpoint/2010/main" xmlns="" val="10260728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8E546A-F635-4382-BBF4-CBF4C6500F73}"/>
              </a:ext>
            </a:extLst>
          </p:cNvPr>
          <p:cNvSpPr>
            <a:spLocks noGrp="1"/>
          </p:cNvSpPr>
          <p:nvPr>
            <p:ph type="title"/>
          </p:nvPr>
        </p:nvSpPr>
        <p:spPr/>
        <p:txBody>
          <a:bodyPr/>
          <a:lstStyle/>
          <a:p>
            <a:pPr algn="ctr"/>
            <a:r>
              <a:rPr lang="en-IN" b="1" u="sng" dirty="0"/>
              <a:t>Contents </a:t>
            </a:r>
          </a:p>
        </p:txBody>
      </p:sp>
      <p:sp>
        <p:nvSpPr>
          <p:cNvPr id="3" name="Content Placeholder 2">
            <a:extLst>
              <a:ext uri="{FF2B5EF4-FFF2-40B4-BE49-F238E27FC236}">
                <a16:creationId xmlns:a16="http://schemas.microsoft.com/office/drawing/2014/main" xmlns="" id="{4C17454A-8166-605C-2770-BC9581198CAA}"/>
              </a:ext>
            </a:extLst>
          </p:cNvPr>
          <p:cNvSpPr>
            <a:spLocks noGrp="1"/>
          </p:cNvSpPr>
          <p:nvPr>
            <p:ph idx="1"/>
          </p:nvPr>
        </p:nvSpPr>
        <p:spPr>
          <a:xfrm>
            <a:off x="838200" y="1825625"/>
            <a:ext cx="10515600" cy="4467599"/>
          </a:xfrm>
        </p:spPr>
        <p:txBody>
          <a:bodyPr>
            <a:normAutofit lnSpcReduction="10000"/>
          </a:bodyPr>
          <a:lstStyle/>
          <a:p>
            <a:pPr>
              <a:lnSpc>
                <a:spcPct val="150000"/>
              </a:lnSpc>
            </a:pPr>
            <a:r>
              <a:rPr lang="en-IN" dirty="0"/>
              <a:t>Introduction.</a:t>
            </a:r>
          </a:p>
          <a:p>
            <a:pPr>
              <a:lnSpc>
                <a:spcPct val="150000"/>
              </a:lnSpc>
            </a:pPr>
            <a:r>
              <a:rPr lang="en-IN" b="0" i="0" dirty="0">
                <a:solidFill>
                  <a:srgbClr val="000000"/>
                </a:solidFill>
                <a:effectLst/>
                <a:latin typeface="system-ui"/>
              </a:rPr>
              <a:t>Features of the Project.</a:t>
            </a:r>
          </a:p>
          <a:p>
            <a:pPr>
              <a:lnSpc>
                <a:spcPct val="150000"/>
              </a:lnSpc>
            </a:pPr>
            <a:r>
              <a:rPr lang="en-US" b="0" i="0" dirty="0">
                <a:solidFill>
                  <a:srgbClr val="000000"/>
                </a:solidFill>
                <a:effectLst/>
                <a:latin typeface="system-ui"/>
              </a:rPr>
              <a:t>Tools and Technologies to be used in this project.</a:t>
            </a:r>
          </a:p>
          <a:p>
            <a:pPr>
              <a:lnSpc>
                <a:spcPct val="150000"/>
              </a:lnSpc>
            </a:pPr>
            <a:r>
              <a:rPr lang="en-US" b="0" i="0" dirty="0">
                <a:solidFill>
                  <a:srgbClr val="000000"/>
                </a:solidFill>
                <a:effectLst/>
                <a:latin typeface="system-ui"/>
              </a:rPr>
              <a:t>How To Import And Run The Project.</a:t>
            </a:r>
          </a:p>
          <a:p>
            <a:pPr>
              <a:lnSpc>
                <a:spcPct val="150000"/>
              </a:lnSpc>
            </a:pPr>
            <a:r>
              <a:rPr lang="en-IN" dirty="0"/>
              <a:t>Frontend of project.</a:t>
            </a:r>
          </a:p>
          <a:p>
            <a:pPr>
              <a:lnSpc>
                <a:spcPct val="150000"/>
              </a:lnSpc>
            </a:pPr>
            <a:r>
              <a:rPr lang="en-IN" dirty="0"/>
              <a:t>Conclusion </a:t>
            </a:r>
          </a:p>
          <a:p>
            <a:pPr>
              <a:lnSpc>
                <a:spcPct val="150000"/>
              </a:lnSpc>
            </a:pPr>
            <a:endParaRPr lang="en-IN" dirty="0"/>
          </a:p>
        </p:txBody>
      </p:sp>
    </p:spTree>
    <p:extLst>
      <p:ext uri="{BB962C8B-B14F-4D97-AF65-F5344CB8AC3E}">
        <p14:creationId xmlns:p14="http://schemas.microsoft.com/office/powerpoint/2010/main" xmlns="" val="252039044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W</a:t>
            </a:r>
            <a:r>
              <a:rPr lang="en-US" b="1" u="sng" dirty="0" smtClean="0"/>
              <a:t>eather application</a:t>
            </a:r>
            <a:endParaRPr lang="en-US" b="1" u="sng" dirty="0"/>
          </a:p>
        </p:txBody>
      </p:sp>
      <p:sp>
        <p:nvSpPr>
          <p:cNvPr id="3" name="Content Placeholder 2"/>
          <p:cNvSpPr>
            <a:spLocks noGrp="1"/>
          </p:cNvSpPr>
          <p:nvPr>
            <p:ph idx="1"/>
          </p:nvPr>
        </p:nvSpPr>
        <p:spPr/>
        <p:txBody>
          <a:bodyPr/>
          <a:lstStyle/>
          <a:p>
            <a:pPr>
              <a:lnSpc>
                <a:spcPct val="150000"/>
              </a:lnSpc>
            </a:pPr>
            <a:r>
              <a:rPr lang="en-US" dirty="0" smtClean="0"/>
              <a:t>Weather apps are the most popular way to instantly access forecasts, warnings and other </a:t>
            </a:r>
            <a:r>
              <a:rPr lang="en-US" dirty="0" smtClean="0"/>
              <a:t>useful weather </a:t>
            </a:r>
            <a:r>
              <a:rPr lang="en-US" dirty="0" smtClean="0"/>
              <a:t>information on our mobile phones. They provide the public with unprecedented flexibility: users choose the information they want, how they get it and how it </a:t>
            </a:r>
            <a:r>
              <a:rPr lang="en-US" dirty="0" smtClean="0"/>
              <a:t>looks.</a:t>
            </a:r>
            <a:endParaRPr lang="en-US" dirty="0" smtClean="0"/>
          </a:p>
          <a:p>
            <a:pPr>
              <a:lnSpc>
                <a:spcPct val="150000"/>
              </a:lnSpc>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u="sng" dirty="0"/>
              <a:t>I</a:t>
            </a:r>
            <a:r>
              <a:rPr lang="en-US" b="1" u="sng" dirty="0" smtClean="0"/>
              <a:t>mportance of weather app?</a:t>
            </a:r>
            <a:endParaRPr lang="en-US" b="1" u="sng" dirty="0"/>
          </a:p>
        </p:txBody>
      </p:sp>
      <p:sp>
        <p:nvSpPr>
          <p:cNvPr id="3" name="Content Placeholder 2"/>
          <p:cNvSpPr>
            <a:spLocks noGrp="1"/>
          </p:cNvSpPr>
          <p:nvPr>
            <p:ph idx="1"/>
          </p:nvPr>
        </p:nvSpPr>
        <p:spPr>
          <a:xfrm>
            <a:off x="508000" y="2438401"/>
            <a:ext cx="10972800" cy="3230563"/>
          </a:xfrm>
        </p:spPr>
        <p:txBody>
          <a:bodyPr anchor="ctr"/>
          <a:lstStyle/>
          <a:p>
            <a:pPr>
              <a:lnSpc>
                <a:spcPct val="150000"/>
              </a:lnSpc>
            </a:pPr>
            <a:r>
              <a:rPr lang="en-US" dirty="0" smtClean="0"/>
              <a:t>Having an up to date information about the weather helps us to take well-read decisions. These weather apps constantly update the forecasts for a day or hour or sometimes for even a minute.</a:t>
            </a:r>
          </a:p>
          <a:p>
            <a:pPr>
              <a:lnSpc>
                <a:spcPct val="150000"/>
              </a:lnSpc>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89BA44-2431-42D0-AEF5-EADDC7C7C4E4}"/>
              </a:ext>
            </a:extLst>
          </p:cNvPr>
          <p:cNvSpPr>
            <a:spLocks noGrp="1"/>
          </p:cNvSpPr>
          <p:nvPr>
            <p:ph type="title"/>
          </p:nvPr>
        </p:nvSpPr>
        <p:spPr/>
        <p:txBody>
          <a:bodyPr/>
          <a:lstStyle/>
          <a:p>
            <a:pPr algn="ctr"/>
            <a:r>
              <a:rPr lang="en-IN" b="1" u="sng" dirty="0">
                <a:latin typeface="+mn-lt"/>
              </a:rPr>
              <a:t>Introduction </a:t>
            </a:r>
          </a:p>
        </p:txBody>
      </p:sp>
      <p:sp>
        <p:nvSpPr>
          <p:cNvPr id="3" name="Content Placeholder 2">
            <a:extLst>
              <a:ext uri="{FF2B5EF4-FFF2-40B4-BE49-F238E27FC236}">
                <a16:creationId xmlns:a16="http://schemas.microsoft.com/office/drawing/2014/main" xmlns="" id="{A42A80C6-F9B9-3A97-D591-378302D00499}"/>
              </a:ext>
            </a:extLst>
          </p:cNvPr>
          <p:cNvSpPr>
            <a:spLocks noGrp="1"/>
          </p:cNvSpPr>
          <p:nvPr>
            <p:ph idx="1"/>
          </p:nvPr>
        </p:nvSpPr>
        <p:spPr/>
        <p:txBody>
          <a:bodyPr/>
          <a:lstStyle/>
          <a:p>
            <a:pPr>
              <a:lnSpc>
                <a:spcPct val="150000"/>
              </a:lnSpc>
            </a:pPr>
            <a:r>
              <a:rPr lang="en-US" dirty="0">
                <a:solidFill>
                  <a:srgbClr val="212529"/>
                </a:solidFill>
              </a:rPr>
              <a:t>W</a:t>
            </a:r>
            <a:r>
              <a:rPr lang="en-US" b="0" i="0" dirty="0">
                <a:solidFill>
                  <a:srgbClr val="212529"/>
                </a:solidFill>
                <a:effectLst/>
              </a:rPr>
              <a:t>eather apps constantly update the forecasts for a day or hour. This application can be simply termed as the compact weather devices, as this do not only tell about the temperature of that specific region instead this can describe the accurate time of the sunrise and sunset, the time of the rainfall, humidity levels, wind speed.</a:t>
            </a:r>
            <a:endParaRPr lang="en-IN" dirty="0"/>
          </a:p>
        </p:txBody>
      </p:sp>
    </p:spTree>
    <p:extLst>
      <p:ext uri="{BB962C8B-B14F-4D97-AF65-F5344CB8AC3E}">
        <p14:creationId xmlns:p14="http://schemas.microsoft.com/office/powerpoint/2010/main" xmlns="" val="299890484"/>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CED3AD-7F7E-D737-7B15-6390254F93BC}"/>
              </a:ext>
            </a:extLst>
          </p:cNvPr>
          <p:cNvSpPr>
            <a:spLocks noGrp="1"/>
          </p:cNvSpPr>
          <p:nvPr>
            <p:ph type="title"/>
          </p:nvPr>
        </p:nvSpPr>
        <p:spPr/>
        <p:txBody>
          <a:bodyPr/>
          <a:lstStyle/>
          <a:p>
            <a:pPr algn="ctr"/>
            <a:r>
              <a:rPr lang="en-IN" b="1" i="0" u="sng" dirty="0">
                <a:solidFill>
                  <a:srgbClr val="000000"/>
                </a:solidFill>
                <a:effectLst/>
                <a:latin typeface="+mn-lt"/>
              </a:rPr>
              <a:t>Features of the Project</a:t>
            </a:r>
            <a:endParaRPr lang="en-IN" b="1" u="sng" dirty="0">
              <a:latin typeface="+mn-lt"/>
            </a:endParaRPr>
          </a:p>
        </p:txBody>
      </p:sp>
      <p:sp>
        <p:nvSpPr>
          <p:cNvPr id="3" name="Content Placeholder 2">
            <a:extLst>
              <a:ext uri="{FF2B5EF4-FFF2-40B4-BE49-F238E27FC236}">
                <a16:creationId xmlns:a16="http://schemas.microsoft.com/office/drawing/2014/main" xmlns="" id="{2669AD7B-84BB-BEB1-D5B7-2FF294272A50}"/>
              </a:ext>
            </a:extLst>
          </p:cNvPr>
          <p:cNvSpPr>
            <a:spLocks noGrp="1"/>
          </p:cNvSpPr>
          <p:nvPr>
            <p:ph idx="1"/>
          </p:nvPr>
        </p:nvSpPr>
        <p:spPr/>
        <p:txBody>
          <a:bodyPr>
            <a:normAutofit lnSpcReduction="10000"/>
          </a:bodyPr>
          <a:lstStyle/>
          <a:p>
            <a:pPr>
              <a:lnSpc>
                <a:spcPct val="150000"/>
              </a:lnSpc>
            </a:pPr>
            <a:r>
              <a:rPr lang="en-US" b="0" i="0" dirty="0">
                <a:solidFill>
                  <a:srgbClr val="000000"/>
                </a:solidFill>
                <a:effectLst/>
              </a:rPr>
              <a:t>Search Weather in Your City.</a:t>
            </a:r>
          </a:p>
          <a:p>
            <a:pPr>
              <a:lnSpc>
                <a:spcPct val="150000"/>
              </a:lnSpc>
            </a:pPr>
            <a:r>
              <a:rPr lang="en-US" b="0" i="0" dirty="0">
                <a:solidFill>
                  <a:srgbClr val="000000"/>
                </a:solidFill>
                <a:effectLst/>
              </a:rPr>
              <a:t>See Temperature.</a:t>
            </a:r>
          </a:p>
          <a:p>
            <a:pPr>
              <a:lnSpc>
                <a:spcPct val="150000"/>
              </a:lnSpc>
            </a:pPr>
            <a:r>
              <a:rPr lang="en-US" b="0" i="0" dirty="0">
                <a:solidFill>
                  <a:srgbClr val="000000"/>
                </a:solidFill>
                <a:effectLst/>
              </a:rPr>
              <a:t>See Humidity.</a:t>
            </a:r>
          </a:p>
          <a:p>
            <a:pPr>
              <a:lnSpc>
                <a:spcPct val="150000"/>
              </a:lnSpc>
            </a:pPr>
            <a:r>
              <a:rPr lang="en-US" b="0" i="0" dirty="0">
                <a:solidFill>
                  <a:srgbClr val="000000"/>
                </a:solidFill>
                <a:effectLst/>
              </a:rPr>
              <a:t>See Wind Speed.</a:t>
            </a:r>
          </a:p>
          <a:p>
            <a:pPr>
              <a:lnSpc>
                <a:spcPct val="150000"/>
              </a:lnSpc>
            </a:pPr>
            <a:r>
              <a:rPr lang="en-US" dirty="0">
                <a:solidFill>
                  <a:srgbClr val="000000"/>
                </a:solidFill>
              </a:rPr>
              <a:t>Sunrise time.</a:t>
            </a:r>
          </a:p>
          <a:p>
            <a:pPr>
              <a:lnSpc>
                <a:spcPct val="150000"/>
              </a:lnSpc>
            </a:pPr>
            <a:r>
              <a:rPr lang="en-US" dirty="0">
                <a:solidFill>
                  <a:srgbClr val="000000"/>
                </a:solidFill>
              </a:rPr>
              <a:t>Sunset time.</a:t>
            </a:r>
            <a:endParaRPr lang="en-IN" dirty="0"/>
          </a:p>
        </p:txBody>
      </p:sp>
    </p:spTree>
    <p:extLst>
      <p:ext uri="{BB962C8B-B14F-4D97-AF65-F5344CB8AC3E}">
        <p14:creationId xmlns:p14="http://schemas.microsoft.com/office/powerpoint/2010/main" xmlns="" val="4011778845"/>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5D0DF2-1F0D-0028-FB73-152B1ED9B2C9}"/>
              </a:ext>
            </a:extLst>
          </p:cNvPr>
          <p:cNvSpPr>
            <a:spLocks noGrp="1"/>
          </p:cNvSpPr>
          <p:nvPr>
            <p:ph type="title"/>
          </p:nvPr>
        </p:nvSpPr>
        <p:spPr/>
        <p:txBody>
          <a:bodyPr>
            <a:normAutofit/>
          </a:bodyPr>
          <a:lstStyle/>
          <a:p>
            <a:pPr algn="ctr"/>
            <a:r>
              <a:rPr lang="en-US" sz="3600" b="1" i="0" u="sng" dirty="0">
                <a:solidFill>
                  <a:srgbClr val="000000"/>
                </a:solidFill>
                <a:effectLst/>
                <a:latin typeface="system-ui"/>
              </a:rPr>
              <a:t>Tools and Technologies to be used in this project</a:t>
            </a:r>
            <a:endParaRPr lang="en-IN" sz="3600" b="1" u="sng" dirty="0"/>
          </a:p>
        </p:txBody>
      </p:sp>
      <p:sp>
        <p:nvSpPr>
          <p:cNvPr id="3" name="Content Placeholder 2">
            <a:extLst>
              <a:ext uri="{FF2B5EF4-FFF2-40B4-BE49-F238E27FC236}">
                <a16:creationId xmlns:a16="http://schemas.microsoft.com/office/drawing/2014/main" xmlns="" id="{92A3A303-C01D-8DA3-24A1-28D2ABFE1C5A}"/>
              </a:ext>
            </a:extLst>
          </p:cNvPr>
          <p:cNvSpPr>
            <a:spLocks noGrp="1"/>
          </p:cNvSpPr>
          <p:nvPr>
            <p:ph idx="1"/>
          </p:nvPr>
        </p:nvSpPr>
        <p:spPr>
          <a:xfrm>
            <a:off x="515470" y="2381437"/>
            <a:ext cx="10515600" cy="4351338"/>
          </a:xfrm>
        </p:spPr>
        <p:txBody>
          <a:bodyPr/>
          <a:lstStyle/>
          <a:p>
            <a:pPr>
              <a:lnSpc>
                <a:spcPct val="150000"/>
              </a:lnSpc>
            </a:pPr>
            <a:r>
              <a:rPr lang="en-IN" dirty="0"/>
              <a:t>Visual studio code.</a:t>
            </a:r>
          </a:p>
          <a:p>
            <a:pPr>
              <a:lnSpc>
                <a:spcPct val="150000"/>
              </a:lnSpc>
            </a:pPr>
            <a:r>
              <a:rPr lang="en-IN" dirty="0"/>
              <a:t>Hyper text markup language(HTML).</a:t>
            </a:r>
          </a:p>
          <a:p>
            <a:pPr>
              <a:lnSpc>
                <a:spcPct val="150000"/>
              </a:lnSpc>
            </a:pPr>
            <a:r>
              <a:rPr lang="en-IN" dirty="0"/>
              <a:t>Java Script(JS).</a:t>
            </a:r>
          </a:p>
          <a:p>
            <a:pPr>
              <a:lnSpc>
                <a:spcPct val="150000"/>
              </a:lnSpc>
            </a:pPr>
            <a:r>
              <a:rPr lang="en-IN" b="0" i="0" dirty="0">
                <a:effectLst/>
              </a:rPr>
              <a:t>Application programming interface(API).</a:t>
            </a:r>
          </a:p>
          <a:p>
            <a:pPr>
              <a:lnSpc>
                <a:spcPct val="150000"/>
              </a:lnSpc>
            </a:pPr>
            <a:r>
              <a:rPr lang="en-IN" dirty="0"/>
              <a:t>GitHub.</a:t>
            </a:r>
          </a:p>
          <a:p>
            <a:pPr marL="0" indent="0">
              <a:lnSpc>
                <a:spcPct val="150000"/>
              </a:lnSpc>
              <a:buNone/>
            </a:pPr>
            <a:endParaRPr lang="en-IN" dirty="0"/>
          </a:p>
        </p:txBody>
      </p:sp>
    </p:spTree>
    <p:extLst>
      <p:ext uri="{BB962C8B-B14F-4D97-AF65-F5344CB8AC3E}">
        <p14:creationId xmlns:p14="http://schemas.microsoft.com/office/powerpoint/2010/main" xmlns="" val="265329738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57A745-E29F-72D5-F9C4-2D1540BF4816}"/>
              </a:ext>
            </a:extLst>
          </p:cNvPr>
          <p:cNvSpPr>
            <a:spLocks noGrp="1"/>
          </p:cNvSpPr>
          <p:nvPr>
            <p:ph type="title"/>
          </p:nvPr>
        </p:nvSpPr>
        <p:spPr/>
        <p:txBody>
          <a:bodyPr/>
          <a:lstStyle/>
          <a:p>
            <a:pPr algn="ctr"/>
            <a:r>
              <a:rPr lang="en-US" b="1" i="0" u="sng" dirty="0">
                <a:solidFill>
                  <a:srgbClr val="000000"/>
                </a:solidFill>
                <a:effectLst/>
                <a:latin typeface="system-ui"/>
              </a:rPr>
              <a:t>How To Import And Run The Project</a:t>
            </a:r>
            <a:endParaRPr lang="en-IN" dirty="0"/>
          </a:p>
        </p:txBody>
      </p:sp>
      <p:sp>
        <p:nvSpPr>
          <p:cNvPr id="3" name="Content Placeholder 2">
            <a:extLst>
              <a:ext uri="{FF2B5EF4-FFF2-40B4-BE49-F238E27FC236}">
                <a16:creationId xmlns:a16="http://schemas.microsoft.com/office/drawing/2014/main" xmlns="" id="{18300B4B-B555-B56B-A9FC-8F9E1F6C5FF4}"/>
              </a:ext>
            </a:extLst>
          </p:cNvPr>
          <p:cNvSpPr>
            <a:spLocks noGrp="1"/>
          </p:cNvSpPr>
          <p:nvPr>
            <p:ph idx="1"/>
          </p:nvPr>
        </p:nvSpPr>
        <p:spPr>
          <a:xfrm>
            <a:off x="838200" y="1586753"/>
            <a:ext cx="10515600" cy="4590210"/>
          </a:xfrm>
        </p:spPr>
        <p:txBody>
          <a:bodyPr>
            <a:noAutofit/>
          </a:bodyPr>
          <a:lstStyle/>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161616"/>
                </a:solidFill>
                <a:effectLst/>
              </a:rPr>
              <a:t>Close any open projects.</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161616"/>
                </a:solidFill>
                <a:effectLst/>
              </a:rPr>
              <a:t>From the File menu, select Import &gt; Import from Visual Studio 6.0 Project or Import from Visual Studio .NET Project.</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161616"/>
                </a:solidFill>
                <a:effectLst/>
              </a:rPr>
              <a:t>Use the file selector to locate a valid .</a:t>
            </a:r>
            <a:r>
              <a:rPr kumimoji="0" lang="en-US" altLang="en-US" i="0" u="none" strike="noStrike" cap="none" normalizeH="0" baseline="0" dirty="0" err="1">
                <a:ln>
                  <a:noFill/>
                </a:ln>
                <a:solidFill>
                  <a:srgbClr val="161616"/>
                </a:solidFill>
                <a:effectLst/>
              </a:rPr>
              <a:t>dsp</a:t>
            </a:r>
            <a:r>
              <a:rPr kumimoji="0" lang="en-US" altLang="en-US" i="0" u="none" strike="noStrike" cap="none" normalizeH="0" baseline="0" dirty="0">
                <a:ln>
                  <a:noFill/>
                </a:ln>
                <a:solidFill>
                  <a:srgbClr val="161616"/>
                </a:solidFill>
                <a:effectLst/>
              </a:rPr>
              <a:t> or .</a:t>
            </a:r>
            <a:r>
              <a:rPr kumimoji="0" lang="en-US" altLang="en-US" i="0" u="none" strike="noStrike" cap="none" normalizeH="0" baseline="0" dirty="0" err="1">
                <a:ln>
                  <a:noFill/>
                </a:ln>
                <a:solidFill>
                  <a:srgbClr val="161616"/>
                </a:solidFill>
                <a:effectLst/>
              </a:rPr>
              <a:t>vcproj</a:t>
            </a:r>
            <a:r>
              <a:rPr kumimoji="0" lang="en-US" altLang="en-US" i="0" u="none" strike="noStrike" cap="none" normalizeH="0" baseline="0" dirty="0">
                <a:ln>
                  <a:noFill/>
                </a:ln>
                <a:solidFill>
                  <a:srgbClr val="161616"/>
                </a:solidFill>
                <a:effectLst/>
              </a:rPr>
              <a:t> project file and click Open.</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161616"/>
                </a:solidFill>
                <a:effectLst/>
              </a:rPr>
              <a:t>Enter a name for the new project and click OK.</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161616"/>
                </a:solidFill>
                <a:effectLst/>
              </a:rPr>
              <a:t>Select the correct Configuration in the Configuration toolbar.</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161616"/>
                </a:solidFill>
                <a:effectLst/>
              </a:rPr>
              <a:t>In the Project Explorer, click Settings          .</a:t>
            </a:r>
          </a:p>
          <a:p>
            <a:pPr marL="514350" marR="0" lvl="0" indent="-51435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i="0" u="none" strike="noStrike" cap="none" normalizeH="0" baseline="0" dirty="0">
                <a:ln>
                  <a:noFill/>
                </a:ln>
                <a:solidFill>
                  <a:srgbClr val="161616"/>
                </a:solidFill>
                <a:effectLst/>
              </a:rPr>
              <a:t>Enter any specific compilation options in the Build settings and click OK.</a:t>
            </a:r>
          </a:p>
          <a:p>
            <a:pPr marL="514350" indent="-514350">
              <a:buFont typeface="+mj-lt"/>
              <a:buAutoNum type="arabicPeriod"/>
            </a:pPr>
            <a:endParaRPr lang="en-IN" dirty="0"/>
          </a:p>
        </p:txBody>
      </p:sp>
    </p:spTree>
    <p:extLst>
      <p:ext uri="{BB962C8B-B14F-4D97-AF65-F5344CB8AC3E}">
        <p14:creationId xmlns:p14="http://schemas.microsoft.com/office/powerpoint/2010/main" xmlns="" val="3625724342"/>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B72252-BA48-85C3-16AD-D6DE61A13A46}"/>
              </a:ext>
            </a:extLst>
          </p:cNvPr>
          <p:cNvSpPr>
            <a:spLocks noGrp="1"/>
          </p:cNvSpPr>
          <p:nvPr>
            <p:ph type="title"/>
          </p:nvPr>
        </p:nvSpPr>
        <p:spPr/>
        <p:txBody>
          <a:bodyPr/>
          <a:lstStyle/>
          <a:p>
            <a:pPr algn="ctr"/>
            <a:r>
              <a:rPr lang="en-US" b="1" i="0" u="sng" dirty="0">
                <a:solidFill>
                  <a:srgbClr val="000000"/>
                </a:solidFill>
                <a:effectLst/>
                <a:latin typeface="system-ui"/>
              </a:rPr>
              <a:t>How To Import And Run The Project</a:t>
            </a:r>
            <a:endParaRPr lang="en-IN" b="1" u="sng" dirty="0"/>
          </a:p>
        </p:txBody>
      </p:sp>
      <p:sp>
        <p:nvSpPr>
          <p:cNvPr id="3" name="Content Placeholder 2">
            <a:extLst>
              <a:ext uri="{FF2B5EF4-FFF2-40B4-BE49-F238E27FC236}">
                <a16:creationId xmlns:a16="http://schemas.microsoft.com/office/drawing/2014/main" xmlns="" id="{7829D7BA-0B31-6A2B-4542-E40D936A6D6F}"/>
              </a:ext>
            </a:extLst>
          </p:cNvPr>
          <p:cNvSpPr>
            <a:spLocks noGrp="1"/>
          </p:cNvSpPr>
          <p:nvPr>
            <p:ph idx="1"/>
          </p:nvPr>
        </p:nvSpPr>
        <p:spPr/>
        <p:txBody>
          <a:bodyPr/>
          <a:lstStyle/>
          <a:p>
            <a:pPr>
              <a:lnSpc>
                <a:spcPct val="150000"/>
              </a:lnSpc>
            </a:pPr>
            <a:r>
              <a:rPr lang="en-US" b="0" i="0" dirty="0">
                <a:effectLst/>
                <a:latin typeface="arial" panose="020B0604020202020204" pitchFamily="34" charset="0"/>
              </a:rPr>
              <a:t>On GitHub.com, navigate to the main page of the repository. Under your repository name, click Actions. In the left sidebar, click the workflow you want to run. Above the list of workflow runs, select Run workflow.</a:t>
            </a:r>
          </a:p>
          <a:p>
            <a:pPr>
              <a:lnSpc>
                <a:spcPct val="150000"/>
              </a:lnSpc>
            </a:pPr>
            <a:endParaRPr lang="en-US" dirty="0">
              <a:latin typeface="arial" panose="020B0604020202020204" pitchFamily="34" charset="0"/>
            </a:endParaRPr>
          </a:p>
          <a:p>
            <a:pPr>
              <a:lnSpc>
                <a:spcPct val="150000"/>
              </a:lnSpc>
            </a:pPr>
            <a:endParaRPr lang="en-IN" dirty="0"/>
          </a:p>
        </p:txBody>
      </p:sp>
    </p:spTree>
    <p:extLst>
      <p:ext uri="{BB962C8B-B14F-4D97-AF65-F5344CB8AC3E}">
        <p14:creationId xmlns:p14="http://schemas.microsoft.com/office/powerpoint/2010/main" xmlns="" val="1187968066"/>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TotalTime>
  <Words>379</Words>
  <Application>Microsoft Office PowerPoint</Application>
  <PresentationFormat>Custom</PresentationFormat>
  <Paragraphs>50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Contents </vt:lpstr>
      <vt:lpstr>Weather application</vt:lpstr>
      <vt:lpstr>Importance of weather app?</vt:lpstr>
      <vt:lpstr>Introduction </vt:lpstr>
      <vt:lpstr>Features of the Project</vt:lpstr>
      <vt:lpstr>Tools and Technologies to be used in this project</vt:lpstr>
      <vt:lpstr>How To Import And Run The Project</vt:lpstr>
      <vt:lpstr>How To Import And Run The Project</vt:lpstr>
      <vt:lpstr>Slide 10</vt:lpstr>
      <vt:lpstr>Conclusion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Bhargava</dc:creator>
  <cp:lastModifiedBy>HP</cp:lastModifiedBy>
  <cp:revision>2</cp:revision>
  <dcterms:created xsi:type="dcterms:W3CDTF">2022-12-14T15:26:10Z</dcterms:created>
  <dcterms:modified xsi:type="dcterms:W3CDTF">2022-12-15T05:36:12Z</dcterms:modified>
</cp:coreProperties>
</file>