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60" r:id="rId3"/>
    <p:sldId id="261" r:id="rId4"/>
    <p:sldId id="262" r:id="rId5"/>
    <p:sldId id="257" r:id="rId6"/>
    <p:sldId id="290" r:id="rId7"/>
    <p:sldId id="264" r:id="rId8"/>
    <p:sldId id="280" r:id="rId9"/>
    <p:sldId id="267" r:id="rId10"/>
    <p:sldId id="292" r:id="rId11"/>
    <p:sldId id="291" r:id="rId12"/>
    <p:sldId id="269" r:id="rId13"/>
    <p:sldId id="270" r:id="rId14"/>
    <p:sldId id="284" r:id="rId15"/>
    <p:sldId id="285" r:id="rId16"/>
    <p:sldId id="286" r:id="rId17"/>
    <p:sldId id="28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285" autoAdjust="0"/>
    <p:restoredTop sz="94662" autoAdjust="0"/>
  </p:normalViewPr>
  <p:slideViewPr>
    <p:cSldViewPr>
      <p:cViewPr varScale="1">
        <p:scale>
          <a:sx n="81" d="100"/>
          <a:sy n="81" d="100"/>
        </p:scale>
        <p:origin x="917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3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7AA01-6DB3-492C-95AF-265BC914FB58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9713D-4D7D-4208-B4A1-49295B942D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7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5CF230B-C42C-4AE9-B94E-0A8CA1937C9F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7FE7F3C-88B2-4E06-972B-BD7E1A0E04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230B-C42C-4AE9-B94E-0A8CA1937C9F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7F3C-88B2-4E06-972B-BD7E1A0E04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230B-C42C-4AE9-B94E-0A8CA1937C9F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7F3C-88B2-4E06-972B-BD7E1A0E04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5CF230B-C42C-4AE9-B94E-0A8CA1937C9F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FE7F3C-88B2-4E06-972B-BD7E1A0E0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5CF230B-C42C-4AE9-B94E-0A8CA1937C9F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7FE7F3C-88B2-4E06-972B-BD7E1A0E04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230B-C42C-4AE9-B94E-0A8CA1937C9F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7F3C-88B2-4E06-972B-BD7E1A0E0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230B-C42C-4AE9-B94E-0A8CA1937C9F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7F3C-88B2-4E06-972B-BD7E1A0E0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5CF230B-C42C-4AE9-B94E-0A8CA1937C9F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FE7F3C-88B2-4E06-972B-BD7E1A0E0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F230B-C42C-4AE9-B94E-0A8CA1937C9F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E7F3C-88B2-4E06-972B-BD7E1A0E04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5CF230B-C42C-4AE9-B94E-0A8CA1937C9F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7FE7F3C-88B2-4E06-972B-BD7E1A0E0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5CF230B-C42C-4AE9-B94E-0A8CA1937C9F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7FE7F3C-88B2-4E06-972B-BD7E1A0E0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5CF230B-C42C-4AE9-B94E-0A8CA1937C9F}" type="datetimeFigureOut">
              <a:rPr lang="en-US" smtClean="0"/>
              <a:pPr/>
              <a:t>6/22/2022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7FE7F3C-88B2-4E06-972B-BD7E1A0E04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096" y="2714620"/>
            <a:ext cx="7005638" cy="1905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PRESENTATION ON PROJECT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DATA INVENTORY SYSTEM</a:t>
            </a:r>
            <a:br>
              <a:rPr lang="en-US" dirty="0">
                <a:latin typeface="Aharoni" pitchFamily="2" charset="-79"/>
                <a:cs typeface="Aharoni" pitchFamily="2" charset="-79"/>
              </a:rPr>
            </a:br>
            <a:br>
              <a:rPr lang="en-US" dirty="0">
                <a:latin typeface="Aharoni" pitchFamily="2" charset="-79"/>
                <a:cs typeface="Aharoni" pitchFamily="2" charset="-79"/>
              </a:rPr>
            </a:br>
            <a:r>
              <a:rPr lang="en-US" sz="2400" dirty="0">
                <a:latin typeface="Aharoni" pitchFamily="2" charset="-79"/>
                <a:cs typeface="Aharoni" pitchFamily="2" charset="-79"/>
              </a:rPr>
              <a:t>from</a:t>
            </a:r>
            <a:r>
              <a:rPr lang="en-US" sz="2400" dirty="0">
                <a:cs typeface="Aharoni" pitchFamily="2" charset="-79"/>
              </a:rPr>
              <a:t> ITE INFOTECH Pvt. Ltd.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0166" y="4929198"/>
            <a:ext cx="6400800" cy="1447800"/>
          </a:xfrm>
        </p:spPr>
        <p:txBody>
          <a:bodyPr/>
          <a:lstStyle/>
          <a:p>
            <a:pPr algn="ctr"/>
            <a:r>
              <a:rPr lang="en-US" dirty="0"/>
              <a:t>Presented By: ANAND GUPTA</a:t>
            </a:r>
          </a:p>
          <a:p>
            <a:pPr algn="ctr"/>
            <a:r>
              <a:rPr lang="en-US" dirty="0"/>
              <a:t>Enroll. </a:t>
            </a:r>
            <a:r>
              <a:rPr lang="en-US" dirty="0">
                <a:latin typeface="Arial" pitchFamily="34" charset="0"/>
                <a:cs typeface="Arial" pitchFamily="34" charset="0"/>
              </a:rPr>
              <a:t>: 0101CA201005</a:t>
            </a:r>
          </a:p>
          <a:p>
            <a:pPr algn="ctr"/>
            <a:r>
              <a:rPr lang="en-US" dirty="0"/>
              <a:t>MCA 4</a:t>
            </a:r>
            <a:r>
              <a:rPr lang="en-US" baseline="30000" dirty="0"/>
              <a:t>th</a:t>
            </a:r>
            <a:r>
              <a:rPr lang="en-US" dirty="0"/>
              <a:t> Semester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660" y="990600"/>
            <a:ext cx="1341472" cy="142593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4282" y="0"/>
            <a:ext cx="8786874" cy="11430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 defTabSz="580553">
              <a:spcBef>
                <a:spcPct val="0"/>
              </a:spcBef>
              <a:defRPr/>
            </a:pPr>
            <a:r>
              <a:rPr lang="en-US" sz="1905" b="1" cap="all" dirty="0">
                <a:solidFill>
                  <a:schemeClr val="accent2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University Institute Of Technology</a:t>
            </a:r>
            <a:br>
              <a:rPr lang="en-IN" sz="1905" dirty="0">
                <a:solidFill>
                  <a:schemeClr val="accent2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1905" b="1" cap="all" dirty="0">
                <a:solidFill>
                  <a:schemeClr val="accent2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RGPV,  Bhopal(M.P.)</a:t>
            </a:r>
            <a:br>
              <a:rPr lang="en-GB" sz="1524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IN" sz="1524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7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3174" y="285728"/>
            <a:ext cx="33741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 Black" pitchFamily="34" charset="0"/>
                <a:cs typeface="Aharoni" pitchFamily="2" charset="-79"/>
              </a:rPr>
              <a:t>Home Page</a:t>
            </a:r>
            <a:endParaRPr lang="en-US" sz="24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D7C131F-ABC4-DAD9-401A-9B4EC2324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645610"/>
              </p:ext>
            </p:extLst>
          </p:nvPr>
        </p:nvGraphicFramePr>
        <p:xfrm>
          <a:off x="683568" y="1196752"/>
          <a:ext cx="7488832" cy="453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4622840" imgH="7079040" progId="Paint.Picture">
                  <p:embed/>
                </p:oleObj>
              </mc:Choice>
              <mc:Fallback>
                <p:oleObj name="Bitmap Image" r:id="rId2" imgW="14622840" imgH="7079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1196752"/>
                        <a:ext cx="7488832" cy="4536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1667" y="7257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C00000"/>
                </a:solidFill>
                <a:latin typeface="Arial Black" pitchFamily="34" charset="0"/>
                <a:cs typeface="Aharoni" pitchFamily="2" charset="-79"/>
              </a:rPr>
              <a:t>Service Providers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498EF1D-FED3-A874-7D38-E309D2C2A1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223101"/>
              </p:ext>
            </p:extLst>
          </p:nvPr>
        </p:nvGraphicFramePr>
        <p:xfrm>
          <a:off x="683568" y="836712"/>
          <a:ext cx="7272808" cy="4968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4379120" imgH="7063920" progId="Paint.Picture">
                  <p:embed/>
                </p:oleObj>
              </mc:Choice>
              <mc:Fallback>
                <p:oleObj name="Bitmap Image" r:id="rId2" imgW="14379120" imgH="7063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568" y="836712"/>
                        <a:ext cx="7272808" cy="4968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71667" y="7257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C00000"/>
                </a:solidFill>
                <a:latin typeface="Arial Black" pitchFamily="34" charset="0"/>
                <a:cs typeface="Aharoni" pitchFamily="2" charset="-79"/>
              </a:rPr>
              <a:t>Service Page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90C4E76-148A-C973-0871-8EBB656440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6896"/>
              </p:ext>
            </p:extLst>
          </p:nvPr>
        </p:nvGraphicFramePr>
        <p:xfrm>
          <a:off x="471667" y="980728"/>
          <a:ext cx="7556717" cy="4536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4630400" imgH="8229600" progId="Paint.Picture">
                  <p:embed/>
                </p:oleObj>
              </mc:Choice>
              <mc:Fallback>
                <p:oleObj name="Bitmap Image" r:id="rId2" imgW="14630400" imgH="8229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667" y="980728"/>
                        <a:ext cx="7556717" cy="4536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9138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76" y="285728"/>
            <a:ext cx="67061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rial Black" pitchFamily="34" charset="0"/>
                <a:cs typeface="Aharoni" pitchFamily="2" charset="-79"/>
              </a:rPr>
              <a:t>Service Selection Page</a:t>
            </a:r>
            <a:endParaRPr lang="en-US" sz="40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C9F702B-53A2-AF91-85BF-556AC0D8CC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399692"/>
              </p:ext>
            </p:extLst>
          </p:nvPr>
        </p:nvGraphicFramePr>
        <p:xfrm>
          <a:off x="843062" y="1196752"/>
          <a:ext cx="7198002" cy="4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4607720" imgH="7063920" progId="Paint.Picture">
                  <p:embed/>
                </p:oleObj>
              </mc:Choice>
              <mc:Fallback>
                <p:oleObj name="Bitmap Image" r:id="rId2" imgW="14607720" imgH="7063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3062" y="1196752"/>
                        <a:ext cx="7198002" cy="439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526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7467600" cy="2476872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limitations of a perpetual inventory system include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false sense of reliability and dependence on human entry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Although a perpetual system updates each time a transaction enters the system, it might lack information regarding stolen, damaged or scrapped units.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7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FUTURE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future of inventory is going to be flooded with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updates in technology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From virtual reality, to artificial intelligence, to digital signage, and even inventory-less stores, there are constant iterations made in this industry to accelerate business and attract customers. And it's only growing from here.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46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Inventory Management System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recommends replenishment based on dynamic optimal levels, ensuring that the next order you place is the right quantity for both your customers and your business</a:t>
            </a:r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0929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214686"/>
            <a:ext cx="6172200" cy="73230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THANKING YOU</a:t>
            </a:r>
          </a:p>
        </p:txBody>
      </p:sp>
    </p:spTree>
    <p:extLst>
      <p:ext uri="{BB962C8B-B14F-4D97-AF65-F5344CB8AC3E}">
        <p14:creationId xmlns:p14="http://schemas.microsoft.com/office/powerpoint/2010/main" val="213877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Objective And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C323A"/>
                </a:solidFill>
                <a:effectLst/>
                <a:latin typeface="DM Sans" pitchFamily="2" charset="0"/>
              </a:rPr>
              <a:t>To ensure a continuous supply of materials and stock so that production should not suffer at the time of customers demand.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C323A"/>
                </a:solidFill>
                <a:effectLst/>
                <a:latin typeface="DM Sans" pitchFamily="2" charset="0"/>
              </a:rPr>
              <a:t>To avoid both overstocking and under-stocking of inventory.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C323A"/>
                </a:solidFill>
                <a:effectLst/>
                <a:latin typeface="DM Sans" pitchFamily="2" charset="0"/>
              </a:rPr>
              <a:t>To maintain the availability of materials whenever and wherever required in enough quantity.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C323A"/>
                </a:solidFill>
                <a:effectLst/>
                <a:latin typeface="DM Sans" pitchFamily="2" charset="0"/>
              </a:rPr>
              <a:t>To maintain minimum working capital as required for operational and sales activities.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C323A"/>
                </a:solidFill>
                <a:effectLst/>
                <a:latin typeface="DM Sans" pitchFamily="2" charset="0"/>
              </a:rPr>
              <a:t>To optimize various costs indulged with inventories like purchase cost, carrying a cost, storage cost, etc.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C323A"/>
              </a:solidFill>
              <a:effectLst/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52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  <a:p>
            <a:pPr lvl="0"/>
            <a:r>
              <a:rPr lang="en-US" dirty="0"/>
              <a:t>CSS</a:t>
            </a:r>
          </a:p>
          <a:p>
            <a:pPr lvl="0"/>
            <a:r>
              <a:rPr lang="en-US" dirty="0"/>
              <a:t>PHP</a:t>
            </a:r>
          </a:p>
          <a:p>
            <a:pPr lvl="0"/>
            <a:r>
              <a:rPr lang="en-US" dirty="0"/>
              <a:t>SQL</a:t>
            </a:r>
          </a:p>
          <a:p>
            <a:pPr lvl="0"/>
            <a:r>
              <a:rPr lang="en-US" dirty="0"/>
              <a:t>Operating System Windows 11 and above</a:t>
            </a:r>
          </a:p>
          <a:p>
            <a:pPr lvl="0"/>
            <a:r>
              <a:rPr lang="en-US" dirty="0"/>
              <a:t>Web browser (Chrome, I.E 8 and above, Firefox,  etc.)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3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FRONTEND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CSS</a:t>
            </a:r>
          </a:p>
          <a:p>
            <a:r>
              <a:rPr lang="en-US" dirty="0"/>
              <a:t>PHP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071934" y="1571612"/>
            <a:ext cx="441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 Black" pitchFamily="34" charset="0"/>
              </a:rPr>
              <a:t>BACKEND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PHP</a:t>
            </a:r>
          </a:p>
          <a:p>
            <a:r>
              <a:rPr lang="en-US" dirty="0"/>
              <a:t>SQL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5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609600" y="44624"/>
            <a:ext cx="8229600" cy="57606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3"/>
                </a:solidFill>
              </a:rPr>
              <a:t>Data Flow Diagram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95116" y="2786058"/>
            <a:ext cx="169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AF838-3BD2-8582-DD89-A2499A069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74" y="620688"/>
            <a:ext cx="7496651" cy="63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429388" y="4908726"/>
            <a:ext cx="1000132" cy="214314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E152DD-2753-66F3-8C85-66EA7C3F0038}"/>
              </a:ext>
            </a:extLst>
          </p:cNvPr>
          <p:cNvSpPr txBox="1"/>
          <p:nvPr/>
        </p:nvSpPr>
        <p:spPr>
          <a:xfrm flipH="1">
            <a:off x="2051720" y="404664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b="1" dirty="0"/>
              <a:t>INTRODUCTION</a:t>
            </a:r>
            <a:endParaRPr lang="en-IN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E1F7988-6AA7-E138-FADD-40EF6BD0AB18}"/>
              </a:ext>
            </a:extLst>
          </p:cNvPr>
          <p:cNvSpPr txBox="1"/>
          <p:nvPr/>
        </p:nvSpPr>
        <p:spPr>
          <a:xfrm>
            <a:off x="827584" y="980729"/>
            <a:ext cx="78488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Inventory management refers to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process of ordering, storing, using, and selling a company's inventory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This includes the management of raw materials, components, and finished products, as well as warehousing and processing of such items.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Inventory refers to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all the items, goods, merchandise, and materials held by a business for selling in the market to earn a profit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 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Example: If a newspaper vendor uses a vehicle to deliver newspapers to        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  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customers, only the newspaper will be considered inventory. The    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  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vehicle will be treated as an asset.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71670" y="1285860"/>
            <a:ext cx="6172200" cy="103710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3"/>
                </a:solidFill>
                <a:latin typeface="Aharoni" pitchFamily="2" charset="-79"/>
                <a:cs typeface="Aharoni" pitchFamily="2" charset="-79"/>
              </a:rPr>
              <a:t>SCREENSHOTS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86182" y="3143248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User Views</a:t>
            </a:r>
          </a:p>
        </p:txBody>
      </p:sp>
    </p:spTree>
    <p:extLst>
      <p:ext uri="{BB962C8B-B14F-4D97-AF65-F5344CB8AC3E}">
        <p14:creationId xmlns:p14="http://schemas.microsoft.com/office/powerpoint/2010/main" val="60869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71667" y="7257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C00000"/>
                </a:solidFill>
                <a:latin typeface="Arial Black" pitchFamily="34" charset="0"/>
                <a:cs typeface="Aharoni" pitchFamily="2" charset="-79"/>
              </a:rPr>
              <a:t>Login Page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389EB75-1BFC-FC4E-601F-09BFB23C54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28092"/>
              </p:ext>
            </p:extLst>
          </p:nvPr>
        </p:nvGraphicFramePr>
        <p:xfrm>
          <a:off x="1835696" y="1052737"/>
          <a:ext cx="5472607" cy="3832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497760" imgH="2910960" progId="Paint.Picture">
                  <p:embed/>
                </p:oleObj>
              </mc:Choice>
              <mc:Fallback>
                <p:oleObj name="Bitmap Image" r:id="rId2" imgW="3497760" imgH="2910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35696" y="1052737"/>
                        <a:ext cx="5472607" cy="38320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65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71667" y="7257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C00000"/>
                </a:solidFill>
                <a:latin typeface="Arial Black" pitchFamily="34" charset="0"/>
                <a:cs typeface="Aharoni" pitchFamily="2" charset="-79"/>
              </a:rPr>
              <a:t>Home Page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2F2301A-E05F-DA4F-B4EC-83B6496AA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952786"/>
              </p:ext>
            </p:extLst>
          </p:nvPr>
        </p:nvGraphicFramePr>
        <p:xfrm>
          <a:off x="755577" y="764704"/>
          <a:ext cx="7272808" cy="4680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4622840" imgH="7033320" progId="Paint.Picture">
                  <p:embed/>
                </p:oleObj>
              </mc:Choice>
              <mc:Fallback>
                <p:oleObj name="Bitmap Image" r:id="rId2" imgW="14622840" imgH="7033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577" y="764704"/>
                        <a:ext cx="7272808" cy="4680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904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1514</TotalTime>
  <Words>420</Words>
  <Application>Microsoft Office PowerPoint</Application>
  <PresentationFormat>On-screen Show (4:3)</PresentationFormat>
  <Paragraphs>52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Aharoni</vt:lpstr>
      <vt:lpstr>arial</vt:lpstr>
      <vt:lpstr>arial</vt:lpstr>
      <vt:lpstr>Arial Black</vt:lpstr>
      <vt:lpstr>Calibri</vt:lpstr>
      <vt:lpstr>Century Schoolbook</vt:lpstr>
      <vt:lpstr>DM Sans</vt:lpstr>
      <vt:lpstr>Times New Roman</vt:lpstr>
      <vt:lpstr>Wingdings</vt:lpstr>
      <vt:lpstr>Wingdings 2</vt:lpstr>
      <vt:lpstr>Oriel</vt:lpstr>
      <vt:lpstr>Bitmap Image</vt:lpstr>
      <vt:lpstr>PRESENTATION ON PROJECT  DATA INVENTORY SYSTEM  from ITE INFOTECH Pvt. Ltd.</vt:lpstr>
      <vt:lpstr>Objective And Purpose</vt:lpstr>
      <vt:lpstr>SYSTEM REQUIREMENTS</vt:lpstr>
      <vt:lpstr>TECHNOLOGY USED</vt:lpstr>
      <vt:lpstr>PowerPoint Presentation</vt:lpstr>
      <vt:lpstr>PowerPoint Presentation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</vt:lpstr>
      <vt:lpstr>FUTURE ENHANCEMENT</vt:lpstr>
      <vt:lpstr>CONCLUSION</vt:lpstr>
      <vt:lpstr>THANKING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 E-COMMERCE WEBSITE PROJECT</dc:title>
  <dc:creator>owner</dc:creator>
  <cp:lastModifiedBy>ANAND GUPTA</cp:lastModifiedBy>
  <cp:revision>81</cp:revision>
  <dcterms:created xsi:type="dcterms:W3CDTF">2019-05-27T01:37:35Z</dcterms:created>
  <dcterms:modified xsi:type="dcterms:W3CDTF">2022-06-22T03:10:08Z</dcterms:modified>
</cp:coreProperties>
</file>