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sldIdLst>
    <p:sldId id="257" r:id="rId3"/>
    <p:sldId id="261" r:id="rId4"/>
    <p:sldId id="300" r:id="rId5"/>
    <p:sldId id="262" r:id="rId6"/>
    <p:sldId id="263" r:id="rId7"/>
    <p:sldId id="264" r:id="rId8"/>
    <p:sldId id="308" r:id="rId9"/>
    <p:sldId id="273" r:id="rId10"/>
    <p:sldId id="274" r:id="rId11"/>
    <p:sldId id="275" r:id="rId12"/>
    <p:sldId id="276" r:id="rId13"/>
    <p:sldId id="277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10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59821-1797-4437-8614-5E427821B87E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7273-15AB-475D-8169-D753EDB0D2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7273-15AB-475D-8169-D753EDB0D28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179" y="4156237"/>
            <a:ext cx="11372641" cy="2505819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Manage event by us for better arrangements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									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Submitted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						 	    Harish Bagde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							</a:t>
            </a:r>
            <a:endParaRPr lang="en-US" dirty="0"/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615" y="1567890"/>
            <a:ext cx="9144000" cy="2387600"/>
          </a:xfrm>
        </p:spPr>
        <p:txBody>
          <a:bodyPr/>
          <a:lstStyle/>
          <a:p>
            <a:r>
              <a:rPr lang="en-US" dirty="0"/>
              <a:t>Event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1016" y="4029580"/>
            <a:ext cx="11152948" cy="211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	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50063-E1B9-727D-C5C9-BADCEF7A0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9002" y="1305308"/>
            <a:ext cx="2980257" cy="555269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GAMING CATEGORY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942E3-4086-6EC9-5BC4-AC5DF5D0A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7890" y="1332280"/>
            <a:ext cx="3436219" cy="552572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ON STAGE  EVENTS		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2A06E2-E1D3-38F4-A1F6-C8B29EB6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8232" y="1257007"/>
            <a:ext cx="3562260" cy="560099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CB28C-F9D6-AC0B-D293-5346CD28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851" y="1345246"/>
            <a:ext cx="4541595" cy="55127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659F58-7467-AD29-D82C-A1CF0ADB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OFF-STAGE 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8D0E2-8F7A-A310-992F-E09F92D15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590" y="1247557"/>
            <a:ext cx="4899259" cy="56104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A6520E-EA39-9DE6-C38A-B976D109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ADMIN PANEL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93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4B72BB-54E3-8AD1-7C6C-FFA7A53C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FLOW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984806"/>
      </p:ext>
    </p:extLst>
  </p:cSld>
  <p:clrMapOvr>
    <a:masterClrMapping/>
  </p:clrMapOvr>
  <p:transition>
    <p:sndAc>
      <p:endSnd/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7385E-D73B-BAC8-F462-1299ED1B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12" y="192506"/>
            <a:ext cx="9284387" cy="6644562"/>
          </a:xfrm>
        </p:spPr>
      </p:pic>
    </p:spTree>
    <p:extLst>
      <p:ext uri="{BB962C8B-B14F-4D97-AF65-F5344CB8AC3E}">
        <p14:creationId xmlns:p14="http://schemas.microsoft.com/office/powerpoint/2010/main" val="33177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459CFF-B44B-C2A9-E3ED-A8CA2304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ER DIAGRAM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340216"/>
      </p:ext>
    </p:extLst>
  </p:cSld>
  <p:clrMapOvr>
    <a:masterClrMapping/>
  </p:clrMapOvr>
  <p:transition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A7347-C9F4-2715-EB18-69B99F70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6509"/>
            <a:ext cx="10352791" cy="6164981"/>
          </a:xfrm>
        </p:spPr>
      </p:pic>
    </p:spTree>
    <p:extLst>
      <p:ext uri="{BB962C8B-B14F-4D97-AF65-F5344CB8AC3E}">
        <p14:creationId xmlns:p14="http://schemas.microsoft.com/office/powerpoint/2010/main" val="159994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0BF31-01CF-6177-F676-55500969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Our project is only a humble venture to satisfy the needs to manage their project </a:t>
            </a:r>
          </a:p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work. Several user friendly coding have also adopted. This package shall prove to </a:t>
            </a:r>
          </a:p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 a powerful package in satisfy all requirements of the user. The objective of </a:t>
            </a:r>
          </a:p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 planning is to provide a frame work that enable the manager to make</a:t>
            </a:r>
          </a:p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reasonable estimate made within a limited time frame at the beginning of the </a:t>
            </a:r>
          </a:p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 project and should be update regularly as the project regularly.</a:t>
            </a:r>
          </a:p>
          <a:p>
            <a:pPr marL="0" indent="0">
              <a:buNone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2FA80B-520A-B4C6-B4DA-F37A7477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CONCLUSION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5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develop enterprise software that optimizes the performance of an event management company. </a:t>
            </a:r>
          </a:p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system helps the firm to receive the orders from different clients irrespective of their location. </a:t>
            </a:r>
          </a:p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System enables even the remote client to make online registrations. </a:t>
            </a:r>
          </a:p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 provides a flexible web outlet to engage more clients in the process of event management process. </a:t>
            </a: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Introduction to the project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68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18136-F894-8121-E1E5-17C367A7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419638"/>
      </p:ext>
    </p:extLst>
  </p:cSld>
  <p:clrMapOvr>
    <a:masterClrMapping/>
  </p:clrMapOvr>
  <p:transition>
    <p:sndAc>
      <p:endSnd/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Security </a:t>
            </a:r>
          </a:p>
          <a:p>
            <a:pPr marL="0" indent="0">
              <a:buNone/>
            </a:pP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Easy access</a:t>
            </a:r>
          </a:p>
          <a:p>
            <a:pPr marL="0" indent="0">
              <a:buNone/>
            </a:pP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Fast</a:t>
            </a:r>
          </a:p>
          <a:p>
            <a:pPr marL="0" indent="0">
              <a:buNone/>
            </a:pP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Reliable</a:t>
            </a:r>
          </a:p>
          <a:p>
            <a:pPr marL="0" indent="0">
              <a:buNone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Account</a:t>
            </a:r>
          </a:p>
          <a:p>
            <a:pPr marL="0" indent="0">
              <a:buNone/>
            </a:pP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Login</a:t>
            </a: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		features of the project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5701" y="1730622"/>
            <a:ext cx="10515600" cy="4351338"/>
          </a:xfrm>
        </p:spPr>
        <p:txBody>
          <a:bodyPr>
            <a:normAutofit fontScale="70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20000"/>
              </a:lnSpc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Admin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Event type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Registration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Select event</a:t>
            </a:r>
          </a:p>
          <a:p>
            <a:pPr marL="0" indent="0">
              <a:buNone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various modules are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19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Wamp or Xamp(apache) as web server</a:t>
            </a:r>
          </a:p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Visual Studio Code as editor</a:t>
            </a:r>
          </a:p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 as database</a:t>
            </a:r>
          </a:p>
          <a:p>
            <a:pPr marL="0" indent="0">
              <a:buNone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Tools used to develop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5747657"/>
            <a:ext cx="3308762" cy="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HTML4 &amp; HTML5</a:t>
            </a:r>
          </a:p>
          <a:p>
            <a:pPr lvl="0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lvl="0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CSS AND CSS3</a:t>
            </a:r>
          </a:p>
          <a:p>
            <a:pPr lvl="0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lvl="0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PHP (CORE AND ADVANCE)</a:t>
            </a:r>
          </a:p>
          <a:p>
            <a:pPr lvl="0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lvl="0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MYSQL(DATABASE)</a:t>
            </a:r>
          </a:p>
          <a:p>
            <a:pPr lvl="0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lvl="0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JAVASCRIPT</a:t>
            </a:r>
          </a:p>
          <a:p>
            <a:pPr marL="0" lvl="0" indent="0">
              <a:buNone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lvl="0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reflection blurRad="6350" stA="50000" endA="300" endPos="385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LANGUAGES USED IN PROJECT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4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D4DCE-86E2-12C5-210C-02EB5DC2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SCREENSHOT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940282"/>
      </p:ext>
    </p:extLst>
  </p:cSld>
  <p:clrMapOvr>
    <a:masterClrMapping/>
  </p:clrMapOvr>
  <p:transition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A928B-A826-4F73-2ED0-79AA5957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821" y="1289784"/>
            <a:ext cx="6631806" cy="55682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/>
          <a:lstStyle/>
          <a:p>
            <a:r>
              <a:rPr lang="en-US" dirty="0"/>
              <a:t>	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 PAGE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6212A2-B13E-4958-DDD9-D57B1DA52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6948" y="1609692"/>
            <a:ext cx="6521871" cy="488318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5201217-E588-4181-9EC3-07F86841EC7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6921669"/>
  <p:tag name="ISPRING_RESOURCE_PATHS_HASH_PRESENTER" val="e831e89b1389ab4731514e9d8544e9f2158882bf"/>
</p:tagLst>
</file>

<file path=ppt/theme/theme1.xml><?xml version="1.0" encoding="utf-8"?>
<a:theme xmlns:a="http://schemas.openxmlformats.org/drawingml/2006/main" name="TS10346053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TS103460530</Template>
  <TotalTime>502</TotalTime>
  <Words>357</Words>
  <Application>Microsoft Office PowerPoint</Application>
  <PresentationFormat>Widescreen</PresentationFormat>
  <Paragraphs>74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TS103460530</vt:lpstr>
      <vt:lpstr>Event Management</vt:lpstr>
      <vt:lpstr>        Introduction to the project </vt:lpstr>
      <vt:lpstr>   features of the project </vt:lpstr>
      <vt:lpstr>           various modules are </vt:lpstr>
      <vt:lpstr>Tools used to develop project</vt:lpstr>
      <vt:lpstr>      LANGUAGES USED IN PROJECT </vt:lpstr>
      <vt:lpstr>            SCREENSHOT</vt:lpstr>
      <vt:lpstr>    INDEX PAGE</vt:lpstr>
      <vt:lpstr>    LOGIN </vt:lpstr>
      <vt:lpstr>    HOME PAGE</vt:lpstr>
      <vt:lpstr>   GAMING CATEGORY</vt:lpstr>
      <vt:lpstr>    ON STAGE  EVENTS  </vt:lpstr>
      <vt:lpstr>                OFF-STAGE  EVENTS</vt:lpstr>
      <vt:lpstr>          ADMIN PANEL</vt:lpstr>
      <vt:lpstr>           FLOW CHART</vt:lpstr>
      <vt:lpstr>PowerPoint Presentation</vt:lpstr>
      <vt:lpstr>             ER DIAGRAM </vt:lpstr>
      <vt:lpstr>PowerPoint Presentation</vt:lpstr>
      <vt:lpstr>                    CONCLUSION </vt:lpstr>
      <vt:lpstr>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6921669</dc:title>
  <dc:creator>N</dc:creator>
  <cp:lastModifiedBy>hbagde424@gmail.com</cp:lastModifiedBy>
  <cp:revision>62</cp:revision>
  <dcterms:created xsi:type="dcterms:W3CDTF">2014-03-23T07:47:19Z</dcterms:created>
  <dcterms:modified xsi:type="dcterms:W3CDTF">2022-06-23T08:37:37Z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