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7" r:id="rId1"/>
  </p:sldMasterIdLst>
  <p:sldIdLst>
    <p:sldId id="269" r:id="rId2"/>
    <p:sldId id="258" r:id="rId3"/>
    <p:sldId id="287" r:id="rId4"/>
    <p:sldId id="286" r:id="rId5"/>
    <p:sldId id="259" r:id="rId6"/>
    <p:sldId id="267" r:id="rId7"/>
    <p:sldId id="263" r:id="rId8"/>
    <p:sldId id="281" r:id="rId9"/>
    <p:sldId id="277" r:id="rId10"/>
    <p:sldId id="266" r:id="rId11"/>
    <p:sldId id="288" r:id="rId12"/>
    <p:sldId id="290" r:id="rId13"/>
    <p:sldId id="283" r:id="rId14"/>
    <p:sldId id="274" r:id="rId15"/>
    <p:sldId id="289" r:id="rId16"/>
    <p:sldId id="275" r:id="rId17"/>
    <p:sldId id="271" r:id="rId18"/>
    <p:sldId id="270" r:id="rId19"/>
    <p:sldId id="273" r:id="rId20"/>
    <p:sldId id="291" r:id="rId21"/>
    <p:sldId id="276" r:id="rId22"/>
    <p:sldId id="282" r:id="rId23"/>
    <p:sldId id="26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680B3F3-48FA-4EC0-BDC4-BDD625ADCE60}">
          <p14:sldIdLst>
            <p14:sldId id="269"/>
            <p14:sldId id="258"/>
            <p14:sldId id="287"/>
            <p14:sldId id="286"/>
            <p14:sldId id="259"/>
            <p14:sldId id="267"/>
            <p14:sldId id="263"/>
            <p14:sldId id="281"/>
            <p14:sldId id="277"/>
            <p14:sldId id="266"/>
          </p14:sldIdLst>
        </p14:section>
        <p14:section name="Untitled Section" id="{0B5CFD9C-E8EB-4254-AD30-2D8014B1374D}">
          <p14:sldIdLst>
            <p14:sldId id="288"/>
            <p14:sldId id="290"/>
            <p14:sldId id="283"/>
            <p14:sldId id="274"/>
            <p14:sldId id="289"/>
            <p14:sldId id="275"/>
            <p14:sldId id="271"/>
            <p14:sldId id="270"/>
            <p14:sldId id="273"/>
            <p14:sldId id="291"/>
            <p14:sldId id="276"/>
            <p14:sldId id="282"/>
            <p14:sldId id="26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wetasoni811@outlook.com" initials="s" lastIdx="2" clrIdx="0">
    <p:extLst>
      <p:ext uri="{19B8F6BF-5375-455C-9EA6-DF929625EA0E}">
        <p15:presenceInfo xmlns:p15="http://schemas.microsoft.com/office/powerpoint/2012/main" userId="4e42645bcf46c1c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61" autoAdjust="0"/>
    <p:restoredTop sz="94660"/>
  </p:normalViewPr>
  <p:slideViewPr>
    <p:cSldViewPr snapToGrid="0">
      <p:cViewPr varScale="1">
        <p:scale>
          <a:sx n="68" d="100"/>
          <a:sy n="68"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ay Chaturvedi" userId="f5b4ad5395142f40" providerId="LiveId" clId="{E1AAA388-B2DB-4C0C-BBCD-3EAA400BD076}"/>
    <pc:docChg chg="undo custSel addSld delSld modSld sldOrd addSection modSection">
      <pc:chgData name="Shray Chaturvedi" userId="f5b4ad5395142f40" providerId="LiveId" clId="{E1AAA388-B2DB-4C0C-BBCD-3EAA400BD076}" dt="2022-12-14T06:26:56.122" v="1271" actId="20577"/>
      <pc:docMkLst>
        <pc:docMk/>
      </pc:docMkLst>
      <pc:sldChg chg="ord">
        <pc:chgData name="Shray Chaturvedi" userId="f5b4ad5395142f40" providerId="LiveId" clId="{E1AAA388-B2DB-4C0C-BBCD-3EAA400BD076}" dt="2022-12-13T05:42:31.426" v="62"/>
        <pc:sldMkLst>
          <pc:docMk/>
          <pc:sldMk cId="4254681071" sldId="259"/>
        </pc:sldMkLst>
      </pc:sldChg>
      <pc:sldChg chg="del">
        <pc:chgData name="Shray Chaturvedi" userId="f5b4ad5395142f40" providerId="LiveId" clId="{E1AAA388-B2DB-4C0C-BBCD-3EAA400BD076}" dt="2022-12-13T05:32:59.824" v="1" actId="47"/>
        <pc:sldMkLst>
          <pc:docMk/>
          <pc:sldMk cId="1096942240" sldId="264"/>
        </pc:sldMkLst>
      </pc:sldChg>
      <pc:sldChg chg="modSp mod">
        <pc:chgData name="Shray Chaturvedi" userId="f5b4ad5395142f40" providerId="LiveId" clId="{E1AAA388-B2DB-4C0C-BBCD-3EAA400BD076}" dt="2022-12-13T05:57:12.999" v="80" actId="20577"/>
        <pc:sldMkLst>
          <pc:docMk/>
          <pc:sldMk cId="3114348611" sldId="266"/>
        </pc:sldMkLst>
        <pc:spChg chg="mod">
          <ac:chgData name="Shray Chaturvedi" userId="f5b4ad5395142f40" providerId="LiveId" clId="{E1AAA388-B2DB-4C0C-BBCD-3EAA400BD076}" dt="2022-12-13T05:57:12.999" v="80" actId="20577"/>
          <ac:spMkLst>
            <pc:docMk/>
            <pc:sldMk cId="3114348611" sldId="266"/>
            <ac:spMk id="3" creationId="{3D9A107D-B49E-4756-A6C5-4102E350B77B}"/>
          </ac:spMkLst>
        </pc:spChg>
      </pc:sldChg>
      <pc:sldChg chg="ord">
        <pc:chgData name="Shray Chaturvedi" userId="f5b4ad5395142f40" providerId="LiveId" clId="{E1AAA388-B2DB-4C0C-BBCD-3EAA400BD076}" dt="2022-12-13T05:42:40.906" v="64"/>
        <pc:sldMkLst>
          <pc:docMk/>
          <pc:sldMk cId="2914014245" sldId="267"/>
        </pc:sldMkLst>
      </pc:sldChg>
      <pc:sldChg chg="del">
        <pc:chgData name="Shray Chaturvedi" userId="f5b4ad5395142f40" providerId="LiveId" clId="{E1AAA388-B2DB-4C0C-BBCD-3EAA400BD076}" dt="2022-12-12T19:39:06.697" v="0" actId="47"/>
        <pc:sldMkLst>
          <pc:docMk/>
          <pc:sldMk cId="3379210771" sldId="272"/>
        </pc:sldMkLst>
      </pc:sldChg>
      <pc:sldChg chg="modSp mod">
        <pc:chgData name="Shray Chaturvedi" userId="f5b4ad5395142f40" providerId="LiveId" clId="{E1AAA388-B2DB-4C0C-BBCD-3EAA400BD076}" dt="2022-12-13T07:04:33.021" v="989" actId="403"/>
        <pc:sldMkLst>
          <pc:docMk/>
          <pc:sldMk cId="1141188409" sldId="276"/>
        </pc:sldMkLst>
        <pc:spChg chg="mod">
          <ac:chgData name="Shray Chaturvedi" userId="f5b4ad5395142f40" providerId="LiveId" clId="{E1AAA388-B2DB-4C0C-BBCD-3EAA400BD076}" dt="2022-12-13T07:01:14.776" v="887" actId="20577"/>
          <ac:spMkLst>
            <pc:docMk/>
            <pc:sldMk cId="1141188409" sldId="276"/>
            <ac:spMk id="2" creationId="{53585CE5-C26F-420C-BAE1-226BE50C4B78}"/>
          </ac:spMkLst>
        </pc:spChg>
        <pc:spChg chg="mod">
          <ac:chgData name="Shray Chaturvedi" userId="f5b4ad5395142f40" providerId="LiveId" clId="{E1AAA388-B2DB-4C0C-BBCD-3EAA400BD076}" dt="2022-12-13T07:04:33.021" v="989" actId="403"/>
          <ac:spMkLst>
            <pc:docMk/>
            <pc:sldMk cId="1141188409" sldId="276"/>
            <ac:spMk id="3" creationId="{7213A944-0F20-1CC0-774B-0C3D16E6B825}"/>
          </ac:spMkLst>
        </pc:spChg>
      </pc:sldChg>
      <pc:sldChg chg="modSp mod">
        <pc:chgData name="Shray Chaturvedi" userId="f5b4ad5395142f40" providerId="LiveId" clId="{E1AAA388-B2DB-4C0C-BBCD-3EAA400BD076}" dt="2022-12-13T06:53:06.841" v="812" actId="120"/>
        <pc:sldMkLst>
          <pc:docMk/>
          <pc:sldMk cId="2132926421" sldId="277"/>
        </pc:sldMkLst>
        <pc:spChg chg="mod">
          <ac:chgData name="Shray Chaturvedi" userId="f5b4ad5395142f40" providerId="LiveId" clId="{E1AAA388-B2DB-4C0C-BBCD-3EAA400BD076}" dt="2022-12-13T06:53:06.841" v="812" actId="120"/>
          <ac:spMkLst>
            <pc:docMk/>
            <pc:sldMk cId="2132926421" sldId="277"/>
            <ac:spMk id="5" creationId="{F8139FE1-80FE-B9D6-6A8E-6B4C42026988}"/>
          </ac:spMkLst>
        </pc:spChg>
      </pc:sldChg>
      <pc:sldChg chg="del">
        <pc:chgData name="Shray Chaturvedi" userId="f5b4ad5395142f40" providerId="LiveId" clId="{E1AAA388-B2DB-4C0C-BBCD-3EAA400BD076}" dt="2022-12-13T05:56:25.189" v="68" actId="47"/>
        <pc:sldMkLst>
          <pc:docMk/>
          <pc:sldMk cId="3913639444" sldId="278"/>
        </pc:sldMkLst>
      </pc:sldChg>
      <pc:sldChg chg="del">
        <pc:chgData name="Shray Chaturvedi" userId="f5b4ad5395142f40" providerId="LiveId" clId="{E1AAA388-B2DB-4C0C-BBCD-3EAA400BD076}" dt="2022-12-13T05:43:21.922" v="67" actId="47"/>
        <pc:sldMkLst>
          <pc:docMk/>
          <pc:sldMk cId="1108101469" sldId="279"/>
        </pc:sldMkLst>
      </pc:sldChg>
      <pc:sldChg chg="del">
        <pc:chgData name="Shray Chaturvedi" userId="f5b4ad5395142f40" providerId="LiveId" clId="{E1AAA388-B2DB-4C0C-BBCD-3EAA400BD076}" dt="2022-12-13T05:43:16.627" v="66" actId="47"/>
        <pc:sldMkLst>
          <pc:docMk/>
          <pc:sldMk cId="3697430615" sldId="280"/>
        </pc:sldMkLst>
      </pc:sldChg>
      <pc:sldChg chg="modSp mod">
        <pc:chgData name="Shray Chaturvedi" userId="f5b4ad5395142f40" providerId="LiveId" clId="{E1AAA388-B2DB-4C0C-BBCD-3EAA400BD076}" dt="2022-12-13T07:19:09.846" v="1207" actId="403"/>
        <pc:sldMkLst>
          <pc:docMk/>
          <pc:sldMk cId="840783407" sldId="281"/>
        </pc:sldMkLst>
        <pc:spChg chg="mod">
          <ac:chgData name="Shray Chaturvedi" userId="f5b4ad5395142f40" providerId="LiveId" clId="{E1AAA388-B2DB-4C0C-BBCD-3EAA400BD076}" dt="2022-12-13T07:19:09.846" v="1207" actId="403"/>
          <ac:spMkLst>
            <pc:docMk/>
            <pc:sldMk cId="840783407" sldId="281"/>
            <ac:spMk id="4" creationId="{DC3602DB-C963-1FB7-53FC-1DE5D9BF4463}"/>
          </ac:spMkLst>
        </pc:spChg>
      </pc:sldChg>
      <pc:sldChg chg="modSp mod">
        <pc:chgData name="Shray Chaturvedi" userId="f5b4ad5395142f40" providerId="LiveId" clId="{E1AAA388-B2DB-4C0C-BBCD-3EAA400BD076}" dt="2022-12-13T07:06:29.686" v="999" actId="14100"/>
        <pc:sldMkLst>
          <pc:docMk/>
          <pc:sldMk cId="1104213197" sldId="283"/>
        </pc:sldMkLst>
        <pc:spChg chg="mod">
          <ac:chgData name="Shray Chaturvedi" userId="f5b4ad5395142f40" providerId="LiveId" clId="{E1AAA388-B2DB-4C0C-BBCD-3EAA400BD076}" dt="2022-12-13T06:41:20.459" v="425" actId="20577"/>
          <ac:spMkLst>
            <pc:docMk/>
            <pc:sldMk cId="1104213197" sldId="283"/>
            <ac:spMk id="9" creationId="{AE0351DB-E725-0785-606E-7F7163C1B992}"/>
          </ac:spMkLst>
        </pc:spChg>
        <pc:spChg chg="mod">
          <ac:chgData name="Shray Chaturvedi" userId="f5b4ad5395142f40" providerId="LiveId" clId="{E1AAA388-B2DB-4C0C-BBCD-3EAA400BD076}" dt="2022-12-13T06:42:09.707" v="499" actId="20577"/>
          <ac:spMkLst>
            <pc:docMk/>
            <pc:sldMk cId="1104213197" sldId="283"/>
            <ac:spMk id="10" creationId="{7544983D-D30E-779B-478F-1B06E1391796}"/>
          </ac:spMkLst>
        </pc:spChg>
        <pc:spChg chg="mod">
          <ac:chgData name="Shray Chaturvedi" userId="f5b4ad5395142f40" providerId="LiveId" clId="{E1AAA388-B2DB-4C0C-BBCD-3EAA400BD076}" dt="2022-12-13T06:43:14.502" v="567" actId="20577"/>
          <ac:spMkLst>
            <pc:docMk/>
            <pc:sldMk cId="1104213197" sldId="283"/>
            <ac:spMk id="11" creationId="{978387E9-B0AE-0911-F4C1-7818F0D3851F}"/>
          </ac:spMkLst>
        </pc:spChg>
        <pc:spChg chg="mod">
          <ac:chgData name="Shray Chaturvedi" userId="f5b4ad5395142f40" providerId="LiveId" clId="{E1AAA388-B2DB-4C0C-BBCD-3EAA400BD076}" dt="2022-12-13T06:42:32.782" v="534" actId="20577"/>
          <ac:spMkLst>
            <pc:docMk/>
            <pc:sldMk cId="1104213197" sldId="283"/>
            <ac:spMk id="13" creationId="{D9B447AF-C245-9314-6CFE-E7A24A1964B5}"/>
          </ac:spMkLst>
        </pc:spChg>
        <pc:spChg chg="mod">
          <ac:chgData name="Shray Chaturvedi" userId="f5b4ad5395142f40" providerId="LiveId" clId="{E1AAA388-B2DB-4C0C-BBCD-3EAA400BD076}" dt="2022-12-13T07:06:29.686" v="999" actId="14100"/>
          <ac:spMkLst>
            <pc:docMk/>
            <pc:sldMk cId="1104213197" sldId="283"/>
            <ac:spMk id="23" creationId="{8B7F0C57-AA5A-F969-1CF0-87897BCB5768}"/>
          </ac:spMkLst>
        </pc:spChg>
        <pc:spChg chg="mod">
          <ac:chgData name="Shray Chaturvedi" userId="f5b4ad5395142f40" providerId="LiveId" clId="{E1AAA388-B2DB-4C0C-BBCD-3EAA400BD076}" dt="2022-12-13T06:41:46.464" v="464" actId="20577"/>
          <ac:spMkLst>
            <pc:docMk/>
            <pc:sldMk cId="1104213197" sldId="283"/>
            <ac:spMk id="31" creationId="{AE5F42BD-F906-48A3-50AE-AD1D2DBDAAE9}"/>
          </ac:spMkLst>
        </pc:spChg>
      </pc:sldChg>
      <pc:sldChg chg="del">
        <pc:chgData name="Shray Chaturvedi" userId="f5b4ad5395142f40" providerId="LiveId" clId="{E1AAA388-B2DB-4C0C-BBCD-3EAA400BD076}" dt="2022-12-13T05:43:02.832" v="65" actId="47"/>
        <pc:sldMkLst>
          <pc:docMk/>
          <pc:sldMk cId="1312699652" sldId="285"/>
        </pc:sldMkLst>
      </pc:sldChg>
      <pc:sldChg chg="ord">
        <pc:chgData name="Shray Chaturvedi" userId="f5b4ad5395142f40" providerId="LiveId" clId="{E1AAA388-B2DB-4C0C-BBCD-3EAA400BD076}" dt="2022-12-13T05:42:11.369" v="60"/>
        <pc:sldMkLst>
          <pc:docMk/>
          <pc:sldMk cId="3488013334" sldId="286"/>
        </pc:sldMkLst>
      </pc:sldChg>
      <pc:sldChg chg="modSp new mod">
        <pc:chgData name="Shray Chaturvedi" userId="f5b4ad5395142f40" providerId="LiveId" clId="{E1AAA388-B2DB-4C0C-BBCD-3EAA400BD076}" dt="2022-12-13T05:41:50.260" v="58" actId="14100"/>
        <pc:sldMkLst>
          <pc:docMk/>
          <pc:sldMk cId="4049552922" sldId="287"/>
        </pc:sldMkLst>
        <pc:spChg chg="mod">
          <ac:chgData name="Shray Chaturvedi" userId="f5b4ad5395142f40" providerId="LiveId" clId="{E1AAA388-B2DB-4C0C-BBCD-3EAA400BD076}" dt="2022-12-13T05:41:41.502" v="57" actId="20577"/>
          <ac:spMkLst>
            <pc:docMk/>
            <pc:sldMk cId="4049552922" sldId="287"/>
            <ac:spMk id="2" creationId="{A53F0800-7BBD-9787-26A5-7A616EB947BC}"/>
          </ac:spMkLst>
        </pc:spChg>
        <pc:spChg chg="mod">
          <ac:chgData name="Shray Chaturvedi" userId="f5b4ad5395142f40" providerId="LiveId" clId="{E1AAA388-B2DB-4C0C-BBCD-3EAA400BD076}" dt="2022-12-13T05:41:50.260" v="58" actId="14100"/>
          <ac:spMkLst>
            <pc:docMk/>
            <pc:sldMk cId="4049552922" sldId="287"/>
            <ac:spMk id="3" creationId="{82FB0D1F-AFA5-1308-FDAD-FA875F292387}"/>
          </ac:spMkLst>
        </pc:spChg>
      </pc:sldChg>
      <pc:sldChg chg="addSp delSp modSp new mod">
        <pc:chgData name="Shray Chaturvedi" userId="f5b4ad5395142f40" providerId="LiveId" clId="{E1AAA388-B2DB-4C0C-BBCD-3EAA400BD076}" dt="2022-12-14T06:26:56.122" v="1271" actId="20577"/>
        <pc:sldMkLst>
          <pc:docMk/>
          <pc:sldMk cId="3634535816" sldId="288"/>
        </pc:sldMkLst>
        <pc:spChg chg="mod">
          <ac:chgData name="Shray Chaturvedi" userId="f5b4ad5395142f40" providerId="LiveId" clId="{E1AAA388-B2DB-4C0C-BBCD-3EAA400BD076}" dt="2022-12-13T05:57:53.542" v="90" actId="20577"/>
          <ac:spMkLst>
            <pc:docMk/>
            <pc:sldMk cId="3634535816" sldId="288"/>
            <ac:spMk id="2" creationId="{86BF4E47-5018-9BE0-FDAD-40FE8D02F8E1}"/>
          </ac:spMkLst>
        </pc:spChg>
        <pc:spChg chg="del mod">
          <ac:chgData name="Shray Chaturvedi" userId="f5b4ad5395142f40" providerId="LiveId" clId="{E1AAA388-B2DB-4C0C-BBCD-3EAA400BD076}" dt="2022-12-13T06:08:47.654" v="266" actId="478"/>
          <ac:spMkLst>
            <pc:docMk/>
            <pc:sldMk cId="3634535816" sldId="288"/>
            <ac:spMk id="3" creationId="{E6ED0DC1-4597-6766-4841-F72252AB2D07}"/>
          </ac:spMkLst>
        </pc:spChg>
        <pc:spChg chg="add del">
          <ac:chgData name="Shray Chaturvedi" userId="f5b4ad5395142f40" providerId="LiveId" clId="{E1AAA388-B2DB-4C0C-BBCD-3EAA400BD076}" dt="2022-12-13T06:06:47.172" v="154" actId="478"/>
          <ac:spMkLst>
            <pc:docMk/>
            <pc:sldMk cId="3634535816" sldId="288"/>
            <ac:spMk id="5" creationId="{6BF1FBCF-F078-25BF-432B-038ED0FC05F4}"/>
          </ac:spMkLst>
        </pc:spChg>
        <pc:spChg chg="add mod">
          <ac:chgData name="Shray Chaturvedi" userId="f5b4ad5395142f40" providerId="LiveId" clId="{E1AAA388-B2DB-4C0C-BBCD-3EAA400BD076}" dt="2022-12-14T06:26:56.122" v="1271" actId="20577"/>
          <ac:spMkLst>
            <pc:docMk/>
            <pc:sldMk cId="3634535816" sldId="288"/>
            <ac:spMk id="6" creationId="{79C3C623-D3D4-4A19-02B8-DA9F836480CA}"/>
          </ac:spMkLst>
        </pc:spChg>
        <pc:spChg chg="add del mod">
          <ac:chgData name="Shray Chaturvedi" userId="f5b4ad5395142f40" providerId="LiveId" clId="{E1AAA388-B2DB-4C0C-BBCD-3EAA400BD076}" dt="2022-12-13T06:08:54.854" v="267" actId="478"/>
          <ac:spMkLst>
            <pc:docMk/>
            <pc:sldMk cId="3634535816" sldId="288"/>
            <ac:spMk id="8" creationId="{FC766321-B7E0-94D0-F73C-17AE41B3E135}"/>
          </ac:spMkLst>
        </pc:spChg>
      </pc:sldChg>
      <pc:sldChg chg="addSp delSp modSp new mod ord">
        <pc:chgData name="Shray Chaturvedi" userId="f5b4ad5395142f40" providerId="LiveId" clId="{E1AAA388-B2DB-4C0C-BBCD-3EAA400BD076}" dt="2022-12-13T06:41:25.212" v="434" actId="14100"/>
        <pc:sldMkLst>
          <pc:docMk/>
          <pc:sldMk cId="363245365" sldId="289"/>
        </pc:sldMkLst>
        <pc:spChg chg="mod">
          <ac:chgData name="Shray Chaturvedi" userId="f5b4ad5395142f40" providerId="LiveId" clId="{E1AAA388-B2DB-4C0C-BBCD-3EAA400BD076}" dt="2022-12-13T06:34:05.738" v="305" actId="14100"/>
          <ac:spMkLst>
            <pc:docMk/>
            <pc:sldMk cId="363245365" sldId="289"/>
            <ac:spMk id="2" creationId="{F107D81E-DD65-885A-0878-EB349C7A3AA1}"/>
          </ac:spMkLst>
        </pc:spChg>
        <pc:spChg chg="del">
          <ac:chgData name="Shray Chaturvedi" userId="f5b4ad5395142f40" providerId="LiveId" clId="{E1AAA388-B2DB-4C0C-BBCD-3EAA400BD076}" dt="2022-12-13T06:33:31.583" v="299" actId="22"/>
          <ac:spMkLst>
            <pc:docMk/>
            <pc:sldMk cId="363245365" sldId="289"/>
            <ac:spMk id="3" creationId="{0FC63DAD-72B7-7D6E-05DB-6EC64A558DC7}"/>
          </ac:spMkLst>
        </pc:spChg>
        <pc:picChg chg="add mod ord">
          <ac:chgData name="Shray Chaturvedi" userId="f5b4ad5395142f40" providerId="LiveId" clId="{E1AAA388-B2DB-4C0C-BBCD-3EAA400BD076}" dt="2022-12-13T06:41:25.212" v="434" actId="14100"/>
          <ac:picMkLst>
            <pc:docMk/>
            <pc:sldMk cId="363245365" sldId="289"/>
            <ac:picMk id="5" creationId="{EF8CB224-29CA-C420-6122-2EC9825863DC}"/>
          </ac:picMkLst>
        </pc:picChg>
      </pc:sldChg>
      <pc:sldChg chg="addSp delSp modSp new mod">
        <pc:chgData name="Shray Chaturvedi" userId="f5b4ad5395142f40" providerId="LiveId" clId="{E1AAA388-B2DB-4C0C-BBCD-3EAA400BD076}" dt="2022-12-13T07:08:34.492" v="1028" actId="14100"/>
        <pc:sldMkLst>
          <pc:docMk/>
          <pc:sldMk cId="2490143628" sldId="290"/>
        </pc:sldMkLst>
        <pc:spChg chg="mod">
          <ac:chgData name="Shray Chaturvedi" userId="f5b4ad5395142f40" providerId="LiveId" clId="{E1AAA388-B2DB-4C0C-BBCD-3EAA400BD076}" dt="2022-12-13T07:08:16.582" v="1024" actId="115"/>
          <ac:spMkLst>
            <pc:docMk/>
            <pc:sldMk cId="2490143628" sldId="290"/>
            <ac:spMk id="2" creationId="{89E72542-5904-2DD8-87AE-7C41350B87A2}"/>
          </ac:spMkLst>
        </pc:spChg>
        <pc:spChg chg="del">
          <ac:chgData name="Shray Chaturvedi" userId="f5b4ad5395142f40" providerId="LiveId" clId="{E1AAA388-B2DB-4C0C-BBCD-3EAA400BD076}" dt="2022-12-13T07:07:33.072" v="1001"/>
          <ac:spMkLst>
            <pc:docMk/>
            <pc:sldMk cId="2490143628" sldId="290"/>
            <ac:spMk id="3" creationId="{466ABAB2-2885-2E89-8D59-3819043B91E2}"/>
          </ac:spMkLst>
        </pc:spChg>
        <pc:picChg chg="add mod">
          <ac:chgData name="Shray Chaturvedi" userId="f5b4ad5395142f40" providerId="LiveId" clId="{E1AAA388-B2DB-4C0C-BBCD-3EAA400BD076}" dt="2022-12-13T07:08:34.492" v="1028" actId="14100"/>
          <ac:picMkLst>
            <pc:docMk/>
            <pc:sldMk cId="2490143628" sldId="290"/>
            <ac:picMk id="4" creationId="{6D11AB3D-081F-0B9C-E988-3B7D9F34482E}"/>
          </ac:picMkLst>
        </pc:picChg>
      </pc:sldChg>
      <pc:sldChg chg="modSp new mod ord">
        <pc:chgData name="Shray Chaturvedi" userId="f5b4ad5395142f40" providerId="LiveId" clId="{E1AAA388-B2DB-4C0C-BBCD-3EAA400BD076}" dt="2022-12-13T07:29:35.165" v="1265" actId="27636"/>
        <pc:sldMkLst>
          <pc:docMk/>
          <pc:sldMk cId="1613338475" sldId="291"/>
        </pc:sldMkLst>
        <pc:spChg chg="mod">
          <ac:chgData name="Shray Chaturvedi" userId="f5b4ad5395142f40" providerId="LiveId" clId="{E1AAA388-B2DB-4C0C-BBCD-3EAA400BD076}" dt="2022-12-13T07:14:24.417" v="1040" actId="115"/>
          <ac:spMkLst>
            <pc:docMk/>
            <pc:sldMk cId="1613338475" sldId="291"/>
            <ac:spMk id="2" creationId="{9E8783FD-F5EC-83B7-3E09-3F7A005E45C5}"/>
          </ac:spMkLst>
        </pc:spChg>
        <pc:spChg chg="mod">
          <ac:chgData name="Shray Chaturvedi" userId="f5b4ad5395142f40" providerId="LiveId" clId="{E1AAA388-B2DB-4C0C-BBCD-3EAA400BD076}" dt="2022-12-13T07:29:35.165" v="1265" actId="27636"/>
          <ac:spMkLst>
            <pc:docMk/>
            <pc:sldMk cId="1613338475" sldId="291"/>
            <ac:spMk id="3" creationId="{73942174-F329-73DB-D927-B51E99EC873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C09641-6D8D-4DC0-B378-FAD52989E003}"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33456386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C09641-6D8D-4DC0-B378-FAD52989E003}" type="datetimeFigureOut">
              <a:rPr lang="en-IN" smtClean="0"/>
              <a:t>14-12-2022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5395733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C09641-6D8D-4DC0-B378-FAD52989E003}" type="datetimeFigureOut">
              <a:rPr lang="en-IN" smtClean="0"/>
              <a:t>14-12-2022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3992710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C09641-6D8D-4DC0-B378-FAD52989E003}" type="datetimeFigureOut">
              <a:rPr lang="en-IN" smtClean="0"/>
              <a:t>14-12-2022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01F10-A3B4-44F2-BCA8-97C3257B21F0}"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98995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C09641-6D8D-4DC0-B378-FAD52989E003}" type="datetimeFigureOut">
              <a:rPr lang="en-IN" smtClean="0"/>
              <a:t>14-12-2022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2828412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BC09641-6D8D-4DC0-B378-FAD52989E003}" type="datetimeFigureOut">
              <a:rPr lang="en-IN" smtClean="0"/>
              <a:t>14-12-2022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37729738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BC09641-6D8D-4DC0-B378-FAD52989E003}" type="datetimeFigureOut">
              <a:rPr lang="en-IN" smtClean="0"/>
              <a:t>14-12-2022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2772888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09641-6D8D-4DC0-B378-FAD52989E003}"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19317960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09641-6D8D-4DC0-B378-FAD52989E003}"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862702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09641-6D8D-4DC0-B378-FAD52989E003}"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1649654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C09641-6D8D-4DC0-B378-FAD52989E003}" type="datetimeFigureOut">
              <a:rPr lang="en-IN" smtClean="0"/>
              <a:t>14-12-2022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20852137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C09641-6D8D-4DC0-B378-FAD52989E003}" type="datetimeFigureOut">
              <a:rPr lang="en-IN" smtClean="0"/>
              <a:t>14-12-2022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544606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C09641-6D8D-4DC0-B378-FAD52989E003}" type="datetimeFigureOut">
              <a:rPr lang="en-IN" smtClean="0"/>
              <a:t>14-12-2022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3770254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C09641-6D8D-4DC0-B378-FAD52989E003}" type="datetimeFigureOut">
              <a:rPr lang="en-IN" smtClean="0"/>
              <a:t>14-12-2022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9610005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09641-6D8D-4DC0-B378-FAD52989E003}" type="datetimeFigureOut">
              <a:rPr lang="en-IN" smtClean="0"/>
              <a:t>14-12-2022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37962243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C09641-6D8D-4DC0-B378-FAD52989E003}" type="datetimeFigureOut">
              <a:rPr lang="en-IN" smtClean="0"/>
              <a:t>14-12-2022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107248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C09641-6D8D-4DC0-B378-FAD52989E003}" type="datetimeFigureOut">
              <a:rPr lang="en-IN" smtClean="0"/>
              <a:t>14-12-2022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5527001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BC09641-6D8D-4DC0-B378-FAD52989E003}" type="datetimeFigureOut">
              <a:rPr lang="en-IN" smtClean="0"/>
              <a:t>14-12-2022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1101F10-A3B4-44F2-BCA8-97C3257B21F0}" type="slidenum">
              <a:rPr lang="en-IN" smtClean="0"/>
              <a:t>‹#›</a:t>
            </a:fld>
            <a:endParaRPr lang="en-IN"/>
          </a:p>
        </p:txBody>
      </p:sp>
    </p:spTree>
    <p:extLst>
      <p:ext uri="{BB962C8B-B14F-4D97-AF65-F5344CB8AC3E}">
        <p14:creationId xmlns:p14="http://schemas.microsoft.com/office/powerpoint/2010/main" val="3110950041"/>
      </p:ext>
    </p:extLst>
  </p:cSld>
  <p:clrMap bg1="dk1" tx1="lt1" bg2="dk2" tx2="lt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 id="2147483992" r:id="rId15"/>
    <p:sldLayoutId id="2147483993" r:id="rId16"/>
    <p:sldLayoutId id="2147483994" r:id="rId17"/>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A6E6E7-22A0-6059-1509-6857A7426A1B}"/>
              </a:ext>
            </a:extLst>
          </p:cNvPr>
          <p:cNvSpPr>
            <a:spLocks noGrp="1"/>
          </p:cNvSpPr>
          <p:nvPr>
            <p:ph type="title"/>
          </p:nvPr>
        </p:nvSpPr>
        <p:spPr>
          <a:xfrm>
            <a:off x="415962" y="95884"/>
            <a:ext cx="11360075" cy="1785104"/>
          </a:xfrm>
        </p:spPr>
        <p:style>
          <a:lnRef idx="1">
            <a:schemeClr val="accent3"/>
          </a:lnRef>
          <a:fillRef idx="2">
            <a:schemeClr val="accent3"/>
          </a:fillRef>
          <a:effectRef idx="1">
            <a:schemeClr val="accent3"/>
          </a:effectRef>
          <a:fontRef idx="minor">
            <a:schemeClr val="dk1"/>
          </a:fontRef>
        </p:style>
        <p:txBody>
          <a:bodyPr>
            <a:normAutofit/>
          </a:bodyPr>
          <a:lstStyle/>
          <a:p>
            <a:r>
              <a:rPr lang="en-US" sz="2800" u="sng" dirty="0">
                <a:solidFill>
                  <a:schemeClr val="bg2">
                    <a:lumMod val="50000"/>
                  </a:schemeClr>
                </a:solidFill>
                <a:effectLst>
                  <a:outerShdw blurRad="50800" dist="63500" dir="2700000" algn="tl" rotWithShape="0">
                    <a:srgbClr val="000000">
                      <a:alpha val="44000"/>
                    </a:srgbClr>
                  </a:outerShdw>
                </a:effectLst>
              </a:rPr>
              <a:t>Department of computer Application</a:t>
            </a:r>
            <a:br>
              <a:rPr lang="en-US" sz="2800" u="sng" dirty="0">
                <a:solidFill>
                  <a:schemeClr val="bg2">
                    <a:lumMod val="50000"/>
                  </a:schemeClr>
                </a:solidFill>
                <a:effectLst>
                  <a:outerShdw blurRad="50800" dist="63500" dir="2700000" algn="tl" rotWithShape="0">
                    <a:srgbClr val="000000">
                      <a:alpha val="44000"/>
                    </a:srgbClr>
                  </a:outerShdw>
                </a:effectLst>
              </a:rPr>
            </a:br>
            <a:br>
              <a:rPr lang="en-US" sz="2800" u="sng" dirty="0">
                <a:effectLst>
                  <a:outerShdw blurRad="50800" dist="63500" dir="2700000" algn="tl" rotWithShape="0">
                    <a:srgbClr val="000000">
                      <a:alpha val="44000"/>
                    </a:srgbClr>
                  </a:outerShdw>
                </a:effectLst>
              </a:rPr>
            </a:br>
            <a:r>
              <a:rPr lang="en-US" sz="2800" dirty="0">
                <a:solidFill>
                  <a:schemeClr val="bg1"/>
                </a:solidFill>
                <a:effectLst>
                  <a:outerShdw blurRad="50800" dist="63500" dir="2700000" algn="tl" rotWithShape="0">
                    <a:srgbClr val="000000">
                      <a:alpha val="44000"/>
                    </a:srgbClr>
                  </a:outerShdw>
                </a:effectLst>
              </a:rPr>
              <a:t>University Institute of Technology </a:t>
            </a:r>
            <a:br>
              <a:rPr lang="en-US" sz="2800" dirty="0">
                <a:solidFill>
                  <a:schemeClr val="bg1"/>
                </a:solidFill>
                <a:effectLst>
                  <a:outerShdw blurRad="50800" dist="63500" dir="2700000" algn="tl" rotWithShape="0">
                    <a:srgbClr val="000000">
                      <a:alpha val="44000"/>
                    </a:srgbClr>
                  </a:outerShdw>
                </a:effectLst>
              </a:rPr>
            </a:br>
            <a:r>
              <a:rPr lang="en-US" sz="2800" dirty="0">
                <a:solidFill>
                  <a:schemeClr val="bg1"/>
                </a:solidFill>
                <a:effectLst>
                  <a:outerShdw blurRad="50800" dist="63500" dir="2700000" algn="tl" rotWithShape="0">
                    <a:srgbClr val="000000">
                      <a:alpha val="44000"/>
                    </a:srgbClr>
                  </a:outerShdw>
                </a:effectLst>
              </a:rPr>
              <a:t>Rajiv Gandhi </a:t>
            </a:r>
            <a:r>
              <a:rPr lang="en-US" sz="2800" dirty="0" err="1">
                <a:solidFill>
                  <a:schemeClr val="bg1"/>
                </a:solidFill>
                <a:effectLst>
                  <a:outerShdw blurRad="50800" dist="63500" dir="2700000" algn="tl" rotWithShape="0">
                    <a:srgbClr val="000000">
                      <a:alpha val="44000"/>
                    </a:srgbClr>
                  </a:outerShdw>
                </a:effectLst>
              </a:rPr>
              <a:t>Proudyogiki</a:t>
            </a:r>
            <a:r>
              <a:rPr lang="en-US" sz="2800" dirty="0">
                <a:solidFill>
                  <a:schemeClr val="bg1"/>
                </a:solidFill>
                <a:effectLst>
                  <a:outerShdw blurRad="50800" dist="63500" dir="2700000" algn="tl" rotWithShape="0">
                    <a:srgbClr val="000000">
                      <a:alpha val="44000"/>
                    </a:srgbClr>
                  </a:outerShdw>
                </a:effectLst>
              </a:rPr>
              <a:t>  </a:t>
            </a:r>
            <a:r>
              <a:rPr lang="en-US" sz="2800" dirty="0" err="1">
                <a:solidFill>
                  <a:schemeClr val="bg1"/>
                </a:solidFill>
                <a:effectLst>
                  <a:outerShdw blurRad="50800" dist="63500" dir="2700000" algn="tl" rotWithShape="0">
                    <a:srgbClr val="000000">
                      <a:alpha val="44000"/>
                    </a:srgbClr>
                  </a:outerShdw>
                </a:effectLst>
              </a:rPr>
              <a:t>VishwaVidyalaya</a:t>
            </a:r>
            <a:endParaRPr lang="en-IN" dirty="0">
              <a:solidFill>
                <a:schemeClr val="bg1"/>
              </a:solidFill>
              <a:effectLst>
                <a:outerShdw blurRad="50800" dist="63500" dir="2700000" algn="tl" rotWithShape="0">
                  <a:srgbClr val="000000">
                    <a:alpha val="44000"/>
                  </a:srgbClr>
                </a:outerShdw>
              </a:effectLst>
            </a:endParaRPr>
          </a:p>
        </p:txBody>
      </p:sp>
      <p:sp>
        <p:nvSpPr>
          <p:cNvPr id="6" name="Text Placeholder 5">
            <a:extLst>
              <a:ext uri="{FF2B5EF4-FFF2-40B4-BE49-F238E27FC236}">
                <a16:creationId xmlns:a16="http://schemas.microsoft.com/office/drawing/2014/main" id="{F03E6F82-26C4-2902-D0F6-219192825301}"/>
              </a:ext>
            </a:extLst>
          </p:cNvPr>
          <p:cNvSpPr>
            <a:spLocks noGrp="1"/>
          </p:cNvSpPr>
          <p:nvPr>
            <p:ph type="body" sz="half" idx="2"/>
          </p:nvPr>
        </p:nvSpPr>
        <p:spPr>
          <a:xfrm>
            <a:off x="791780" y="3841268"/>
            <a:ext cx="10608439" cy="2881963"/>
          </a:xfrm>
        </p:spPr>
        <p:txBody>
          <a:bodyPr>
            <a:normAutofit/>
          </a:bodyPr>
          <a:lstStyle/>
          <a:p>
            <a:r>
              <a:rPr lang="en-US" sz="2400" b="1" dirty="0"/>
              <a:t>A MINOR PROJECT PRESENTATION ON</a:t>
            </a:r>
            <a:r>
              <a:rPr lang="en-US" b="1" dirty="0"/>
              <a:t> </a:t>
            </a:r>
          </a:p>
          <a:p>
            <a:r>
              <a:rPr lang="en-US" sz="2400" b="1" u="sng" dirty="0">
                <a:solidFill>
                  <a:schemeClr val="bg2">
                    <a:lumMod val="20000"/>
                    <a:lumOff val="80000"/>
                  </a:schemeClr>
                </a:solidFill>
              </a:rPr>
              <a:t>HR REPORT</a:t>
            </a:r>
            <a:endParaRPr lang="en-US" sz="2400" b="1" dirty="0">
              <a:solidFill>
                <a:schemeClr val="bg2">
                  <a:lumMod val="20000"/>
                  <a:lumOff val="80000"/>
                </a:schemeClr>
              </a:solidFill>
            </a:endParaRPr>
          </a:p>
          <a:p>
            <a:endParaRPr lang="en-IN" dirty="0"/>
          </a:p>
        </p:txBody>
      </p:sp>
      <p:sp>
        <p:nvSpPr>
          <p:cNvPr id="12" name="TextBox 11">
            <a:extLst>
              <a:ext uri="{FF2B5EF4-FFF2-40B4-BE49-F238E27FC236}">
                <a16:creationId xmlns:a16="http://schemas.microsoft.com/office/drawing/2014/main" id="{DC66D7E7-DB25-FB32-4437-101BD5D5CC10}"/>
              </a:ext>
            </a:extLst>
          </p:cNvPr>
          <p:cNvSpPr txBox="1"/>
          <p:nvPr/>
        </p:nvSpPr>
        <p:spPr>
          <a:xfrm flipH="1">
            <a:off x="259976" y="4849907"/>
            <a:ext cx="11833412" cy="1785104"/>
          </a:xfrm>
          <a:prstGeom prst="rect">
            <a:avLst/>
          </a:prstGeom>
          <a:noFill/>
        </p:spPr>
        <p:txBody>
          <a:bodyPr wrap="square" rtlCol="0">
            <a:spAutoFit/>
          </a:bodyPr>
          <a:lstStyle/>
          <a:p>
            <a:r>
              <a:rPr lang="en-US" b="1" u="sng" dirty="0">
                <a:solidFill>
                  <a:schemeClr val="tx2"/>
                </a:solidFill>
              </a:rPr>
              <a:t>SUBMITTED TO : </a:t>
            </a:r>
            <a:r>
              <a:rPr lang="en-US" b="1" dirty="0">
                <a:solidFill>
                  <a:schemeClr val="tx2"/>
                </a:solidFill>
              </a:rPr>
              <a:t>                                                                                                                             </a:t>
            </a:r>
            <a:r>
              <a:rPr lang="en-US" b="1" u="sng" dirty="0">
                <a:solidFill>
                  <a:schemeClr val="tx2"/>
                </a:solidFill>
              </a:rPr>
              <a:t>SUBMITTED BY:</a:t>
            </a:r>
          </a:p>
          <a:p>
            <a:endParaRPr lang="en-US" b="1" dirty="0">
              <a:solidFill>
                <a:schemeClr val="tx2"/>
              </a:solidFill>
            </a:endParaRPr>
          </a:p>
          <a:p>
            <a:r>
              <a:rPr lang="en-US" dirty="0"/>
              <a:t>DEPARTMENT OF COMPUTER APPLICATION                                                                               </a:t>
            </a:r>
            <a:r>
              <a:rPr lang="en-US" dirty="0">
                <a:solidFill>
                  <a:schemeClr val="bg2">
                    <a:lumMod val="20000"/>
                    <a:lumOff val="80000"/>
                  </a:schemeClr>
                </a:solidFill>
              </a:rPr>
              <a:t>SHRAY CHATURVEDI</a:t>
            </a:r>
            <a:r>
              <a:rPr lang="en-US" dirty="0"/>
              <a:t>                                                         </a:t>
            </a:r>
            <a:br>
              <a:rPr lang="en-US" dirty="0"/>
            </a:br>
            <a:r>
              <a:rPr lang="en-US" dirty="0"/>
              <a:t>PROJECT GUIDED BY                                                                                                                          </a:t>
            </a:r>
            <a:r>
              <a:rPr lang="en-US" dirty="0">
                <a:solidFill>
                  <a:schemeClr val="bg2">
                    <a:lumMod val="20000"/>
                    <a:lumOff val="80000"/>
                  </a:schemeClr>
                </a:solidFill>
              </a:rPr>
              <a:t>HARSHAD BANSOD </a:t>
            </a:r>
          </a:p>
          <a:p>
            <a:r>
              <a:rPr lang="en-US" u="sng" dirty="0">
                <a:solidFill>
                  <a:schemeClr val="bg2">
                    <a:lumMod val="20000"/>
                    <a:lumOff val="80000"/>
                  </a:schemeClr>
                </a:solidFill>
              </a:rPr>
              <a:t>MS, ANJANA PATNEY </a:t>
            </a:r>
            <a:r>
              <a:rPr lang="en-US" dirty="0">
                <a:solidFill>
                  <a:schemeClr val="bg2">
                    <a:lumMod val="20000"/>
                    <a:lumOff val="80000"/>
                  </a:schemeClr>
                </a:solidFill>
              </a:rPr>
              <a:t>                                                                                                              </a:t>
            </a:r>
          </a:p>
          <a:p>
            <a:r>
              <a:rPr lang="en-US" sz="1600" dirty="0">
                <a:solidFill>
                  <a:schemeClr val="bg2">
                    <a:lumMod val="20000"/>
                    <a:lumOff val="80000"/>
                  </a:schemeClr>
                </a:solidFill>
              </a:rPr>
              <a:t>RESEARCH SCHOLAR       </a:t>
            </a:r>
            <a:r>
              <a:rPr lang="en-US" dirty="0">
                <a:solidFill>
                  <a:schemeClr val="bg2">
                    <a:lumMod val="20000"/>
                    <a:lumOff val="80000"/>
                  </a:schemeClr>
                </a:solidFill>
              </a:rPr>
              <a:t> </a:t>
            </a:r>
            <a:r>
              <a:rPr lang="en-US" sz="2000" dirty="0">
                <a:solidFill>
                  <a:schemeClr val="bg2">
                    <a:lumMod val="20000"/>
                    <a:lumOff val="80000"/>
                  </a:schemeClr>
                </a:solidFill>
              </a:rPr>
              <a:t>                                                                                                           </a:t>
            </a:r>
            <a:r>
              <a:rPr lang="en-US" dirty="0">
                <a:solidFill>
                  <a:schemeClr val="bg2">
                    <a:lumMod val="20000"/>
                    <a:lumOff val="80000"/>
                  </a:schemeClr>
                </a:solidFill>
              </a:rPr>
              <a:t>CLASS :- MCA 3</a:t>
            </a:r>
            <a:r>
              <a:rPr lang="en-US" baseline="30000" dirty="0">
                <a:solidFill>
                  <a:schemeClr val="bg2">
                    <a:lumMod val="20000"/>
                    <a:lumOff val="80000"/>
                  </a:schemeClr>
                </a:solidFill>
              </a:rPr>
              <a:t>rd</a:t>
            </a:r>
            <a:r>
              <a:rPr lang="en-US" dirty="0">
                <a:solidFill>
                  <a:schemeClr val="bg2">
                    <a:lumMod val="20000"/>
                    <a:lumOff val="80000"/>
                  </a:schemeClr>
                </a:solidFill>
              </a:rPr>
              <a:t>  SEM</a:t>
            </a:r>
            <a:endParaRPr lang="en-IN" dirty="0">
              <a:solidFill>
                <a:schemeClr val="bg2">
                  <a:lumMod val="20000"/>
                  <a:lumOff val="80000"/>
                </a:schemeClr>
              </a:solidFill>
            </a:endParaRPr>
          </a:p>
        </p:txBody>
      </p:sp>
      <p:pic>
        <p:nvPicPr>
          <p:cNvPr id="14" name="Content Placeholder 10">
            <a:extLst>
              <a:ext uri="{FF2B5EF4-FFF2-40B4-BE49-F238E27FC236}">
                <a16:creationId xmlns:a16="http://schemas.microsoft.com/office/drawing/2014/main" id="{3FB7F3D0-36DF-4FE3-0121-524582FD1F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9754" y="2108854"/>
            <a:ext cx="1993900" cy="160337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7294819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90574-7C75-EA47-C691-3C4EAC5B70F4}"/>
              </a:ext>
            </a:extLst>
          </p:cNvPr>
          <p:cNvSpPr>
            <a:spLocks noGrp="1"/>
          </p:cNvSpPr>
          <p:nvPr>
            <p:ph type="title"/>
          </p:nvPr>
        </p:nvSpPr>
        <p:spPr/>
        <p:txBody>
          <a:bodyPr>
            <a:normAutofit/>
          </a:bodyPr>
          <a:lstStyle/>
          <a:p>
            <a:r>
              <a:rPr lang="en-US" sz="4800" dirty="0">
                <a:solidFill>
                  <a:schemeClr val="tx2"/>
                </a:solidFill>
              </a:rPr>
              <a:t>Hardware Requirements</a:t>
            </a:r>
            <a:endParaRPr lang="en-IN" sz="4800" dirty="0">
              <a:solidFill>
                <a:schemeClr val="tx2"/>
              </a:solidFill>
            </a:endParaRPr>
          </a:p>
        </p:txBody>
      </p:sp>
      <p:sp>
        <p:nvSpPr>
          <p:cNvPr id="3" name="Content Placeholder 2">
            <a:extLst>
              <a:ext uri="{FF2B5EF4-FFF2-40B4-BE49-F238E27FC236}">
                <a16:creationId xmlns:a16="http://schemas.microsoft.com/office/drawing/2014/main" id="{3D9A107D-B49E-4756-A6C5-4102E350B77B}"/>
              </a:ext>
            </a:extLst>
          </p:cNvPr>
          <p:cNvSpPr>
            <a:spLocks noGrp="1"/>
          </p:cNvSpPr>
          <p:nvPr>
            <p:ph idx="1"/>
          </p:nvPr>
        </p:nvSpPr>
        <p:spPr/>
        <p:txBody>
          <a:bodyPr/>
          <a:lstStyle/>
          <a:p>
            <a:pPr>
              <a:buFont typeface="Wingdings" panose="05000000000000000000" pitchFamily="2" charset="2"/>
              <a:buChar char="Ø"/>
            </a:pPr>
            <a:r>
              <a:rPr lang="en-US" sz="4400" dirty="0"/>
              <a:t> i3 Processor Above</a:t>
            </a:r>
          </a:p>
          <a:p>
            <a:pPr>
              <a:buFont typeface="Wingdings" panose="05000000000000000000" pitchFamily="2" charset="2"/>
              <a:buChar char="Ø"/>
            </a:pPr>
            <a:r>
              <a:rPr lang="en-US" sz="4400" dirty="0"/>
              <a:t> 4-GB RAM or Above</a:t>
            </a:r>
          </a:p>
          <a:p>
            <a:pPr>
              <a:buFont typeface="Wingdings" panose="05000000000000000000" pitchFamily="2" charset="2"/>
              <a:buChar char="Ø"/>
            </a:pPr>
            <a:r>
              <a:rPr lang="en-US" sz="4400" dirty="0"/>
              <a:t> 200 GB Hard-disk or Above</a:t>
            </a:r>
          </a:p>
          <a:p>
            <a:endParaRPr lang="en-IN" dirty="0"/>
          </a:p>
        </p:txBody>
      </p:sp>
    </p:spTree>
    <p:extLst>
      <p:ext uri="{BB962C8B-B14F-4D97-AF65-F5344CB8AC3E}">
        <p14:creationId xmlns:p14="http://schemas.microsoft.com/office/powerpoint/2010/main" val="31143486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F4E47-5018-9BE0-FDAD-40FE8D02F8E1}"/>
              </a:ext>
            </a:extLst>
          </p:cNvPr>
          <p:cNvSpPr>
            <a:spLocks noGrp="1"/>
          </p:cNvSpPr>
          <p:nvPr>
            <p:ph type="title"/>
          </p:nvPr>
        </p:nvSpPr>
        <p:spPr/>
        <p:txBody>
          <a:bodyPr/>
          <a:lstStyle/>
          <a:p>
            <a:r>
              <a:rPr lang="en-US" sz="3600" dirty="0">
                <a:solidFill>
                  <a:schemeClr val="tx2"/>
                </a:solidFill>
              </a:rPr>
              <a:t>software Requirements</a:t>
            </a:r>
            <a:endParaRPr lang="en-IN" dirty="0"/>
          </a:p>
        </p:txBody>
      </p:sp>
      <p:sp>
        <p:nvSpPr>
          <p:cNvPr id="6" name="Title 1">
            <a:extLst>
              <a:ext uri="{FF2B5EF4-FFF2-40B4-BE49-F238E27FC236}">
                <a16:creationId xmlns:a16="http://schemas.microsoft.com/office/drawing/2014/main" id="{79C3C623-D3D4-4A19-02B8-DA9F836480CA}"/>
              </a:ext>
            </a:extLst>
          </p:cNvPr>
          <p:cNvSpPr txBox="1">
            <a:spLocks/>
          </p:cNvSpPr>
          <p:nvPr/>
        </p:nvSpPr>
        <p:spPr>
          <a:xfrm>
            <a:off x="466165" y="2236763"/>
            <a:ext cx="11412069" cy="40923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buFont typeface="Wingdings" panose="05000000000000000000" pitchFamily="2" charset="2"/>
              <a:buChar char="Ø"/>
            </a:pPr>
            <a:r>
              <a:rPr lang="en-IN" sz="3200" dirty="0"/>
              <a:t>Window 7 or higher</a:t>
            </a:r>
          </a:p>
          <a:p>
            <a:pPr>
              <a:buFont typeface="Wingdings" panose="05000000000000000000" pitchFamily="2" charset="2"/>
              <a:buChar char="Ø"/>
            </a:pPr>
            <a:r>
              <a:rPr lang="en-IN" sz="3200" dirty="0"/>
              <a:t>Java EE</a:t>
            </a:r>
          </a:p>
          <a:p>
            <a:pPr>
              <a:buFont typeface="Wingdings" panose="05000000000000000000" pitchFamily="2" charset="2"/>
              <a:buChar char="Ø"/>
            </a:pPr>
            <a:r>
              <a:rPr lang="en-IN" sz="3200" dirty="0" err="1"/>
              <a:t>SpringTool</a:t>
            </a:r>
            <a:r>
              <a:rPr lang="en-IN" sz="3200" dirty="0"/>
              <a:t> Framework</a:t>
            </a:r>
          </a:p>
          <a:p>
            <a:pPr>
              <a:buFont typeface="Wingdings" panose="05000000000000000000" pitchFamily="2" charset="2"/>
              <a:buChar char="Ø"/>
            </a:pPr>
            <a:r>
              <a:rPr lang="en-IN" sz="3200" dirty="0"/>
              <a:t>MySQL Database</a:t>
            </a:r>
          </a:p>
          <a:p>
            <a:pPr>
              <a:buFont typeface="Wingdings" panose="05000000000000000000" pitchFamily="2" charset="2"/>
              <a:buChar char="Ø"/>
            </a:pPr>
            <a:r>
              <a:rPr lang="en-IN" sz="3200" dirty="0"/>
              <a:t>VS Code</a:t>
            </a:r>
          </a:p>
        </p:txBody>
      </p:sp>
    </p:spTree>
    <p:extLst>
      <p:ext uri="{BB962C8B-B14F-4D97-AF65-F5344CB8AC3E}">
        <p14:creationId xmlns:p14="http://schemas.microsoft.com/office/powerpoint/2010/main" val="3634535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72542-5904-2DD8-87AE-7C41350B87A2}"/>
              </a:ext>
            </a:extLst>
          </p:cNvPr>
          <p:cNvSpPr>
            <a:spLocks noGrp="1"/>
          </p:cNvSpPr>
          <p:nvPr>
            <p:ph type="title"/>
          </p:nvPr>
        </p:nvSpPr>
        <p:spPr>
          <a:xfrm>
            <a:off x="913795" y="323558"/>
            <a:ext cx="10353761" cy="1012874"/>
          </a:xfrm>
        </p:spPr>
        <p:txBody>
          <a:bodyPr/>
          <a:lstStyle/>
          <a:p>
            <a:r>
              <a:rPr lang="en-US" u="sng" dirty="0"/>
              <a:t>Waterfall model</a:t>
            </a:r>
            <a:endParaRPr lang="en-IN" u="sng" dirty="0"/>
          </a:p>
        </p:txBody>
      </p:sp>
      <p:pic>
        <p:nvPicPr>
          <p:cNvPr id="4" name="Content Placeholder 3">
            <a:extLst>
              <a:ext uri="{FF2B5EF4-FFF2-40B4-BE49-F238E27FC236}">
                <a16:creationId xmlns:a16="http://schemas.microsoft.com/office/drawing/2014/main" id="{6D11AB3D-081F-0B9C-E988-3B7D9F34482E}"/>
              </a:ext>
            </a:extLst>
          </p:cNvPr>
          <p:cNvPicPr>
            <a:picLocks noGrp="1"/>
          </p:cNvPicPr>
          <p:nvPr>
            <p:ph idx="1"/>
          </p:nvPr>
        </p:nvPicPr>
        <p:blipFill>
          <a:blip r:embed="rId2"/>
          <a:stretch>
            <a:fillRect/>
          </a:stretch>
        </p:blipFill>
        <p:spPr>
          <a:xfrm>
            <a:off x="689317" y="1631852"/>
            <a:ext cx="10803988" cy="4740813"/>
          </a:xfrm>
          <a:prstGeom prst="rect">
            <a:avLst/>
          </a:prstGeom>
        </p:spPr>
      </p:pic>
    </p:spTree>
    <p:extLst>
      <p:ext uri="{BB962C8B-B14F-4D97-AF65-F5344CB8AC3E}">
        <p14:creationId xmlns:p14="http://schemas.microsoft.com/office/powerpoint/2010/main" val="2490143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676F-8FA1-B171-09CE-DB33B7C21D02}"/>
              </a:ext>
            </a:extLst>
          </p:cNvPr>
          <p:cNvSpPr>
            <a:spLocks noGrp="1"/>
          </p:cNvSpPr>
          <p:nvPr>
            <p:ph type="title"/>
          </p:nvPr>
        </p:nvSpPr>
        <p:spPr>
          <a:xfrm>
            <a:off x="776518" y="181832"/>
            <a:ext cx="10353761" cy="1326321"/>
          </a:xfrm>
        </p:spPr>
        <p:txBody>
          <a:bodyPr>
            <a:normAutofit/>
          </a:bodyPr>
          <a:lstStyle/>
          <a:p>
            <a:r>
              <a:rPr lang="en-IN" sz="6000" u="sng" dirty="0">
                <a:solidFill>
                  <a:schemeClr val="bg2">
                    <a:lumMod val="60000"/>
                    <a:lumOff val="40000"/>
                  </a:schemeClr>
                </a:solidFill>
              </a:rPr>
              <a:t>Use case diagram</a:t>
            </a:r>
          </a:p>
        </p:txBody>
      </p:sp>
      <p:sp>
        <p:nvSpPr>
          <p:cNvPr id="4" name="Flowchart: Connector 3">
            <a:extLst>
              <a:ext uri="{FF2B5EF4-FFF2-40B4-BE49-F238E27FC236}">
                <a16:creationId xmlns:a16="http://schemas.microsoft.com/office/drawing/2014/main" id="{7B6AACCF-69EF-1BBD-3186-9A4AF4AD2C9E}"/>
              </a:ext>
            </a:extLst>
          </p:cNvPr>
          <p:cNvSpPr/>
          <p:nvPr/>
        </p:nvSpPr>
        <p:spPr>
          <a:xfrm>
            <a:off x="3251182" y="2989757"/>
            <a:ext cx="782936" cy="667385"/>
          </a:xfrm>
          <a:prstGeom prst="flowChartConnector">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5" name="Straight Connector 4">
            <a:extLst>
              <a:ext uri="{FF2B5EF4-FFF2-40B4-BE49-F238E27FC236}">
                <a16:creationId xmlns:a16="http://schemas.microsoft.com/office/drawing/2014/main" id="{97E5210D-24BD-4E8A-EFDC-549D355E78E1}"/>
              </a:ext>
            </a:extLst>
          </p:cNvPr>
          <p:cNvCxnSpPr>
            <a:cxnSpLocks/>
          </p:cNvCxnSpPr>
          <p:nvPr/>
        </p:nvCxnSpPr>
        <p:spPr>
          <a:xfrm>
            <a:off x="3642649" y="3620159"/>
            <a:ext cx="0" cy="6707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455B8CF-8E88-CB2C-D330-655AB86BC50F}"/>
              </a:ext>
            </a:extLst>
          </p:cNvPr>
          <p:cNvCxnSpPr>
            <a:cxnSpLocks/>
          </p:cNvCxnSpPr>
          <p:nvPr/>
        </p:nvCxnSpPr>
        <p:spPr>
          <a:xfrm flipV="1">
            <a:off x="3217069" y="3955558"/>
            <a:ext cx="851161" cy="59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8214773-BBFD-3EA6-D9C5-D0A380204B98}"/>
              </a:ext>
            </a:extLst>
          </p:cNvPr>
          <p:cNvCxnSpPr>
            <a:cxnSpLocks/>
          </p:cNvCxnSpPr>
          <p:nvPr/>
        </p:nvCxnSpPr>
        <p:spPr>
          <a:xfrm flipH="1">
            <a:off x="3271359" y="4271595"/>
            <a:ext cx="359335" cy="4393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143D8BA-09C1-7730-07F8-365CC4B54557}"/>
              </a:ext>
            </a:extLst>
          </p:cNvPr>
          <p:cNvCxnSpPr>
            <a:cxnSpLocks/>
          </p:cNvCxnSpPr>
          <p:nvPr/>
        </p:nvCxnSpPr>
        <p:spPr>
          <a:xfrm>
            <a:off x="3625593" y="4267268"/>
            <a:ext cx="442637" cy="4480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10">
            <a:extLst>
              <a:ext uri="{FF2B5EF4-FFF2-40B4-BE49-F238E27FC236}">
                <a16:creationId xmlns:a16="http://schemas.microsoft.com/office/drawing/2014/main" id="{AE0351DB-E725-0785-606E-7F7163C1B992}"/>
              </a:ext>
            </a:extLst>
          </p:cNvPr>
          <p:cNvSpPr>
            <a:spLocks noChangeArrowheads="1"/>
          </p:cNvSpPr>
          <p:nvPr/>
        </p:nvSpPr>
        <p:spPr bwMode="auto">
          <a:xfrm>
            <a:off x="6391647" y="5957093"/>
            <a:ext cx="2286187" cy="533354"/>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R</a:t>
            </a:r>
            <a:r>
              <a:rPr lang="en-US" altLang="en-US" sz="2000" u="sng" dirty="0" err="1">
                <a:solidFill>
                  <a:schemeClr val="bg1"/>
                </a:solidFill>
                <a:latin typeface="Calibri" panose="020F0502020204030204" pitchFamily="34" charset="0"/>
                <a:ea typeface="Times New Roman" panose="02020603050405020304" pitchFamily="18" charset="0"/>
                <a:cs typeface="Mangal" panose="02040503050203030202" pitchFamily="18" charset="0"/>
              </a:rPr>
              <a:t>Log</a:t>
            </a:r>
            <a:r>
              <a:rPr lang="en-US" altLang="en-US" sz="2000" u="sng" dirty="0">
                <a:solidFill>
                  <a:schemeClr val="bg1"/>
                </a:solidFill>
                <a:latin typeface="Calibri" panose="020F0502020204030204" pitchFamily="34" charset="0"/>
                <a:ea typeface="Times New Roman" panose="02020603050405020304" pitchFamily="18" charset="0"/>
                <a:cs typeface="Mangal" panose="02040503050203030202" pitchFamily="18" charset="0"/>
              </a:rPr>
              <a:t> Out</a:t>
            </a:r>
            <a:endParaRPr kumimoji="0" lang="en-US" altLang="en-US" sz="1800" b="0" i="0" u="sng" strike="noStrike" cap="none" normalizeH="0" baseline="0" dirty="0">
              <a:ln>
                <a:noFill/>
              </a:ln>
              <a:solidFill>
                <a:schemeClr val="bg1"/>
              </a:solidFill>
              <a:effectLst/>
              <a:latin typeface="Arial" panose="020B0604020202020204" pitchFamily="34" charset="0"/>
            </a:endParaRPr>
          </a:p>
        </p:txBody>
      </p:sp>
      <p:sp>
        <p:nvSpPr>
          <p:cNvPr id="10" name="Oval 11">
            <a:extLst>
              <a:ext uri="{FF2B5EF4-FFF2-40B4-BE49-F238E27FC236}">
                <a16:creationId xmlns:a16="http://schemas.microsoft.com/office/drawing/2014/main" id="{7544983D-D30E-779B-478F-1B06E1391796}"/>
              </a:ext>
            </a:extLst>
          </p:cNvPr>
          <p:cNvSpPr>
            <a:spLocks noChangeArrowheads="1"/>
          </p:cNvSpPr>
          <p:nvPr/>
        </p:nvSpPr>
        <p:spPr bwMode="auto">
          <a:xfrm rot="21166092">
            <a:off x="7653259" y="2777051"/>
            <a:ext cx="2666095" cy="598122"/>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et </a:t>
            </a:r>
            <a:r>
              <a:rPr kumimoji="0" lang="en-US" altLang="en-US" b="0" i="0" u="sng" strike="noStrike" cap="none" normalizeH="0" baseline="0" dirty="0">
                <a:ln>
                  <a:noFill/>
                </a:ln>
                <a:solidFill>
                  <a:schemeClr val="bg1"/>
                </a:solidFill>
                <a:effectLst/>
                <a:latin typeface="Calibri" panose="020F0502020204030204" pitchFamily="34" charset="0"/>
                <a:ea typeface="Times New Roman" panose="02020603050405020304" pitchFamily="18" charset="0"/>
                <a:cs typeface="Mangal" panose="02040503050203030202" pitchFamily="18" charset="0"/>
              </a:rPr>
              <a:t>View </a:t>
            </a:r>
            <a:r>
              <a:rPr lang="en-US" altLang="en-US" u="sng" dirty="0">
                <a:solidFill>
                  <a:schemeClr val="bg1"/>
                </a:solidFill>
                <a:latin typeface="Calibri" panose="020F0502020204030204" pitchFamily="34" charset="0"/>
                <a:ea typeface="Times New Roman" panose="02020603050405020304" pitchFamily="18" charset="0"/>
                <a:cs typeface="Mangal" panose="02040503050203030202" pitchFamily="18" charset="0"/>
              </a:rPr>
              <a:t>Details</a:t>
            </a:r>
            <a:r>
              <a:rPr kumimoji="0" lang="en-US" altLang="en-US" b="0" i="0" u="sng" strike="noStrike" cap="none" normalizeH="0" baseline="0" dirty="0">
                <a:ln>
                  <a:noFill/>
                </a:ln>
                <a:solidFill>
                  <a:schemeClr val="bg1"/>
                </a:solidFill>
                <a:effectLst/>
                <a:latin typeface="Calibri" panose="020F0502020204030204" pitchFamily="34" charset="0"/>
                <a:ea typeface="Times New Roman" panose="02020603050405020304" pitchFamily="18" charset="0"/>
                <a:cs typeface="Mangal" panose="02040503050203030202" pitchFamily="18" charset="0"/>
              </a:rPr>
              <a:t> </a:t>
            </a:r>
            <a:r>
              <a:rPr kumimoji="0" lang="en-US" altLang="en-US" sz="1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do list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Oval 12">
            <a:extLst>
              <a:ext uri="{FF2B5EF4-FFF2-40B4-BE49-F238E27FC236}">
                <a16:creationId xmlns:a16="http://schemas.microsoft.com/office/drawing/2014/main" id="{978387E9-B0AE-0911-F4C1-7818F0D3851F}"/>
              </a:ext>
            </a:extLst>
          </p:cNvPr>
          <p:cNvSpPr>
            <a:spLocks noChangeArrowheads="1"/>
          </p:cNvSpPr>
          <p:nvPr/>
        </p:nvSpPr>
        <p:spPr bwMode="auto">
          <a:xfrm>
            <a:off x="7484112" y="4929402"/>
            <a:ext cx="2574288" cy="704962"/>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sng" strike="noStrike" cap="none" normalizeH="0" baseline="0" dirty="0">
                <a:ln>
                  <a:noFill/>
                </a:ln>
                <a:solidFill>
                  <a:schemeClr val="bg1"/>
                </a:solidFill>
                <a:effectLst/>
                <a:latin typeface="Arial" panose="020B0604020202020204" pitchFamily="34" charset="0"/>
              </a:rPr>
              <a:t>Update Details</a:t>
            </a:r>
          </a:p>
        </p:txBody>
      </p:sp>
      <p:sp>
        <p:nvSpPr>
          <p:cNvPr id="13" name="Oval 14">
            <a:extLst>
              <a:ext uri="{FF2B5EF4-FFF2-40B4-BE49-F238E27FC236}">
                <a16:creationId xmlns:a16="http://schemas.microsoft.com/office/drawing/2014/main" id="{D9B447AF-C245-9314-6CFE-E7A24A1964B5}"/>
              </a:ext>
            </a:extLst>
          </p:cNvPr>
          <p:cNvSpPr>
            <a:spLocks noChangeArrowheads="1"/>
          </p:cNvSpPr>
          <p:nvPr/>
        </p:nvSpPr>
        <p:spPr bwMode="auto">
          <a:xfrm>
            <a:off x="8487725" y="3808972"/>
            <a:ext cx="2413766" cy="738409"/>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algn="ctr" defTabSz="914400" eaLnBrk="0" fontAlgn="base" hangingPunct="0">
              <a:spcBef>
                <a:spcPct val="0"/>
              </a:spcBef>
              <a:spcAft>
                <a:spcPct val="0"/>
              </a:spcAft>
            </a:pPr>
            <a:r>
              <a:rPr lang="en-US" altLang="en-US" sz="1800" u="sng" dirty="0">
                <a:solidFill>
                  <a:schemeClr val="bg1"/>
                </a:solidFill>
                <a:effectLst/>
                <a:latin typeface="Calibri" panose="020F0502020204030204" pitchFamily="34" charset="0"/>
                <a:cs typeface="Mangal" panose="02040503050203030202" pitchFamily="18" charset="0"/>
              </a:rPr>
              <a:t>Add/Delete Details</a:t>
            </a:r>
            <a:endParaRPr kumimoji="0" lang="en-US" altLang="en-US" sz="1800" b="0" i="0" u="sng" strike="noStrike" cap="none" normalizeH="0" baseline="0" dirty="0">
              <a:ln>
                <a:noFill/>
              </a:ln>
              <a:solidFill>
                <a:schemeClr val="bg1"/>
              </a:solidFill>
              <a:effectLst/>
              <a:latin typeface="Arial" panose="020B0604020202020204" pitchFamily="34" charset="0"/>
            </a:endParaRPr>
          </a:p>
        </p:txBody>
      </p:sp>
      <p:cxnSp>
        <p:nvCxnSpPr>
          <p:cNvPr id="14" name="Straight Connector 13">
            <a:extLst>
              <a:ext uri="{FF2B5EF4-FFF2-40B4-BE49-F238E27FC236}">
                <a16:creationId xmlns:a16="http://schemas.microsoft.com/office/drawing/2014/main" id="{F66B7126-FA6F-8C00-C58D-45D413766C4A}"/>
              </a:ext>
            </a:extLst>
          </p:cNvPr>
          <p:cNvCxnSpPr>
            <a:cxnSpLocks/>
          </p:cNvCxnSpPr>
          <p:nvPr/>
        </p:nvCxnSpPr>
        <p:spPr>
          <a:xfrm flipV="1">
            <a:off x="4258235" y="2496602"/>
            <a:ext cx="1989530" cy="90172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EB28438-E26F-DA43-71CC-E859ACB41690}"/>
              </a:ext>
            </a:extLst>
          </p:cNvPr>
          <p:cNvCxnSpPr>
            <a:cxnSpLocks/>
          </p:cNvCxnSpPr>
          <p:nvPr/>
        </p:nvCxnSpPr>
        <p:spPr>
          <a:xfrm flipV="1">
            <a:off x="4331750" y="3257332"/>
            <a:ext cx="3152362" cy="512426"/>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3AC234E-1309-0534-0E3B-374031012A9E}"/>
              </a:ext>
            </a:extLst>
          </p:cNvPr>
          <p:cNvCxnSpPr>
            <a:cxnSpLocks/>
          </p:cNvCxnSpPr>
          <p:nvPr/>
        </p:nvCxnSpPr>
        <p:spPr>
          <a:xfrm>
            <a:off x="4400607" y="4159052"/>
            <a:ext cx="3874080" cy="19124"/>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3C41F2C-9563-34F2-DD15-F49815A1EDEB}"/>
              </a:ext>
            </a:extLst>
          </p:cNvPr>
          <p:cNvCxnSpPr>
            <a:cxnSpLocks/>
            <a:endCxn id="11" idx="2"/>
          </p:cNvCxnSpPr>
          <p:nvPr/>
        </p:nvCxnSpPr>
        <p:spPr>
          <a:xfrm>
            <a:off x="4400607" y="4477133"/>
            <a:ext cx="3083505" cy="80475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07C29B-9D1C-D424-AB4B-B98BD222CBB0}"/>
              </a:ext>
            </a:extLst>
          </p:cNvPr>
          <p:cNvCxnSpPr>
            <a:cxnSpLocks/>
          </p:cNvCxnSpPr>
          <p:nvPr/>
        </p:nvCxnSpPr>
        <p:spPr>
          <a:xfrm>
            <a:off x="4331750" y="4796624"/>
            <a:ext cx="2005897" cy="1427146"/>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9" name="Rectangle 16">
            <a:extLst>
              <a:ext uri="{FF2B5EF4-FFF2-40B4-BE49-F238E27FC236}">
                <a16:creationId xmlns:a16="http://schemas.microsoft.com/office/drawing/2014/main" id="{C132AE13-8FAC-E970-354A-948E04468E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0" name="Rectangle 20">
            <a:extLst>
              <a:ext uri="{FF2B5EF4-FFF2-40B4-BE49-F238E27FC236}">
                <a16:creationId xmlns:a16="http://schemas.microsoft.com/office/drawing/2014/main" id="{D094D15C-061C-CEC7-9174-A33D6D44AEDA}"/>
              </a:ext>
            </a:extLst>
          </p:cNvPr>
          <p:cNvSpPr>
            <a:spLocks noChangeArrowheads="1"/>
          </p:cNvSpPr>
          <p:nvPr/>
        </p:nvSpPr>
        <p:spPr bwMode="auto">
          <a:xfrm>
            <a:off x="457200" y="-97542"/>
            <a:ext cx="319318"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3">
            <a:extLst>
              <a:ext uri="{FF2B5EF4-FFF2-40B4-BE49-F238E27FC236}">
                <a16:creationId xmlns:a16="http://schemas.microsoft.com/office/drawing/2014/main" id="{45E9184E-ED09-7821-8FA8-EF17D2885ABE}"/>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TextBox 22">
            <a:extLst>
              <a:ext uri="{FF2B5EF4-FFF2-40B4-BE49-F238E27FC236}">
                <a16:creationId xmlns:a16="http://schemas.microsoft.com/office/drawing/2014/main" id="{8B7F0C57-AA5A-F969-1CF0-87897BCB5768}"/>
              </a:ext>
            </a:extLst>
          </p:cNvPr>
          <p:cNvSpPr txBox="1"/>
          <p:nvPr/>
        </p:nvSpPr>
        <p:spPr>
          <a:xfrm>
            <a:off x="1544035" y="3663609"/>
            <a:ext cx="1409514" cy="523220"/>
          </a:xfrm>
          <a:prstGeom prst="rect">
            <a:avLst/>
          </a:prstGeom>
          <a:noFill/>
        </p:spPr>
        <p:txBody>
          <a:bodyPr wrap="square" rtlCol="0">
            <a:spAutoFit/>
          </a:bodyPr>
          <a:lstStyle/>
          <a:p>
            <a:r>
              <a:rPr lang="en-US" sz="2800" b="1" u="sng" dirty="0">
                <a:solidFill>
                  <a:schemeClr val="bg2">
                    <a:lumMod val="40000"/>
                    <a:lumOff val="60000"/>
                  </a:schemeClr>
                </a:solidFill>
              </a:rPr>
              <a:t>A</a:t>
            </a:r>
            <a:r>
              <a:rPr lang="en-IN" sz="2800" b="1" u="sng" dirty="0" err="1">
                <a:solidFill>
                  <a:schemeClr val="bg2">
                    <a:lumMod val="40000"/>
                    <a:lumOff val="60000"/>
                  </a:schemeClr>
                </a:solidFill>
              </a:rPr>
              <a:t>dmin</a:t>
            </a:r>
            <a:endParaRPr lang="en-IN" b="1" u="sng" dirty="0">
              <a:solidFill>
                <a:schemeClr val="bg2">
                  <a:lumMod val="40000"/>
                  <a:lumOff val="60000"/>
                </a:schemeClr>
              </a:solidFill>
            </a:endParaRPr>
          </a:p>
        </p:txBody>
      </p:sp>
      <p:sp>
        <p:nvSpPr>
          <p:cNvPr id="31" name="Oval 11">
            <a:extLst>
              <a:ext uri="{FF2B5EF4-FFF2-40B4-BE49-F238E27FC236}">
                <a16:creationId xmlns:a16="http://schemas.microsoft.com/office/drawing/2014/main" id="{AE5F42BD-F906-48A3-50AE-AD1D2DBDAAE9}"/>
              </a:ext>
            </a:extLst>
          </p:cNvPr>
          <p:cNvSpPr>
            <a:spLocks noChangeArrowheads="1"/>
          </p:cNvSpPr>
          <p:nvPr/>
        </p:nvSpPr>
        <p:spPr bwMode="auto">
          <a:xfrm rot="21009794">
            <a:off x="6209750" y="1838494"/>
            <a:ext cx="2970600" cy="747688"/>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algn="ctr" defTabSz="914400" eaLnBrk="0" fontAlgn="base" hangingPunct="0">
              <a:spcBef>
                <a:spcPct val="0"/>
              </a:spcBef>
              <a:spcAft>
                <a:spcPct val="0"/>
              </a:spcAft>
            </a:pPr>
            <a:r>
              <a:rPr lang="en-IN" u="sng" dirty="0">
                <a:solidFill>
                  <a:schemeClr val="bg1"/>
                </a:solidFill>
                <a:latin typeface="Calibri" panose="020F0502020204030204" pitchFamily="34" charset="0"/>
                <a:ea typeface="Times New Roman" panose="02020603050405020304" pitchFamily="18" charset="0"/>
                <a:cs typeface="Mangal" panose="02040503050203030202" pitchFamily="18" charset="0"/>
              </a:rPr>
              <a:t> Admin </a:t>
            </a:r>
            <a:r>
              <a:rPr lang="en-IN" sz="1800" u="sng" dirty="0">
                <a:solidFill>
                  <a:schemeClr val="bg1"/>
                </a:solidFill>
                <a:effectLst/>
                <a:latin typeface="Calibri" panose="020F0502020204030204" pitchFamily="34" charset="0"/>
                <a:ea typeface="Times New Roman" panose="02020603050405020304" pitchFamily="18" charset="0"/>
                <a:cs typeface="Mangal" panose="02040503050203030202" pitchFamily="18" charset="0"/>
              </a:rPr>
              <a:t>Login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to </a:t>
            </a:r>
            <a:r>
              <a:rPr kumimoji="0" lang="en-US" altLang="en-US" sz="10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dor</a:t>
            </a:r>
            <a:r>
              <a:rPr kumimoji="0" lang="en-US" altLang="en-US" sz="1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 list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60" name="Straight Connector 59">
            <a:extLst>
              <a:ext uri="{FF2B5EF4-FFF2-40B4-BE49-F238E27FC236}">
                <a16:creationId xmlns:a16="http://schemas.microsoft.com/office/drawing/2014/main" id="{73CCFC86-573F-81FB-8125-8A1E535CE039}"/>
              </a:ext>
            </a:extLst>
          </p:cNvPr>
          <p:cNvCxnSpPr>
            <a:cxnSpLocks/>
          </p:cNvCxnSpPr>
          <p:nvPr/>
        </p:nvCxnSpPr>
        <p:spPr>
          <a:xfrm>
            <a:off x="6149788" y="1730188"/>
            <a:ext cx="97977" cy="4957483"/>
          </a:xfrm>
          <a:prstGeom prst="line">
            <a:avLst/>
          </a:prstGeom>
        </p:spPr>
        <p:style>
          <a:lnRef idx="3">
            <a:schemeClr val="accent3"/>
          </a:lnRef>
          <a:fillRef idx="0">
            <a:schemeClr val="accent3"/>
          </a:fillRef>
          <a:effectRef idx="2">
            <a:schemeClr val="accent3"/>
          </a:effectRef>
          <a:fontRef idx="minor">
            <a:schemeClr val="tx1"/>
          </a:fontRef>
        </p:style>
      </p:cxnSp>
      <p:cxnSp>
        <p:nvCxnSpPr>
          <p:cNvPr id="63" name="Straight Connector 62">
            <a:extLst>
              <a:ext uri="{FF2B5EF4-FFF2-40B4-BE49-F238E27FC236}">
                <a16:creationId xmlns:a16="http://schemas.microsoft.com/office/drawing/2014/main" id="{9811CD00-CD92-1C79-0CB0-B8A90E02E9D4}"/>
              </a:ext>
            </a:extLst>
          </p:cNvPr>
          <p:cNvCxnSpPr>
            <a:cxnSpLocks/>
          </p:cNvCxnSpPr>
          <p:nvPr/>
        </p:nvCxnSpPr>
        <p:spPr>
          <a:xfrm flipH="1">
            <a:off x="6131858" y="1649506"/>
            <a:ext cx="4903695" cy="80682"/>
          </a:xfrm>
          <a:prstGeom prst="line">
            <a:avLst/>
          </a:prstGeom>
        </p:spPr>
        <p:style>
          <a:lnRef idx="2">
            <a:schemeClr val="accent3"/>
          </a:lnRef>
          <a:fillRef idx="0">
            <a:schemeClr val="accent3"/>
          </a:fillRef>
          <a:effectRef idx="1">
            <a:schemeClr val="accent3"/>
          </a:effectRef>
          <a:fontRef idx="minor">
            <a:schemeClr val="tx1"/>
          </a:fontRef>
        </p:style>
      </p:cxnSp>
      <p:cxnSp>
        <p:nvCxnSpPr>
          <p:cNvPr id="71" name="Straight Connector 70">
            <a:extLst>
              <a:ext uri="{FF2B5EF4-FFF2-40B4-BE49-F238E27FC236}">
                <a16:creationId xmlns:a16="http://schemas.microsoft.com/office/drawing/2014/main" id="{DD21C876-70FF-F267-9082-FE4F25790B3A}"/>
              </a:ext>
            </a:extLst>
          </p:cNvPr>
          <p:cNvCxnSpPr>
            <a:cxnSpLocks/>
          </p:cNvCxnSpPr>
          <p:nvPr/>
        </p:nvCxnSpPr>
        <p:spPr>
          <a:xfrm>
            <a:off x="11035553" y="1649506"/>
            <a:ext cx="78976" cy="5026662"/>
          </a:xfrm>
          <a:prstGeom prst="line">
            <a:avLst/>
          </a:prstGeom>
        </p:spPr>
        <p:style>
          <a:lnRef idx="2">
            <a:schemeClr val="accent3"/>
          </a:lnRef>
          <a:fillRef idx="0">
            <a:schemeClr val="accent3"/>
          </a:fillRef>
          <a:effectRef idx="1">
            <a:schemeClr val="accent3"/>
          </a:effectRef>
          <a:fontRef idx="minor">
            <a:schemeClr val="tx1"/>
          </a:fontRef>
        </p:style>
      </p:cxnSp>
      <p:cxnSp>
        <p:nvCxnSpPr>
          <p:cNvPr id="76" name="Straight Connector 75">
            <a:extLst>
              <a:ext uri="{FF2B5EF4-FFF2-40B4-BE49-F238E27FC236}">
                <a16:creationId xmlns:a16="http://schemas.microsoft.com/office/drawing/2014/main" id="{35B7D223-9B5F-979E-1966-C77C6BEB8725}"/>
              </a:ext>
            </a:extLst>
          </p:cNvPr>
          <p:cNvCxnSpPr>
            <a:cxnSpLocks/>
          </p:cNvCxnSpPr>
          <p:nvPr/>
        </p:nvCxnSpPr>
        <p:spPr>
          <a:xfrm flipH="1">
            <a:off x="6265695" y="6626165"/>
            <a:ext cx="4848834" cy="44516"/>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1042131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616B1CE-414A-B323-4572-BEBBF4A7BC61}"/>
              </a:ext>
            </a:extLst>
          </p:cNvPr>
          <p:cNvSpPr>
            <a:spLocks noGrp="1"/>
          </p:cNvSpPr>
          <p:nvPr>
            <p:ph type="title"/>
          </p:nvPr>
        </p:nvSpPr>
        <p:spPr>
          <a:xfrm>
            <a:off x="573136" y="2590800"/>
            <a:ext cx="11376817" cy="1263568"/>
          </a:xfrm>
        </p:spPr>
        <p:txBody>
          <a:bodyPr>
            <a:normAutofit/>
          </a:bodyPr>
          <a:lstStyle/>
          <a:p>
            <a:r>
              <a:rPr lang="en-IN" sz="7200" u="sng" dirty="0"/>
              <a:t>Output screens</a:t>
            </a:r>
          </a:p>
        </p:txBody>
      </p:sp>
    </p:spTree>
    <p:extLst>
      <p:ext uri="{BB962C8B-B14F-4D97-AF65-F5344CB8AC3E}">
        <p14:creationId xmlns:p14="http://schemas.microsoft.com/office/powerpoint/2010/main" val="39783871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7D81E-DD65-885A-0878-EB349C7A3AA1}"/>
              </a:ext>
            </a:extLst>
          </p:cNvPr>
          <p:cNvSpPr>
            <a:spLocks noGrp="1"/>
          </p:cNvSpPr>
          <p:nvPr>
            <p:ph type="title"/>
          </p:nvPr>
        </p:nvSpPr>
        <p:spPr>
          <a:xfrm>
            <a:off x="913795" y="225084"/>
            <a:ext cx="10353761" cy="1153550"/>
          </a:xfrm>
        </p:spPr>
        <p:txBody>
          <a:bodyPr/>
          <a:lstStyle/>
          <a:p>
            <a:r>
              <a:rPr lang="en-US" u="sng" dirty="0"/>
              <a:t>HOME PAGE</a:t>
            </a:r>
            <a:endParaRPr lang="en-IN" u="sng" dirty="0"/>
          </a:p>
        </p:txBody>
      </p:sp>
      <p:pic>
        <p:nvPicPr>
          <p:cNvPr id="5" name="Content Placeholder 4">
            <a:extLst>
              <a:ext uri="{FF2B5EF4-FFF2-40B4-BE49-F238E27FC236}">
                <a16:creationId xmlns:a16="http://schemas.microsoft.com/office/drawing/2014/main" id="{EF8CB224-29CA-C420-6122-2EC9825863DC}"/>
              </a:ext>
            </a:extLst>
          </p:cNvPr>
          <p:cNvPicPr>
            <a:picLocks noGrp="1" noChangeAspect="1"/>
          </p:cNvPicPr>
          <p:nvPr>
            <p:ph idx="1"/>
          </p:nvPr>
        </p:nvPicPr>
        <p:blipFill>
          <a:blip r:embed="rId2"/>
          <a:stretch>
            <a:fillRect/>
          </a:stretch>
        </p:blipFill>
        <p:spPr>
          <a:xfrm>
            <a:off x="913795" y="1378634"/>
            <a:ext cx="10579510" cy="5036234"/>
          </a:xfrm>
        </p:spPr>
      </p:pic>
    </p:spTree>
    <p:extLst>
      <p:ext uri="{BB962C8B-B14F-4D97-AF65-F5344CB8AC3E}">
        <p14:creationId xmlns:p14="http://schemas.microsoft.com/office/powerpoint/2010/main" val="363245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B7E48-3C9A-AA72-5E94-FD7F61B39AC0}"/>
              </a:ext>
            </a:extLst>
          </p:cNvPr>
          <p:cNvSpPr>
            <a:spLocks noGrp="1"/>
          </p:cNvSpPr>
          <p:nvPr>
            <p:ph type="title"/>
          </p:nvPr>
        </p:nvSpPr>
        <p:spPr>
          <a:xfrm>
            <a:off x="913795" y="295836"/>
            <a:ext cx="10353761" cy="1048870"/>
          </a:xfrm>
        </p:spPr>
        <p:txBody>
          <a:bodyPr/>
          <a:lstStyle/>
          <a:p>
            <a:r>
              <a:rPr lang="en-IN" u="sng" dirty="0"/>
              <a:t>ADD EMPLOYEE page</a:t>
            </a:r>
          </a:p>
        </p:txBody>
      </p:sp>
      <p:pic>
        <p:nvPicPr>
          <p:cNvPr id="4" name="Picture 3">
            <a:extLst>
              <a:ext uri="{FF2B5EF4-FFF2-40B4-BE49-F238E27FC236}">
                <a16:creationId xmlns:a16="http://schemas.microsoft.com/office/drawing/2014/main" id="{B9F7D20C-6C6B-0D81-403F-45386DA4A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30" y="1281953"/>
            <a:ext cx="11099249" cy="5280211"/>
          </a:xfrm>
          <a:prstGeom prst="rect">
            <a:avLst/>
          </a:prstGeom>
        </p:spPr>
      </p:pic>
    </p:spTree>
    <p:extLst>
      <p:ext uri="{BB962C8B-B14F-4D97-AF65-F5344CB8AC3E}">
        <p14:creationId xmlns:p14="http://schemas.microsoft.com/office/powerpoint/2010/main" val="5776316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FC426A-B7A5-251D-5E4F-D4A51EF1C7A8}"/>
              </a:ext>
            </a:extLst>
          </p:cNvPr>
          <p:cNvSpPr>
            <a:spLocks noGrp="1"/>
          </p:cNvSpPr>
          <p:nvPr>
            <p:ph type="title"/>
          </p:nvPr>
        </p:nvSpPr>
        <p:spPr>
          <a:xfrm>
            <a:off x="1026999" y="448237"/>
            <a:ext cx="10155932" cy="331694"/>
          </a:xfrm>
        </p:spPr>
        <p:txBody>
          <a:bodyPr>
            <a:normAutofit fontScale="90000"/>
          </a:bodyPr>
          <a:lstStyle/>
          <a:p>
            <a:r>
              <a:rPr lang="en-IN" u="sng" dirty="0"/>
              <a:t>MULTIPLE OPTION page</a:t>
            </a:r>
          </a:p>
        </p:txBody>
      </p:sp>
      <p:pic>
        <p:nvPicPr>
          <p:cNvPr id="6" name="Content Placeholder 5">
            <a:extLst>
              <a:ext uri="{FF2B5EF4-FFF2-40B4-BE49-F238E27FC236}">
                <a16:creationId xmlns:a16="http://schemas.microsoft.com/office/drawing/2014/main" id="{4E653D79-5415-83BA-BD10-63BD7DD60A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453" y="1179095"/>
            <a:ext cx="10948736" cy="5005137"/>
          </a:xfrm>
        </p:spPr>
      </p:pic>
    </p:spTree>
    <p:extLst>
      <p:ext uri="{BB962C8B-B14F-4D97-AF65-F5344CB8AC3E}">
        <p14:creationId xmlns:p14="http://schemas.microsoft.com/office/powerpoint/2010/main" val="30737968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3172-8FE6-852F-C94C-CD03DD243FC9}"/>
              </a:ext>
            </a:extLst>
          </p:cNvPr>
          <p:cNvSpPr>
            <a:spLocks noGrp="1"/>
          </p:cNvSpPr>
          <p:nvPr>
            <p:ph type="title"/>
          </p:nvPr>
        </p:nvSpPr>
        <p:spPr>
          <a:xfrm>
            <a:off x="833112" y="162662"/>
            <a:ext cx="10353761" cy="886210"/>
          </a:xfrm>
        </p:spPr>
        <p:txBody>
          <a:bodyPr/>
          <a:lstStyle/>
          <a:p>
            <a:r>
              <a:rPr lang="en-IN" u="sng" dirty="0"/>
              <a:t>UPDATE DATA PAGE</a:t>
            </a:r>
          </a:p>
        </p:txBody>
      </p:sp>
      <p:pic>
        <p:nvPicPr>
          <p:cNvPr id="7" name="Content Placeholder 6">
            <a:extLst>
              <a:ext uri="{FF2B5EF4-FFF2-40B4-BE49-F238E27FC236}">
                <a16:creationId xmlns:a16="http://schemas.microsoft.com/office/drawing/2014/main" id="{A962F751-EB74-BA35-7C2B-2974DE4C3C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3112" y="1048872"/>
            <a:ext cx="10525775" cy="5063170"/>
          </a:xfrm>
        </p:spPr>
      </p:pic>
    </p:spTree>
    <p:extLst>
      <p:ext uri="{BB962C8B-B14F-4D97-AF65-F5344CB8AC3E}">
        <p14:creationId xmlns:p14="http://schemas.microsoft.com/office/powerpoint/2010/main" val="4787840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2E3BE-7EA6-CD34-8A16-BEDB9815C5E2}"/>
              </a:ext>
            </a:extLst>
          </p:cNvPr>
          <p:cNvSpPr>
            <a:spLocks noGrp="1"/>
          </p:cNvSpPr>
          <p:nvPr>
            <p:ph type="title"/>
          </p:nvPr>
        </p:nvSpPr>
        <p:spPr>
          <a:xfrm>
            <a:off x="913795" y="125506"/>
            <a:ext cx="10353761" cy="681318"/>
          </a:xfrm>
        </p:spPr>
        <p:txBody>
          <a:bodyPr>
            <a:normAutofit/>
          </a:bodyPr>
          <a:lstStyle/>
          <a:p>
            <a:r>
              <a:rPr lang="en-IN" u="sng" dirty="0"/>
              <a:t>View DATA PAGE</a:t>
            </a:r>
          </a:p>
        </p:txBody>
      </p:sp>
      <p:pic>
        <p:nvPicPr>
          <p:cNvPr id="7" name="Content Placeholder 6">
            <a:extLst>
              <a:ext uri="{FF2B5EF4-FFF2-40B4-BE49-F238E27FC236}">
                <a16:creationId xmlns:a16="http://schemas.microsoft.com/office/drawing/2014/main" id="{FD86F9BE-325B-2F0B-CA2D-A401D6BF83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95" y="1106905"/>
            <a:ext cx="10540268" cy="4860757"/>
          </a:xfrm>
        </p:spPr>
      </p:pic>
    </p:spTree>
    <p:extLst>
      <p:ext uri="{BB962C8B-B14F-4D97-AF65-F5344CB8AC3E}">
        <p14:creationId xmlns:p14="http://schemas.microsoft.com/office/powerpoint/2010/main" val="16427809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00EC3-4B4E-CC42-5D72-351DA607A7CD}"/>
              </a:ext>
            </a:extLst>
          </p:cNvPr>
          <p:cNvSpPr>
            <a:spLocks noGrp="1"/>
          </p:cNvSpPr>
          <p:nvPr>
            <p:ph type="title"/>
          </p:nvPr>
        </p:nvSpPr>
        <p:spPr>
          <a:xfrm>
            <a:off x="788894" y="233083"/>
            <a:ext cx="10353761" cy="1326321"/>
          </a:xfrm>
        </p:spPr>
        <p:txBody>
          <a:bodyPr>
            <a:normAutofit/>
          </a:bodyPr>
          <a:lstStyle/>
          <a:p>
            <a:r>
              <a:rPr lang="en-IN" sz="6000" u="sng" dirty="0">
                <a:solidFill>
                  <a:schemeClr val="tx2"/>
                </a:solidFill>
              </a:rPr>
              <a:t>Introduction</a:t>
            </a:r>
          </a:p>
        </p:txBody>
      </p:sp>
      <p:sp>
        <p:nvSpPr>
          <p:cNvPr id="3" name="Content Placeholder 2">
            <a:extLst>
              <a:ext uri="{FF2B5EF4-FFF2-40B4-BE49-F238E27FC236}">
                <a16:creationId xmlns:a16="http://schemas.microsoft.com/office/drawing/2014/main" id="{3B147BB6-485E-A6BC-3020-77250BB43D5C}"/>
              </a:ext>
            </a:extLst>
          </p:cNvPr>
          <p:cNvSpPr>
            <a:spLocks noGrp="1"/>
          </p:cNvSpPr>
          <p:nvPr>
            <p:ph idx="1"/>
          </p:nvPr>
        </p:nvSpPr>
        <p:spPr>
          <a:xfrm>
            <a:off x="502025" y="1559403"/>
            <a:ext cx="11403104" cy="5065513"/>
          </a:xfrm>
        </p:spPr>
        <p:txBody>
          <a:bodyPr>
            <a:normAutofit/>
          </a:bodyPr>
          <a:lstStyle/>
          <a:p>
            <a:pPr marL="0" indent="0">
              <a:buNone/>
            </a:pPr>
            <a:endParaRPr lang="en-US" sz="3200" dirty="0">
              <a:effectLst/>
              <a:latin typeface="Times New Roman" panose="02020603050405020304" pitchFamily="18" charset="0"/>
              <a:ea typeface="Times New Roman" panose="02020603050405020304" pitchFamily="18" charset="0"/>
            </a:endParaRPr>
          </a:p>
          <a:p>
            <a:pPr marL="0" indent="0">
              <a:buNone/>
            </a:pPr>
            <a:r>
              <a:rPr lang="en-US" sz="3200" dirty="0">
                <a:effectLst/>
                <a:latin typeface="Times New Roman" panose="02020603050405020304" pitchFamily="18" charset="0"/>
                <a:ea typeface="Times New Roman" panose="02020603050405020304" pitchFamily="18" charset="0"/>
              </a:rPr>
              <a:t>HR REPORT is a Java based web server on which </a:t>
            </a:r>
            <a:r>
              <a:rPr lang="en-US" sz="3200" dirty="0" err="1">
                <a:effectLst/>
                <a:latin typeface="Times New Roman" panose="02020603050405020304" pitchFamily="18" charset="0"/>
                <a:ea typeface="Times New Roman" panose="02020603050405020304" pitchFamily="18" charset="0"/>
              </a:rPr>
              <a:t>Hr</a:t>
            </a:r>
            <a:r>
              <a:rPr lang="en-US" sz="3200" dirty="0">
                <a:effectLst/>
                <a:latin typeface="Times New Roman" panose="02020603050405020304" pitchFamily="18" charset="0"/>
                <a:ea typeface="Times New Roman" panose="02020603050405020304" pitchFamily="18" charset="0"/>
              </a:rPr>
              <a:t> can manager the details of there employees. </a:t>
            </a:r>
            <a:r>
              <a:rPr lang="en-IN" sz="3200" dirty="0">
                <a:effectLst/>
                <a:latin typeface="Times New Roman" panose="02020603050405020304" pitchFamily="18" charset="0"/>
                <a:ea typeface="Segoe UI" panose="020B0502040204020203" pitchFamily="34" charset="0"/>
              </a:rPr>
              <a:t>In this full-stack project, we will learn how to develop a simple end-to-end full-stack web application that is basic Employees data Managing Application using React, Spring Boot.  </a:t>
            </a:r>
            <a:endParaRPr lang="en-IN" sz="3200" dirty="0"/>
          </a:p>
        </p:txBody>
      </p:sp>
    </p:spTree>
    <p:extLst>
      <p:ext uri="{BB962C8B-B14F-4D97-AF65-F5344CB8AC3E}">
        <p14:creationId xmlns:p14="http://schemas.microsoft.com/office/powerpoint/2010/main" val="28584916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783FD-F5EC-83B7-3E09-3F7A005E45C5}"/>
              </a:ext>
            </a:extLst>
          </p:cNvPr>
          <p:cNvSpPr>
            <a:spLocks noGrp="1"/>
          </p:cNvSpPr>
          <p:nvPr>
            <p:ph type="title"/>
          </p:nvPr>
        </p:nvSpPr>
        <p:spPr/>
        <p:txBody>
          <a:bodyPr/>
          <a:lstStyle/>
          <a:p>
            <a:r>
              <a:rPr lang="en-US" u="sng" dirty="0"/>
              <a:t>Advantages</a:t>
            </a:r>
            <a:endParaRPr lang="en-IN" u="sng" dirty="0"/>
          </a:p>
        </p:txBody>
      </p:sp>
      <p:sp>
        <p:nvSpPr>
          <p:cNvPr id="3" name="Content Placeholder 2">
            <a:extLst>
              <a:ext uri="{FF2B5EF4-FFF2-40B4-BE49-F238E27FC236}">
                <a16:creationId xmlns:a16="http://schemas.microsoft.com/office/drawing/2014/main" id="{73942174-F329-73DB-D927-B51E99EC8737}"/>
              </a:ext>
            </a:extLst>
          </p:cNvPr>
          <p:cNvSpPr>
            <a:spLocks noGrp="1"/>
          </p:cNvSpPr>
          <p:nvPr>
            <p:ph idx="1"/>
          </p:nvPr>
        </p:nvSpPr>
        <p:spPr>
          <a:xfrm>
            <a:off x="913795" y="2096063"/>
            <a:ext cx="10353762" cy="4262533"/>
          </a:xfrm>
        </p:spPr>
        <p:txBody>
          <a:bodyPr>
            <a:normAutofit/>
          </a:bodyPr>
          <a:lstStyle/>
          <a:p>
            <a:pPr>
              <a:buFont typeface="Wingdings" panose="05000000000000000000" pitchFamily="2" charset="2"/>
              <a:buChar char="Ø"/>
            </a:pPr>
            <a:r>
              <a:rPr lang="en-US" sz="3200" dirty="0"/>
              <a:t>Its REST API.</a:t>
            </a:r>
          </a:p>
          <a:p>
            <a:pPr>
              <a:buFont typeface="Wingdings" panose="05000000000000000000" pitchFamily="2" charset="2"/>
              <a:buChar char="Ø"/>
            </a:pPr>
            <a:r>
              <a:rPr lang="en-US" sz="3200" dirty="0"/>
              <a:t>Its MERN Architecture.</a:t>
            </a:r>
          </a:p>
          <a:p>
            <a:pPr>
              <a:buFont typeface="Wingdings" panose="05000000000000000000" pitchFamily="2" charset="2"/>
              <a:buChar char="Ø"/>
            </a:pPr>
            <a:r>
              <a:rPr lang="en-US" sz="3200" dirty="0"/>
              <a:t>Its Web Server features.</a:t>
            </a:r>
          </a:p>
          <a:p>
            <a:pPr>
              <a:buFont typeface="Wingdings" panose="05000000000000000000" pitchFamily="2" charset="2"/>
              <a:buChar char="Ø"/>
            </a:pPr>
            <a:r>
              <a:rPr lang="en-US" sz="3200" dirty="0"/>
              <a:t>Its React Platform Implementation.</a:t>
            </a:r>
          </a:p>
          <a:p>
            <a:pPr>
              <a:buFont typeface="Wingdings" panose="05000000000000000000" pitchFamily="2" charset="2"/>
              <a:buChar char="Ø"/>
            </a:pPr>
            <a:r>
              <a:rPr lang="en-IN" sz="3200" dirty="0"/>
              <a:t>Its Spring Tool Setup.</a:t>
            </a:r>
          </a:p>
          <a:p>
            <a:pPr>
              <a:buFont typeface="Wingdings" panose="05000000000000000000" pitchFamily="2" charset="2"/>
              <a:buChar char="Ø"/>
            </a:pPr>
            <a:r>
              <a:rPr lang="en-IN" sz="3200" dirty="0"/>
              <a:t>Its CURD operation.</a:t>
            </a:r>
          </a:p>
          <a:p>
            <a:pPr>
              <a:buFont typeface="Wingdings" panose="05000000000000000000" pitchFamily="2" charset="2"/>
              <a:buChar char="Ø"/>
            </a:pPr>
            <a:endParaRPr lang="en-IN" sz="2800" dirty="0"/>
          </a:p>
        </p:txBody>
      </p:sp>
    </p:spTree>
    <p:extLst>
      <p:ext uri="{BB962C8B-B14F-4D97-AF65-F5344CB8AC3E}">
        <p14:creationId xmlns:p14="http://schemas.microsoft.com/office/powerpoint/2010/main" val="1613338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5CE5-C26F-420C-BAE1-226BE50C4B78}"/>
              </a:ext>
            </a:extLst>
          </p:cNvPr>
          <p:cNvSpPr>
            <a:spLocks noGrp="1"/>
          </p:cNvSpPr>
          <p:nvPr>
            <p:ph type="title"/>
          </p:nvPr>
        </p:nvSpPr>
        <p:spPr>
          <a:xfrm>
            <a:off x="913795" y="484094"/>
            <a:ext cx="10353761" cy="1451827"/>
          </a:xfrm>
        </p:spPr>
        <p:txBody>
          <a:bodyPr>
            <a:normAutofit/>
          </a:bodyPr>
          <a:lstStyle/>
          <a:p>
            <a:r>
              <a:rPr lang="en-IN" sz="4400" u="sng" dirty="0">
                <a:solidFill>
                  <a:schemeClr val="tx2">
                    <a:lumMod val="90000"/>
                  </a:schemeClr>
                </a:solidFill>
              </a:rPr>
              <a:t>FUTURE ENHANCEMENT</a:t>
            </a:r>
            <a:r>
              <a:rPr lang="en-IN" sz="4000" u="sng" dirty="0"/>
              <a:t> </a:t>
            </a:r>
          </a:p>
        </p:txBody>
      </p:sp>
      <p:sp>
        <p:nvSpPr>
          <p:cNvPr id="3" name="Content Placeholder 2">
            <a:extLst>
              <a:ext uri="{FF2B5EF4-FFF2-40B4-BE49-F238E27FC236}">
                <a16:creationId xmlns:a16="http://schemas.microsoft.com/office/drawing/2014/main" id="{7213A944-0F20-1CC0-774B-0C3D16E6B825}"/>
              </a:ext>
            </a:extLst>
          </p:cNvPr>
          <p:cNvSpPr>
            <a:spLocks noGrp="1"/>
          </p:cNvSpPr>
          <p:nvPr>
            <p:ph idx="1"/>
          </p:nvPr>
        </p:nvSpPr>
        <p:spPr>
          <a:xfrm>
            <a:off x="367553" y="1935921"/>
            <a:ext cx="10900004" cy="4563491"/>
          </a:xfrm>
        </p:spPr>
        <p:txBody>
          <a:bodyPr>
            <a:normAutofit/>
          </a:bodyPr>
          <a:lstStyle/>
          <a:p>
            <a:pPr>
              <a:buFont typeface="Wingdings" panose="05000000000000000000" pitchFamily="2" charset="2"/>
              <a:buChar char="Ø"/>
            </a:pPr>
            <a:r>
              <a:rPr lang="en-US" sz="4000" dirty="0">
                <a:solidFill>
                  <a:schemeClr val="bg2">
                    <a:lumMod val="20000"/>
                    <a:lumOff val="80000"/>
                  </a:schemeClr>
                </a:solidFill>
              </a:rPr>
              <a:t>User Section</a:t>
            </a:r>
          </a:p>
          <a:p>
            <a:pPr>
              <a:buFont typeface="Wingdings" panose="05000000000000000000" pitchFamily="2" charset="2"/>
              <a:buChar char="Ø"/>
            </a:pPr>
            <a:r>
              <a:rPr lang="en-US" sz="4000" dirty="0">
                <a:solidFill>
                  <a:schemeClr val="bg2">
                    <a:lumMod val="20000"/>
                    <a:lumOff val="80000"/>
                  </a:schemeClr>
                </a:solidFill>
              </a:rPr>
              <a:t>Security Modules</a:t>
            </a:r>
          </a:p>
          <a:p>
            <a:pPr>
              <a:buFont typeface="Wingdings" panose="05000000000000000000" pitchFamily="2" charset="2"/>
              <a:buChar char="Ø"/>
            </a:pPr>
            <a:r>
              <a:rPr lang="en-US" sz="4000" dirty="0">
                <a:solidFill>
                  <a:schemeClr val="bg2">
                    <a:lumMod val="20000"/>
                    <a:lumOff val="80000"/>
                  </a:schemeClr>
                </a:solidFill>
              </a:rPr>
              <a:t>Separate Section for Everyone</a:t>
            </a:r>
          </a:p>
          <a:p>
            <a:pPr>
              <a:buFont typeface="Wingdings" panose="05000000000000000000" pitchFamily="2" charset="2"/>
              <a:buChar char="Ø"/>
            </a:pPr>
            <a:r>
              <a:rPr lang="en-US" sz="4000" dirty="0">
                <a:solidFill>
                  <a:schemeClr val="bg2">
                    <a:lumMod val="20000"/>
                    <a:lumOff val="80000"/>
                  </a:schemeClr>
                </a:solidFill>
              </a:rPr>
              <a:t>Add Extra </a:t>
            </a:r>
            <a:r>
              <a:rPr lang="en-US" sz="4000" dirty="0" err="1">
                <a:solidFill>
                  <a:schemeClr val="bg2">
                    <a:lumMod val="20000"/>
                    <a:lumOff val="80000"/>
                  </a:schemeClr>
                </a:solidFill>
              </a:rPr>
              <a:t>Feactures</a:t>
            </a:r>
            <a:endParaRPr lang="en-IN" sz="4000" dirty="0">
              <a:solidFill>
                <a:schemeClr val="bg2">
                  <a:lumMod val="20000"/>
                  <a:lumOff val="80000"/>
                </a:schemeClr>
              </a:solidFill>
            </a:endParaRPr>
          </a:p>
        </p:txBody>
      </p:sp>
    </p:spTree>
    <p:extLst>
      <p:ext uri="{BB962C8B-B14F-4D97-AF65-F5344CB8AC3E}">
        <p14:creationId xmlns:p14="http://schemas.microsoft.com/office/powerpoint/2010/main" val="11411884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5CC1C-95AE-D332-9FB4-F287C1CF6E65}"/>
              </a:ext>
            </a:extLst>
          </p:cNvPr>
          <p:cNvSpPr>
            <a:spLocks noGrp="1"/>
          </p:cNvSpPr>
          <p:nvPr>
            <p:ph type="title"/>
          </p:nvPr>
        </p:nvSpPr>
        <p:spPr>
          <a:xfrm>
            <a:off x="815184" y="134471"/>
            <a:ext cx="10353761" cy="1326321"/>
          </a:xfrm>
        </p:spPr>
        <p:txBody>
          <a:bodyPr>
            <a:normAutofit/>
          </a:bodyPr>
          <a:lstStyle/>
          <a:p>
            <a:r>
              <a:rPr lang="en-IN" sz="5400" u="sng" dirty="0">
                <a:solidFill>
                  <a:schemeClr val="bg2">
                    <a:lumMod val="60000"/>
                    <a:lumOff val="40000"/>
                  </a:schemeClr>
                </a:solidFill>
              </a:rPr>
              <a:t>conclusion</a:t>
            </a:r>
          </a:p>
        </p:txBody>
      </p:sp>
      <p:sp>
        <p:nvSpPr>
          <p:cNvPr id="3" name="Content Placeholder 2">
            <a:extLst>
              <a:ext uri="{FF2B5EF4-FFF2-40B4-BE49-F238E27FC236}">
                <a16:creationId xmlns:a16="http://schemas.microsoft.com/office/drawing/2014/main" id="{51885AA4-08CF-F3CF-EE06-F9CA5D1A054F}"/>
              </a:ext>
            </a:extLst>
          </p:cNvPr>
          <p:cNvSpPr>
            <a:spLocks noGrp="1"/>
          </p:cNvSpPr>
          <p:nvPr>
            <p:ph idx="1"/>
          </p:nvPr>
        </p:nvSpPr>
        <p:spPr>
          <a:xfrm>
            <a:off x="268941" y="1237129"/>
            <a:ext cx="11582400" cy="5325036"/>
          </a:xfrm>
        </p:spPr>
        <p:txBody>
          <a:bodyPr>
            <a:normAutofit fontScale="77500" lnSpcReduction="20000"/>
          </a:bodyPr>
          <a:lstStyle/>
          <a:p>
            <a:pPr algn="ctr">
              <a:lnSpc>
                <a:spcPct val="115000"/>
              </a:lnSpc>
              <a:spcAft>
                <a:spcPts val="1000"/>
              </a:spcAft>
            </a:pPr>
            <a:r>
              <a:rPr lang="en-US" sz="1800" b="1" u="none" strike="noStrike" dirty="0">
                <a:effectLst/>
                <a:latin typeface="Calibri" panose="020F0502020204030204" pitchFamily="34" charset="0"/>
                <a:ea typeface="Times New Roman" panose="02020603050405020304" pitchFamily="18" charset="0"/>
                <a:cs typeface="Mangal" panose="02040503050203030202" pitchFamily="18" charset="0"/>
              </a:rPr>
              <a: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r>
              <a:rPr lang="en-US" sz="4100" dirty="0">
                <a:effectLst/>
                <a:latin typeface="Bell MT" panose="02020503060305020303" pitchFamily="18" charset="0"/>
                <a:ea typeface="Calibri" panose="020F0502020204030204" pitchFamily="34" charset="0"/>
                <a:cs typeface="Mangal" panose="02040503050203030202" pitchFamily="18" charset="0"/>
              </a:rPr>
              <a:t>This was our project of System Design about “</a:t>
            </a:r>
            <a:r>
              <a:rPr lang="en-US" sz="4100" b="1" dirty="0">
                <a:effectLst/>
                <a:latin typeface="Bell MT" panose="02020503060305020303" pitchFamily="18" charset="0"/>
                <a:ea typeface="Calibri" panose="020F0502020204030204" pitchFamily="34" charset="0"/>
                <a:cs typeface="Mangal" panose="02040503050203030202" pitchFamily="18" charset="0"/>
              </a:rPr>
              <a:t>HR REPORT</a:t>
            </a:r>
            <a:r>
              <a:rPr lang="en-US" sz="4100" dirty="0">
                <a:effectLst/>
                <a:latin typeface="Bell MT" panose="02020503060305020303" pitchFamily="18" charset="0"/>
                <a:ea typeface="Calibri" panose="020F0502020204030204" pitchFamily="34" charset="0"/>
                <a:cs typeface="Mangal" panose="02040503050203030202" pitchFamily="18" charset="0"/>
              </a:rPr>
              <a:t>” developed as a web application developed in Java programming language. The Development of this system takes a lot of efforts from us. We think this system gave a lot of satisfaction to all of us. Though every task is never said to be perfect in this development field even more improvement may be possible in this application. We learned so many things and gained a lot of knowledge about development field. We hope this will prove fruitful to us</a:t>
            </a:r>
            <a:endParaRPr lang="en-IN" sz="4600" dirty="0">
              <a:latin typeface="Bell MT" panose="02020503060305020303" pitchFamily="18" charset="0"/>
            </a:endParaRPr>
          </a:p>
        </p:txBody>
      </p:sp>
    </p:spTree>
    <p:extLst>
      <p:ext uri="{BB962C8B-B14F-4D97-AF65-F5344CB8AC3E}">
        <p14:creationId xmlns:p14="http://schemas.microsoft.com/office/powerpoint/2010/main" val="40867268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0DFCCB-2B36-665F-4838-8F67F3633BCE}"/>
              </a:ext>
            </a:extLst>
          </p:cNvPr>
          <p:cNvSpPr>
            <a:spLocks noGrp="1"/>
          </p:cNvSpPr>
          <p:nvPr>
            <p:ph type="ctrTitle"/>
          </p:nvPr>
        </p:nvSpPr>
        <p:spPr>
          <a:xfrm>
            <a:off x="1425388" y="1122363"/>
            <a:ext cx="9171343" cy="2387600"/>
          </a:xfrm>
        </p:spPr>
        <p:txBody>
          <a:bodyPr>
            <a:normAutofit fontScale="90000"/>
          </a:bodyPr>
          <a:lstStyle/>
          <a:p>
            <a:r>
              <a:rPr lang="en-US" sz="11500" u="sng" dirty="0">
                <a:solidFill>
                  <a:schemeClr val="tx2"/>
                </a:solidFill>
              </a:rPr>
              <a:t>Thank you</a:t>
            </a:r>
            <a:endParaRPr lang="en-IN" sz="11500" u="sng" dirty="0">
              <a:solidFill>
                <a:schemeClr val="tx2"/>
              </a:solidFill>
            </a:endParaRPr>
          </a:p>
        </p:txBody>
      </p:sp>
    </p:spTree>
    <p:extLst>
      <p:ext uri="{BB962C8B-B14F-4D97-AF65-F5344CB8AC3E}">
        <p14:creationId xmlns:p14="http://schemas.microsoft.com/office/powerpoint/2010/main" val="40584336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F0800-7BBD-9787-26A5-7A616EB947BC}"/>
              </a:ext>
            </a:extLst>
          </p:cNvPr>
          <p:cNvSpPr>
            <a:spLocks noGrp="1"/>
          </p:cNvSpPr>
          <p:nvPr>
            <p:ph type="title"/>
          </p:nvPr>
        </p:nvSpPr>
        <p:spPr/>
        <p:txBody>
          <a:bodyPr/>
          <a:lstStyle/>
          <a:p>
            <a:r>
              <a:rPr lang="en-US" u="sng" dirty="0"/>
              <a:t>What is java web server?</a:t>
            </a:r>
            <a:endParaRPr lang="en-IN" u="sng" dirty="0"/>
          </a:p>
        </p:txBody>
      </p:sp>
      <p:sp>
        <p:nvSpPr>
          <p:cNvPr id="3" name="Content Placeholder 2">
            <a:extLst>
              <a:ext uri="{FF2B5EF4-FFF2-40B4-BE49-F238E27FC236}">
                <a16:creationId xmlns:a16="http://schemas.microsoft.com/office/drawing/2014/main" id="{82FB0D1F-AFA5-1308-FDAD-FA875F292387}"/>
              </a:ext>
            </a:extLst>
          </p:cNvPr>
          <p:cNvSpPr>
            <a:spLocks noGrp="1"/>
          </p:cNvSpPr>
          <p:nvPr>
            <p:ph idx="1"/>
          </p:nvPr>
        </p:nvSpPr>
        <p:spPr>
          <a:xfrm>
            <a:off x="913795" y="2222694"/>
            <a:ext cx="10353762" cy="3568505"/>
          </a:xfrm>
        </p:spPr>
        <p:txBody>
          <a:bodyPr>
            <a:normAutofit/>
          </a:bodyPr>
          <a:lstStyle/>
          <a:p>
            <a:pPr marL="0" indent="0">
              <a:buNone/>
            </a:pPr>
            <a:r>
              <a:rPr lang="en-US" sz="2800" b="0" i="0" dirty="0">
                <a:effectLst/>
                <a:latin typeface="tablet-gothic"/>
              </a:rPr>
              <a:t>A Web server from Sun that ran under Solaris and NT. It supported Java servlets and Java Server Pages (JSP) technology. Version 2.0 was the final release of the product, which was created to provide an upgrade path to servlet processing (Servlet API 2.1) for prior Java Web Server customers. </a:t>
            </a:r>
            <a:endParaRPr lang="en-IN" sz="2800" dirty="0"/>
          </a:p>
        </p:txBody>
      </p:sp>
    </p:spTree>
    <p:extLst>
      <p:ext uri="{BB962C8B-B14F-4D97-AF65-F5344CB8AC3E}">
        <p14:creationId xmlns:p14="http://schemas.microsoft.com/office/powerpoint/2010/main" val="4049552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73B2FB-06C8-E04D-8B56-68B6D1B4B67C}"/>
              </a:ext>
            </a:extLst>
          </p:cNvPr>
          <p:cNvSpPr>
            <a:spLocks noGrp="1"/>
          </p:cNvSpPr>
          <p:nvPr>
            <p:ph idx="1"/>
          </p:nvPr>
        </p:nvSpPr>
        <p:spPr>
          <a:xfrm>
            <a:off x="913795" y="866274"/>
            <a:ext cx="10353762" cy="4924926"/>
          </a:xfrm>
        </p:spPr>
        <p:txBody>
          <a:bodyPr/>
          <a:lstStyle/>
          <a:p>
            <a:pPr marL="0" indent="0">
              <a:buNone/>
            </a:pPr>
            <a:r>
              <a:rPr lang="en-IN" dirty="0"/>
              <a:t> </a:t>
            </a:r>
          </a:p>
        </p:txBody>
      </p:sp>
      <p:grpSp>
        <p:nvGrpSpPr>
          <p:cNvPr id="4" name="Group 3">
            <a:extLst>
              <a:ext uri="{FF2B5EF4-FFF2-40B4-BE49-F238E27FC236}">
                <a16:creationId xmlns:a16="http://schemas.microsoft.com/office/drawing/2014/main" id="{D50DFF4A-582D-458D-9905-67384D058EE9}"/>
              </a:ext>
            </a:extLst>
          </p:cNvPr>
          <p:cNvGrpSpPr/>
          <p:nvPr/>
        </p:nvGrpSpPr>
        <p:grpSpPr>
          <a:xfrm>
            <a:off x="1203157" y="361649"/>
            <a:ext cx="10064399" cy="5894772"/>
            <a:chOff x="0" y="0"/>
            <a:chExt cx="5801088" cy="3654769"/>
          </a:xfrm>
        </p:grpSpPr>
        <p:sp>
          <p:nvSpPr>
            <p:cNvPr id="5" name="Rectangle 4">
              <a:extLst>
                <a:ext uri="{FF2B5EF4-FFF2-40B4-BE49-F238E27FC236}">
                  <a16:creationId xmlns:a16="http://schemas.microsoft.com/office/drawing/2014/main" id="{76E13B85-64EC-BB72-A274-DF8132A6500F}"/>
                </a:ext>
              </a:extLst>
            </p:cNvPr>
            <p:cNvSpPr/>
            <p:nvPr/>
          </p:nvSpPr>
          <p:spPr>
            <a:xfrm>
              <a:off x="0" y="0"/>
              <a:ext cx="67395" cy="245228"/>
            </a:xfrm>
            <a:prstGeom prst="rect">
              <a:avLst/>
            </a:prstGeom>
            <a:ln>
              <a:noFill/>
            </a:ln>
          </p:spPr>
          <p:txBody>
            <a:bodyPr vert="horz" lIns="0" tIns="0" rIns="0" bIns="0" rtlCol="0">
              <a:noAutofit/>
            </a:bodyPr>
            <a:lstStyle/>
            <a:p>
              <a:pPr>
                <a:lnSpc>
                  <a:spcPct val="107000"/>
                </a:lnSpc>
                <a:spcAft>
                  <a:spcPts val="800"/>
                </a:spcAft>
              </a:pPr>
              <a:r>
                <a:rPr lang="en-IN" sz="1600">
                  <a:solidFill>
                    <a:srgbClr val="000000"/>
                  </a:solidFill>
                  <a:effectLst/>
                  <a:latin typeface="Times New Roman" panose="02020603050405020304" pitchFamily="18" charset="0"/>
                  <a:ea typeface="Times New Roman" panose="02020603050405020304" pitchFamily="18"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6" name="Rectangle 5">
              <a:extLst>
                <a:ext uri="{FF2B5EF4-FFF2-40B4-BE49-F238E27FC236}">
                  <a16:creationId xmlns:a16="http://schemas.microsoft.com/office/drawing/2014/main" id="{06391FD1-DC0D-7DE4-883F-BF6D6471674D}"/>
                </a:ext>
              </a:extLst>
            </p:cNvPr>
            <p:cNvSpPr/>
            <p:nvPr/>
          </p:nvSpPr>
          <p:spPr>
            <a:xfrm>
              <a:off x="5733693" y="3409540"/>
              <a:ext cx="67395" cy="245229"/>
            </a:xfrm>
            <a:prstGeom prst="rect">
              <a:avLst/>
            </a:prstGeom>
            <a:ln>
              <a:noFill/>
            </a:ln>
          </p:spPr>
          <p:txBody>
            <a:bodyPr vert="horz" lIns="0" tIns="0" rIns="0" bIns="0" rtlCol="0">
              <a:noAutofit/>
            </a:bodyPr>
            <a:lstStyle/>
            <a:p>
              <a:pPr>
                <a:lnSpc>
                  <a:spcPct val="107000"/>
                </a:lnSpc>
                <a:spcAft>
                  <a:spcPts val="800"/>
                </a:spcAft>
              </a:pPr>
              <a:r>
                <a:rPr lang="en-IN" sz="1600">
                  <a:solidFill>
                    <a:srgbClr val="000000"/>
                  </a:solidFill>
                  <a:effectLst/>
                  <a:latin typeface="Times New Roman" panose="02020603050405020304" pitchFamily="18" charset="0"/>
                  <a:ea typeface="Times New Roman" panose="02020603050405020304" pitchFamily="18" charset="0"/>
                </a:rPr>
                <a:t> </a:t>
              </a:r>
              <a:endParaRPr lang="en-IN" sz="1100">
                <a:solidFill>
                  <a:srgbClr val="000000"/>
                </a:solidFill>
                <a:effectLst/>
                <a:latin typeface="Calibri" panose="020F0502020204030204" pitchFamily="34" charset="0"/>
                <a:ea typeface="Calibri" panose="020F0502020204030204" pitchFamily="34" charset="0"/>
              </a:endParaRPr>
            </a:p>
          </p:txBody>
        </p:sp>
        <p:sp>
          <p:nvSpPr>
            <p:cNvPr id="7" name="Shape 45371">
              <a:extLst>
                <a:ext uri="{FF2B5EF4-FFF2-40B4-BE49-F238E27FC236}">
                  <a16:creationId xmlns:a16="http://schemas.microsoft.com/office/drawing/2014/main" id="{88B06CD8-2EFC-96BC-88F9-20B8FC827408}"/>
                </a:ext>
              </a:extLst>
            </p:cNvPr>
            <p:cNvSpPr/>
            <p:nvPr/>
          </p:nvSpPr>
          <p:spPr>
            <a:xfrm>
              <a:off x="405" y="3571414"/>
              <a:ext cx="5733288" cy="9144"/>
            </a:xfrm>
            <a:custGeom>
              <a:avLst/>
              <a:gdLst/>
              <a:ahLst/>
              <a:cxnLst/>
              <a:rect l="0" t="0" r="0" b="0"/>
              <a:pathLst>
                <a:path w="5733288" h="9144">
                  <a:moveTo>
                    <a:pt x="0" y="0"/>
                  </a:moveTo>
                  <a:lnTo>
                    <a:pt x="5733288" y="0"/>
                  </a:lnTo>
                  <a:lnTo>
                    <a:pt x="5733288" y="9144"/>
                  </a:lnTo>
                  <a:lnTo>
                    <a:pt x="0" y="9144"/>
                  </a:lnTo>
                  <a:lnTo>
                    <a:pt x="0" y="0"/>
                  </a:lnTo>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pic>
          <p:nvPicPr>
            <p:cNvPr id="8" name="Picture 7">
              <a:extLst>
                <a:ext uri="{FF2B5EF4-FFF2-40B4-BE49-F238E27FC236}">
                  <a16:creationId xmlns:a16="http://schemas.microsoft.com/office/drawing/2014/main" id="{9D488121-63BE-7648-7AF7-2595CA290302}"/>
                </a:ext>
              </a:extLst>
            </p:cNvPr>
            <p:cNvPicPr/>
            <p:nvPr/>
          </p:nvPicPr>
          <p:blipFill>
            <a:blip r:embed="rId2"/>
            <a:stretch>
              <a:fillRect/>
            </a:stretch>
          </p:blipFill>
          <p:spPr>
            <a:xfrm>
              <a:off x="405" y="306220"/>
              <a:ext cx="5724924" cy="3244749"/>
            </a:xfrm>
            <a:prstGeom prst="rect">
              <a:avLst/>
            </a:prstGeom>
          </p:spPr>
        </p:pic>
      </p:grpSp>
    </p:spTree>
    <p:extLst>
      <p:ext uri="{BB962C8B-B14F-4D97-AF65-F5344CB8AC3E}">
        <p14:creationId xmlns:p14="http://schemas.microsoft.com/office/powerpoint/2010/main" val="3488013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EE567-065F-9B0F-D368-B3358B850773}"/>
              </a:ext>
            </a:extLst>
          </p:cNvPr>
          <p:cNvSpPr>
            <a:spLocks noGrp="1"/>
          </p:cNvSpPr>
          <p:nvPr>
            <p:ph type="title"/>
          </p:nvPr>
        </p:nvSpPr>
        <p:spPr/>
        <p:txBody>
          <a:bodyPr>
            <a:normAutofit fontScale="90000"/>
          </a:bodyPr>
          <a:lstStyle/>
          <a:p>
            <a:r>
              <a:rPr lang="en-IN" sz="5400" u="sng" dirty="0">
                <a:solidFill>
                  <a:schemeClr val="tx2"/>
                </a:solidFill>
              </a:rPr>
              <a:t>Tools and technologies</a:t>
            </a:r>
          </a:p>
        </p:txBody>
      </p:sp>
      <p:sp>
        <p:nvSpPr>
          <p:cNvPr id="3" name="Content Placeholder 2">
            <a:extLst>
              <a:ext uri="{FF2B5EF4-FFF2-40B4-BE49-F238E27FC236}">
                <a16:creationId xmlns:a16="http://schemas.microsoft.com/office/drawing/2014/main" id="{A66C82E7-E9C8-00A3-79E1-6EEF65F6BAED}"/>
              </a:ext>
            </a:extLst>
          </p:cNvPr>
          <p:cNvSpPr>
            <a:spLocks noGrp="1"/>
          </p:cNvSpPr>
          <p:nvPr>
            <p:ph idx="1"/>
          </p:nvPr>
        </p:nvSpPr>
        <p:spPr>
          <a:xfrm>
            <a:off x="913795" y="1732547"/>
            <a:ext cx="10353762" cy="4390347"/>
          </a:xfrm>
        </p:spPr>
        <p:txBody>
          <a:bodyPr>
            <a:normAutofit fontScale="85000" lnSpcReduction="20000"/>
          </a:bodyPr>
          <a:lstStyle/>
          <a:p>
            <a:pPr marL="0" indent="0">
              <a:buNone/>
            </a:pPr>
            <a:r>
              <a:rPr lang="en-US" sz="3600" b="1" dirty="0">
                <a:effectLst/>
                <a:latin typeface="Segoe UI" panose="020B0502040204020203" pitchFamily="34" charset="0"/>
                <a:ea typeface="Times New Roman" panose="02020603050405020304" pitchFamily="18" charset="0"/>
                <a:cs typeface="Mangal" panose="02040503050203030202" pitchFamily="18" charset="0"/>
              </a:rPr>
              <a:t> </a:t>
            </a:r>
            <a:r>
              <a:rPr lang="en-US" sz="4000" b="1" i="0" u="none" strike="noStrike" baseline="0" dirty="0">
                <a:solidFill>
                  <a:srgbClr val="AA3F54"/>
                </a:solidFill>
                <a:latin typeface="Segoe UI" panose="020B0502040204020203" pitchFamily="34" charset="0"/>
              </a:rPr>
              <a:t>Server-side tools and technologies used :- </a:t>
            </a:r>
          </a:p>
          <a:p>
            <a:pPr marL="0" indent="0">
              <a:buNone/>
            </a:pPr>
            <a:r>
              <a:rPr lang="en-US" sz="3600" b="0" i="0" u="none" strike="noStrike" baseline="0" dirty="0">
                <a:latin typeface="Segoe UI" panose="020B0502040204020203" pitchFamily="34" charset="0"/>
              </a:rPr>
              <a:t>•</a:t>
            </a:r>
            <a:r>
              <a:rPr lang="en-US" sz="3600" b="0" i="0" u="none" strike="noStrike" baseline="0" dirty="0">
                <a:solidFill>
                  <a:srgbClr val="000000"/>
                </a:solidFill>
                <a:latin typeface="Segoe UI" panose="020B0502040204020203" pitchFamily="34" charset="0"/>
              </a:rPr>
              <a:t> </a:t>
            </a:r>
            <a:r>
              <a:rPr lang="en-US" sz="3600" b="0" i="0" u="none" strike="noStrike" baseline="0" dirty="0">
                <a:latin typeface="Segoe UI" panose="020B0502040204020203" pitchFamily="34" charset="0"/>
              </a:rPr>
              <a:t>Spring Boot </a:t>
            </a:r>
          </a:p>
          <a:p>
            <a:pPr marL="0" indent="0">
              <a:buNone/>
            </a:pPr>
            <a:r>
              <a:rPr lang="en-US" sz="3600" b="0" i="0" u="none" strike="noStrike" baseline="0" dirty="0">
                <a:latin typeface="Segoe UI" panose="020B0502040204020203" pitchFamily="34" charset="0"/>
              </a:rPr>
              <a:t>• Spring Data JPA ( Hibernate) </a:t>
            </a:r>
          </a:p>
          <a:p>
            <a:pPr marL="0" indent="0">
              <a:buNone/>
            </a:pPr>
            <a:r>
              <a:rPr lang="en-US" sz="3600" b="0" i="0" u="none" strike="noStrike" baseline="0" dirty="0">
                <a:latin typeface="Segoe UI" panose="020B0502040204020203" pitchFamily="34" charset="0"/>
              </a:rPr>
              <a:t>• Maven </a:t>
            </a:r>
          </a:p>
          <a:p>
            <a:pPr marL="0" indent="0">
              <a:buNone/>
            </a:pPr>
            <a:r>
              <a:rPr lang="en-US" sz="3600" b="0" i="0" u="none" strike="noStrike" baseline="0" dirty="0">
                <a:latin typeface="Segoe UI" panose="020B0502040204020203" pitchFamily="34" charset="0"/>
              </a:rPr>
              <a:t>• JDK 1.8 or later </a:t>
            </a:r>
          </a:p>
          <a:p>
            <a:pPr marL="0" indent="0">
              <a:buNone/>
            </a:pPr>
            <a:r>
              <a:rPr lang="en-US" sz="3600" b="0" i="0" u="none" strike="noStrike" baseline="0" dirty="0">
                <a:latin typeface="Segoe UI" panose="020B0502040204020203" pitchFamily="34" charset="0"/>
              </a:rPr>
              <a:t>• Embedded Tomcat </a:t>
            </a:r>
          </a:p>
          <a:p>
            <a:pPr marL="0" indent="0">
              <a:buNone/>
            </a:pPr>
            <a:r>
              <a:rPr lang="en-US" sz="3600" b="0" i="0" u="none" strike="noStrike" baseline="0" dirty="0">
                <a:latin typeface="Segoe UI" panose="020B0502040204020203" pitchFamily="34" charset="0"/>
              </a:rPr>
              <a:t>• MySQL Database</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42546810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9B190C9-A060-B4EE-0416-D3113358AABA}"/>
              </a:ext>
            </a:extLst>
          </p:cNvPr>
          <p:cNvSpPr>
            <a:spLocks noGrp="1"/>
          </p:cNvSpPr>
          <p:nvPr>
            <p:ph idx="1"/>
          </p:nvPr>
        </p:nvSpPr>
        <p:spPr>
          <a:xfrm>
            <a:off x="913795" y="625642"/>
            <a:ext cx="10353762" cy="5622758"/>
          </a:xfrm>
        </p:spPr>
        <p:txBody>
          <a:bodyPr>
            <a:normAutofit/>
          </a:bodyPr>
          <a:lstStyle/>
          <a:p>
            <a:pPr marL="0" indent="0">
              <a:buNone/>
            </a:pPr>
            <a:r>
              <a:rPr lang="en-US" sz="3600" dirty="0"/>
              <a:t> </a:t>
            </a:r>
            <a:r>
              <a:rPr lang="en-US" sz="4000" b="1" i="0" u="none" strike="noStrike" baseline="0" dirty="0">
                <a:solidFill>
                  <a:srgbClr val="AA3F54"/>
                </a:solidFill>
                <a:latin typeface="Segoe UI" panose="020B0502040204020203" pitchFamily="34" charset="0"/>
              </a:rPr>
              <a:t>Client-side tools and technologies used :- </a:t>
            </a:r>
            <a:endParaRPr lang="en-US" sz="4000" b="0" i="0" u="none" strike="noStrike" baseline="0" dirty="0">
              <a:solidFill>
                <a:srgbClr val="AA3F54"/>
              </a:solidFill>
              <a:latin typeface="Segoe UI" panose="020B0502040204020203" pitchFamily="34" charset="0"/>
            </a:endParaRPr>
          </a:p>
          <a:p>
            <a:pPr marL="0" indent="0">
              <a:buNone/>
            </a:pPr>
            <a:r>
              <a:rPr lang="en-IN" sz="3600" b="0" i="0" u="none" strike="noStrike" baseline="0" dirty="0">
                <a:latin typeface="Segoe UI" panose="020B0502040204020203" pitchFamily="34" charset="0"/>
              </a:rPr>
              <a:t>•React</a:t>
            </a:r>
          </a:p>
          <a:p>
            <a:pPr marL="0" indent="0">
              <a:buNone/>
            </a:pPr>
            <a:r>
              <a:rPr lang="en-IN" sz="3600" b="0" i="0" u="none" strike="noStrike" baseline="0" dirty="0">
                <a:latin typeface="Segoe UI" panose="020B0502040204020203" pitchFamily="34" charset="0"/>
              </a:rPr>
              <a:t>•Modern JavaScript (ES6)</a:t>
            </a:r>
          </a:p>
          <a:p>
            <a:pPr marL="0" indent="0">
              <a:buNone/>
            </a:pPr>
            <a:r>
              <a:rPr lang="en-IN" sz="3600" b="0" i="0" u="none" strike="noStrike" baseline="0" dirty="0">
                <a:latin typeface="Segoe UI" panose="020B0502040204020203" pitchFamily="34" charset="0"/>
              </a:rPr>
              <a:t>•Node JS and NPM</a:t>
            </a:r>
          </a:p>
          <a:p>
            <a:pPr marL="0" indent="0">
              <a:buNone/>
            </a:pPr>
            <a:r>
              <a:rPr lang="en-IN" sz="3600" b="0" i="0" u="none" strike="noStrike" baseline="0" dirty="0">
                <a:latin typeface="Segoe UI" panose="020B0502040204020203" pitchFamily="34" charset="0"/>
              </a:rPr>
              <a:t>•VS Code IDE</a:t>
            </a:r>
          </a:p>
          <a:p>
            <a:pPr marL="0" indent="0">
              <a:buNone/>
            </a:pPr>
            <a:r>
              <a:rPr lang="en-IN" sz="3600" b="0" i="0" u="none" strike="noStrike" baseline="0" dirty="0">
                <a:latin typeface="Segoe UI" panose="020B0502040204020203" pitchFamily="34" charset="0"/>
              </a:rPr>
              <a:t>•Create React App CLI</a:t>
            </a:r>
          </a:p>
          <a:p>
            <a:pPr marL="0" indent="0">
              <a:buNone/>
            </a:pPr>
            <a:r>
              <a:rPr lang="en-IN" sz="3600" b="0" i="0" u="none" strike="noStrike" baseline="0" dirty="0">
                <a:latin typeface="Segoe UI" panose="020B0502040204020203" pitchFamily="34" charset="0"/>
              </a:rPr>
              <a:t>•Bootstrap and HTTP Library </a:t>
            </a:r>
          </a:p>
          <a:p>
            <a:pPr marL="0" indent="0">
              <a:buNone/>
            </a:pPr>
            <a:endParaRPr lang="en-IN" dirty="0"/>
          </a:p>
        </p:txBody>
      </p:sp>
    </p:spTree>
    <p:extLst>
      <p:ext uri="{BB962C8B-B14F-4D97-AF65-F5344CB8AC3E}">
        <p14:creationId xmlns:p14="http://schemas.microsoft.com/office/powerpoint/2010/main" val="29140142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88C4-ACD9-75F0-1FE5-172E6C350C7E}"/>
              </a:ext>
            </a:extLst>
          </p:cNvPr>
          <p:cNvSpPr>
            <a:spLocks noGrp="1"/>
          </p:cNvSpPr>
          <p:nvPr>
            <p:ph type="title"/>
          </p:nvPr>
        </p:nvSpPr>
        <p:spPr>
          <a:xfrm>
            <a:off x="721896" y="134470"/>
            <a:ext cx="10353761" cy="1326321"/>
          </a:xfrm>
        </p:spPr>
        <p:txBody>
          <a:bodyPr>
            <a:normAutofit/>
          </a:bodyPr>
          <a:lstStyle/>
          <a:p>
            <a:r>
              <a:rPr lang="en-US" sz="5400" u="sng" dirty="0">
                <a:solidFill>
                  <a:schemeClr val="tx2"/>
                </a:solidFill>
              </a:rPr>
              <a:t>Features</a:t>
            </a:r>
            <a:endParaRPr lang="en-IN" sz="5400" u="sng" dirty="0">
              <a:solidFill>
                <a:schemeClr val="tx2"/>
              </a:solidFill>
            </a:endParaRPr>
          </a:p>
        </p:txBody>
      </p:sp>
      <p:sp>
        <p:nvSpPr>
          <p:cNvPr id="3" name="Content Placeholder 2">
            <a:extLst>
              <a:ext uri="{FF2B5EF4-FFF2-40B4-BE49-F238E27FC236}">
                <a16:creationId xmlns:a16="http://schemas.microsoft.com/office/drawing/2014/main" id="{68AAF454-EB44-9778-FB76-16CFDA004101}"/>
              </a:ext>
            </a:extLst>
          </p:cNvPr>
          <p:cNvSpPr>
            <a:spLocks noGrp="1"/>
          </p:cNvSpPr>
          <p:nvPr>
            <p:ph idx="1"/>
          </p:nvPr>
        </p:nvSpPr>
        <p:spPr>
          <a:xfrm>
            <a:off x="188258" y="1460792"/>
            <a:ext cx="11627224" cy="5029656"/>
          </a:xfrm>
        </p:spPr>
        <p:txBody>
          <a:bodyPr>
            <a:normAutofit/>
          </a:bodyPr>
          <a:lstStyle/>
          <a:p>
            <a:pPr marL="0" lvl="0" indent="0">
              <a:lnSpc>
                <a:spcPct val="150000"/>
              </a:lnSpc>
              <a:spcAft>
                <a:spcPts val="1000"/>
              </a:spcAft>
              <a:buNone/>
              <a:tabLst>
                <a:tab pos="457200" algn="l"/>
              </a:tabLst>
            </a:pPr>
            <a:r>
              <a:rPr lang="en-US" sz="3300" b="1" u="sng" dirty="0">
                <a:solidFill>
                  <a:schemeClr val="bg2">
                    <a:lumMod val="20000"/>
                    <a:lumOff val="80000"/>
                  </a:schemeClr>
                </a:solidFill>
                <a:effectLst/>
                <a:latin typeface="Bell MT" panose="02020503060305020303" pitchFamily="18" charset="0"/>
                <a:ea typeface="Times New Roman" panose="02020603050405020304" pitchFamily="18" charset="0"/>
                <a:cs typeface="Mangal" panose="02040503050203030202" pitchFamily="18" charset="0"/>
              </a:rPr>
              <a:t>Easy Accessibility:</a:t>
            </a:r>
            <a:endParaRPr lang="en-IN" sz="3300" b="1" dirty="0">
              <a:solidFill>
                <a:schemeClr val="bg2">
                  <a:lumMod val="20000"/>
                  <a:lumOff val="80000"/>
                </a:schemeClr>
              </a:solidFill>
              <a:effectLst/>
              <a:latin typeface="Bell MT" panose="02020503060305020303" pitchFamily="18" charset="0"/>
              <a:ea typeface="Times New Roman" panose="02020603050405020304" pitchFamily="18" charset="0"/>
              <a:cs typeface="Mangal" panose="02040503050203030202" pitchFamily="18" charset="0"/>
            </a:endParaRPr>
          </a:p>
          <a:p>
            <a:pPr marL="457200">
              <a:lnSpc>
                <a:spcPct val="150000"/>
              </a:lnSpc>
              <a:spcAft>
                <a:spcPts val="1000"/>
              </a:spcAft>
            </a:pPr>
            <a:r>
              <a:rPr lang="en-US" sz="3300" dirty="0">
                <a:effectLst/>
                <a:latin typeface="Bell MT" panose="02020503060305020303" pitchFamily="18" charset="0"/>
                <a:ea typeface="Times New Roman" panose="02020603050405020304" pitchFamily="18" charset="0"/>
                <a:cs typeface="Mangal" panose="02040503050203030202" pitchFamily="18" charset="0"/>
              </a:rPr>
              <a:t>Records can be easily accessed and store and other information respectively</a:t>
            </a:r>
            <a:r>
              <a:rPr lang="en-US" sz="2800" dirty="0">
                <a:effectLst/>
                <a:latin typeface="Bell MT" panose="02020503060305020303" pitchFamily="18" charset="0"/>
                <a:ea typeface="Times New Roman" panose="02020603050405020304" pitchFamily="18" charset="0"/>
                <a:cs typeface="Mangal" panose="02040503050203030202" pitchFamily="18" charset="0"/>
              </a:rPr>
              <a:t>.  </a:t>
            </a:r>
            <a:endParaRPr lang="en-IN" sz="2800" dirty="0">
              <a:effectLst/>
              <a:latin typeface="Bell MT" panose="02020503060305020303" pitchFamily="18" charset="0"/>
              <a:ea typeface="Times New Roman" panose="02020603050405020304" pitchFamily="18" charset="0"/>
              <a:cs typeface="Mangal" panose="02040503050203030202" pitchFamily="18" charset="0"/>
            </a:endParaRPr>
          </a:p>
          <a:p>
            <a:pPr indent="0">
              <a:lnSpc>
                <a:spcPct val="150000"/>
              </a:lnSpc>
              <a:spcAft>
                <a:spcPts val="1000"/>
              </a:spcAft>
              <a:buNone/>
            </a:pPr>
            <a:r>
              <a:rPr lang="en-US" sz="3300" b="1" u="sng" dirty="0">
                <a:solidFill>
                  <a:schemeClr val="bg2">
                    <a:lumMod val="20000"/>
                    <a:lumOff val="80000"/>
                  </a:schemeClr>
                </a:solidFill>
                <a:effectLst/>
                <a:latin typeface="Bell MT" panose="02020503060305020303" pitchFamily="18" charset="0"/>
                <a:ea typeface="Times New Roman" panose="02020603050405020304" pitchFamily="18" charset="0"/>
                <a:cs typeface="Mangal" panose="02040503050203030202" pitchFamily="18" charset="0"/>
              </a:rPr>
              <a:t>CURD:</a:t>
            </a:r>
            <a:endParaRPr lang="en-IN" sz="3300" b="1" dirty="0">
              <a:solidFill>
                <a:schemeClr val="bg2">
                  <a:lumMod val="20000"/>
                  <a:lumOff val="80000"/>
                </a:schemeClr>
              </a:solidFill>
              <a:effectLst/>
              <a:latin typeface="Bell MT" panose="02020503060305020303" pitchFamily="18" charset="0"/>
              <a:ea typeface="Times New Roman" panose="02020603050405020304" pitchFamily="18" charset="0"/>
              <a:cs typeface="Mangal" panose="02040503050203030202" pitchFamily="18" charset="0"/>
            </a:endParaRPr>
          </a:p>
          <a:p>
            <a:pPr>
              <a:lnSpc>
                <a:spcPct val="150000"/>
              </a:lnSpc>
              <a:spcAft>
                <a:spcPts val="1000"/>
              </a:spcAft>
            </a:pPr>
            <a:r>
              <a:rPr lang="en-US" sz="2800" dirty="0">
                <a:effectLst/>
                <a:latin typeface="Bell MT" panose="02020503060305020303" pitchFamily="18" charset="0"/>
                <a:ea typeface="Times New Roman" panose="02020603050405020304" pitchFamily="18" charset="0"/>
                <a:cs typeface="Mangal" panose="02040503050203030202" pitchFamily="18" charset="0"/>
              </a:rPr>
              <a:t>  </a:t>
            </a:r>
            <a:r>
              <a:rPr lang="en-US" sz="3300" dirty="0">
                <a:effectLst/>
                <a:latin typeface="Bell MT" panose="02020503060305020303" pitchFamily="18" charset="0"/>
                <a:ea typeface="Times New Roman" panose="02020603050405020304" pitchFamily="18" charset="0"/>
                <a:cs typeface="Mangal" panose="02040503050203030202" pitchFamily="18" charset="0"/>
              </a:rPr>
              <a:t>The data can easily create, update, delete and view by Admin.</a:t>
            </a:r>
            <a:endParaRPr lang="en-IN" sz="3300" dirty="0">
              <a:effectLst/>
              <a:latin typeface="Bell MT" panose="02020503060305020303" pitchFamily="18" charset="0"/>
              <a:ea typeface="Times New Roman" panose="02020603050405020304" pitchFamily="18" charset="0"/>
              <a:cs typeface="Mangal" panose="02040503050203030202" pitchFamily="18" charset="0"/>
            </a:endParaRPr>
          </a:p>
          <a:p>
            <a:pPr marL="0" indent="0" algn="l" fontAlgn="base">
              <a:buNone/>
            </a:pPr>
            <a:endParaRPr lang="en-US" sz="3200" b="0" i="0" dirty="0">
              <a:solidFill>
                <a:srgbClr val="FFFFFF"/>
              </a:solidFill>
              <a:effectLst/>
              <a:latin typeface="urw-din"/>
            </a:endParaRPr>
          </a:p>
          <a:p>
            <a:pPr marL="0" indent="0">
              <a:buNone/>
            </a:pPr>
            <a:endParaRPr lang="en-IN" dirty="0"/>
          </a:p>
        </p:txBody>
      </p:sp>
    </p:spTree>
    <p:extLst>
      <p:ext uri="{BB962C8B-B14F-4D97-AF65-F5344CB8AC3E}">
        <p14:creationId xmlns:p14="http://schemas.microsoft.com/office/powerpoint/2010/main" val="39716858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C3602DB-C963-1FB7-53FC-1DE5D9BF4463}"/>
              </a:ext>
            </a:extLst>
          </p:cNvPr>
          <p:cNvSpPr>
            <a:spLocks noGrp="1"/>
          </p:cNvSpPr>
          <p:nvPr>
            <p:ph idx="1"/>
          </p:nvPr>
        </p:nvSpPr>
        <p:spPr>
          <a:xfrm>
            <a:off x="389965" y="563259"/>
            <a:ext cx="11412069" cy="5934635"/>
          </a:xfrm>
        </p:spPr>
        <p:txBody>
          <a:bodyPr>
            <a:normAutofit fontScale="25000" lnSpcReduction="20000"/>
          </a:bodyPr>
          <a:lstStyle/>
          <a:p>
            <a:pPr marL="0" lvl="0" indent="0">
              <a:lnSpc>
                <a:spcPct val="150000"/>
              </a:lnSpc>
              <a:spcAft>
                <a:spcPts val="1000"/>
              </a:spcAft>
              <a:buNone/>
              <a:tabLst>
                <a:tab pos="457200" algn="l"/>
              </a:tabLst>
            </a:pPr>
            <a:r>
              <a:rPr lang="en-US" sz="12800" u="sng" dirty="0">
                <a:solidFill>
                  <a:schemeClr val="bg2">
                    <a:lumMod val="40000"/>
                    <a:lumOff val="60000"/>
                  </a:schemeClr>
                </a:solidFill>
                <a:effectLst/>
                <a:latin typeface="Bell MT" panose="02020503060305020303" pitchFamily="18" charset="0"/>
                <a:ea typeface="Times New Roman" panose="02020603050405020304" pitchFamily="18" charset="0"/>
                <a:cs typeface="Mangal" panose="02040503050203030202" pitchFamily="18" charset="0"/>
              </a:rPr>
              <a:t>Ready to Deploy:</a:t>
            </a:r>
            <a:endParaRPr lang="en-IN" sz="12800" dirty="0">
              <a:solidFill>
                <a:schemeClr val="bg2">
                  <a:lumMod val="40000"/>
                  <a:lumOff val="60000"/>
                </a:schemeClr>
              </a:solidFill>
              <a:effectLst/>
              <a:latin typeface="Bell MT" panose="02020503060305020303" pitchFamily="18" charset="0"/>
              <a:ea typeface="Times New Roman" panose="02020603050405020304" pitchFamily="18" charset="0"/>
              <a:cs typeface="Mangal" panose="02040503050203030202" pitchFamily="18" charset="0"/>
            </a:endParaRPr>
          </a:p>
          <a:p>
            <a:pPr algn="l"/>
            <a:r>
              <a:rPr lang="en-US" sz="11200" b="0" i="0" dirty="0">
                <a:effectLst/>
                <a:latin typeface="Bell MT" panose="02020503060305020303" pitchFamily="18" charset="0"/>
              </a:rPr>
              <a:t>To deploy your Java Web Start application, first compile the source code, package it as a JAR file, and sign the JAR file.</a:t>
            </a:r>
          </a:p>
          <a:p>
            <a:pPr algn="l"/>
            <a:r>
              <a:rPr lang="en-US" sz="11200" b="0" i="0" dirty="0">
                <a:effectLst/>
                <a:latin typeface="Bell MT" panose="02020503060305020303" pitchFamily="18" charset="0"/>
              </a:rPr>
              <a:t>Java Web Start applications are launched by using the Java Network Launch Protocol (JNLP). Hence, you must create a JNLP file to deploy your application.</a:t>
            </a:r>
          </a:p>
          <a:p>
            <a:pPr algn="l"/>
            <a:r>
              <a:rPr lang="en-US" sz="11200" b="0" i="0" dirty="0">
                <a:effectLst/>
                <a:latin typeface="Bell MT" panose="02020503060305020303" pitchFamily="18" charset="0"/>
              </a:rPr>
              <a:t>The Deployment Toolkit script contains useful JavaScript functions that can be used to deploy Java Web Start applications on a web page.</a:t>
            </a:r>
          </a:p>
          <a:p>
            <a:pPr marL="0" lvl="0" indent="0">
              <a:lnSpc>
                <a:spcPct val="150000"/>
              </a:lnSpc>
              <a:spcAft>
                <a:spcPts val="1000"/>
              </a:spcAft>
              <a:buNone/>
              <a:tabLst>
                <a:tab pos="457200" algn="l"/>
              </a:tabLst>
            </a:pPr>
            <a:r>
              <a:rPr lang="en-US" sz="12800" u="sng" dirty="0">
                <a:solidFill>
                  <a:schemeClr val="bg2">
                    <a:lumMod val="40000"/>
                    <a:lumOff val="60000"/>
                  </a:schemeClr>
                </a:solidFill>
                <a:effectLst/>
                <a:latin typeface="Bell MT" panose="02020503060305020303" pitchFamily="18" charset="0"/>
                <a:ea typeface="Times New Roman" panose="02020603050405020304" pitchFamily="18" charset="0"/>
                <a:cs typeface="Mangal" panose="02040503050203030202" pitchFamily="18" charset="0"/>
              </a:rPr>
              <a:t>Easy maintenance:</a:t>
            </a:r>
            <a:endParaRPr lang="en-IN" sz="12800" dirty="0">
              <a:solidFill>
                <a:schemeClr val="bg2">
                  <a:lumMod val="40000"/>
                  <a:lumOff val="60000"/>
                </a:schemeClr>
              </a:solidFill>
              <a:effectLst/>
              <a:latin typeface="Bell MT" panose="02020503060305020303" pitchFamily="18" charset="0"/>
              <a:ea typeface="Times New Roman" panose="02020603050405020304" pitchFamily="18" charset="0"/>
              <a:cs typeface="Mangal" panose="02040503050203030202" pitchFamily="18" charset="0"/>
            </a:endParaRPr>
          </a:p>
          <a:p>
            <a:pPr marL="457200">
              <a:lnSpc>
                <a:spcPct val="150000"/>
              </a:lnSpc>
              <a:spcAft>
                <a:spcPts val="1000"/>
              </a:spcAft>
            </a:pPr>
            <a:r>
              <a:rPr lang="en-US" sz="12800" dirty="0" err="1">
                <a:effectLst/>
                <a:latin typeface="Bell MT" panose="02020503060305020303" pitchFamily="18" charset="0"/>
                <a:ea typeface="Times New Roman" panose="02020603050405020304" pitchFamily="18" charset="0"/>
                <a:cs typeface="Mangal" panose="02040503050203030202" pitchFamily="18" charset="0"/>
              </a:rPr>
              <a:t>Hr</a:t>
            </a:r>
            <a:r>
              <a:rPr lang="en-US" sz="12800" dirty="0">
                <a:effectLst/>
                <a:latin typeface="Bell MT" panose="02020503060305020303" pitchFamily="18" charset="0"/>
                <a:ea typeface="Times New Roman" panose="02020603050405020304" pitchFamily="18" charset="0"/>
                <a:cs typeface="Mangal" panose="02040503050203030202" pitchFamily="18" charset="0"/>
              </a:rPr>
              <a:t> Report design as easy way. So maintenance is also easy.</a:t>
            </a:r>
            <a:endParaRPr lang="en-IN" sz="12800" dirty="0">
              <a:effectLst/>
              <a:latin typeface="Bell MT" panose="02020503060305020303" pitchFamily="18"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8407834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3B9672-690D-42DD-11AE-7F0801429DC3}"/>
              </a:ext>
            </a:extLst>
          </p:cNvPr>
          <p:cNvSpPr>
            <a:spLocks noGrp="1"/>
          </p:cNvSpPr>
          <p:nvPr>
            <p:ph type="ctrTitle"/>
          </p:nvPr>
        </p:nvSpPr>
        <p:spPr>
          <a:xfrm>
            <a:off x="1595269" y="83391"/>
            <a:ext cx="9001462" cy="777221"/>
          </a:xfrm>
        </p:spPr>
        <p:txBody>
          <a:bodyPr>
            <a:normAutofit/>
          </a:bodyPr>
          <a:lstStyle/>
          <a:p>
            <a:r>
              <a:rPr lang="en-IN" u="sng" dirty="0">
                <a:solidFill>
                  <a:schemeClr val="bg2">
                    <a:lumMod val="40000"/>
                    <a:lumOff val="60000"/>
                  </a:schemeClr>
                </a:solidFill>
              </a:rPr>
              <a:t>Modules used in app</a:t>
            </a:r>
          </a:p>
        </p:txBody>
      </p:sp>
      <p:sp>
        <p:nvSpPr>
          <p:cNvPr id="5" name="Subtitle 4">
            <a:extLst>
              <a:ext uri="{FF2B5EF4-FFF2-40B4-BE49-F238E27FC236}">
                <a16:creationId xmlns:a16="http://schemas.microsoft.com/office/drawing/2014/main" id="{F8139FE1-80FE-B9D6-6A8E-6B4C42026988}"/>
              </a:ext>
            </a:extLst>
          </p:cNvPr>
          <p:cNvSpPr>
            <a:spLocks noGrp="1"/>
          </p:cNvSpPr>
          <p:nvPr>
            <p:ph type="subTitle" idx="1"/>
          </p:nvPr>
        </p:nvSpPr>
        <p:spPr>
          <a:xfrm>
            <a:off x="416859" y="860612"/>
            <a:ext cx="11358282" cy="5567082"/>
          </a:xfrm>
        </p:spPr>
        <p:txBody>
          <a:bodyPr>
            <a:normAutofit/>
          </a:bodyPr>
          <a:lstStyle/>
          <a:p>
            <a:pPr marL="742950" indent="-742950" algn="l">
              <a:buFont typeface="+mj-lt"/>
              <a:buAutoNum type="arabicPeriod"/>
            </a:pPr>
            <a:r>
              <a:rPr lang="en-US" sz="3600" dirty="0"/>
              <a:t>C</a:t>
            </a:r>
            <a:r>
              <a:rPr lang="en-IN" sz="3600" dirty="0" err="1"/>
              <a:t>reate</a:t>
            </a:r>
            <a:r>
              <a:rPr lang="en-IN" sz="3600" dirty="0"/>
              <a:t> a Servlet – BackendAppication.java</a:t>
            </a:r>
          </a:p>
          <a:p>
            <a:pPr marL="742950" indent="-742950" algn="l">
              <a:buFont typeface="+mj-lt"/>
              <a:buAutoNum type="arabicPeriod"/>
            </a:pPr>
            <a:r>
              <a:rPr lang="en-US" sz="3600" dirty="0"/>
              <a:t>View in JSP – </a:t>
            </a:r>
            <a:r>
              <a:rPr lang="en-US" sz="3600" dirty="0" err="1"/>
              <a:t>FrontendApplication.jsp</a:t>
            </a:r>
            <a:endParaRPr lang="en-US" sz="3600" dirty="0"/>
          </a:p>
          <a:p>
            <a:pPr marL="742950" indent="-742950" algn="l">
              <a:buFont typeface="+mj-lt"/>
              <a:buAutoNum type="arabicPeriod"/>
            </a:pPr>
            <a:r>
              <a:rPr lang="en-US" sz="3600" dirty="0"/>
              <a:t>Add Data in backend – Add.java</a:t>
            </a:r>
          </a:p>
          <a:p>
            <a:pPr marL="742950" indent="-742950" algn="l">
              <a:buFont typeface="+mj-lt"/>
              <a:buAutoNum type="arabicPeriod"/>
            </a:pPr>
            <a:r>
              <a:rPr lang="en-US" sz="3600" dirty="0"/>
              <a:t>Add Data in Frontend – </a:t>
            </a:r>
            <a:r>
              <a:rPr lang="en-US" sz="3600" dirty="0" err="1"/>
              <a:t>Add.jsp</a:t>
            </a:r>
            <a:endParaRPr lang="en-US" sz="3600" dirty="0"/>
          </a:p>
          <a:p>
            <a:pPr marL="742950" indent="-742950" algn="l">
              <a:buFont typeface="+mj-lt"/>
              <a:buAutoNum type="arabicPeriod"/>
            </a:pPr>
            <a:r>
              <a:rPr lang="en-US" sz="3600" dirty="0"/>
              <a:t>Manage Data in Backend – Employee.java</a:t>
            </a:r>
          </a:p>
          <a:p>
            <a:pPr marL="742950" indent="-742950" algn="l">
              <a:buFont typeface="+mj-lt"/>
              <a:buAutoNum type="arabicPeriod"/>
            </a:pPr>
            <a:r>
              <a:rPr lang="en-US" sz="3600" dirty="0"/>
              <a:t>Manage Data in Frontend – </a:t>
            </a:r>
            <a:r>
              <a:rPr lang="en-US" sz="3600" dirty="0" err="1"/>
              <a:t>Employee.jsp</a:t>
            </a:r>
            <a:endParaRPr lang="en-US" sz="3600" dirty="0"/>
          </a:p>
          <a:p>
            <a:endParaRPr lang="en-US" sz="3600" dirty="0"/>
          </a:p>
        </p:txBody>
      </p:sp>
    </p:spTree>
    <p:extLst>
      <p:ext uri="{BB962C8B-B14F-4D97-AF65-F5344CB8AC3E}">
        <p14:creationId xmlns:p14="http://schemas.microsoft.com/office/powerpoint/2010/main" val="21329264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1375</TotalTime>
  <Words>635</Words>
  <Application>Microsoft Office PowerPoint</Application>
  <PresentationFormat>Widescreen</PresentationFormat>
  <Paragraphs>95</Paragraphs>
  <Slides>23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vt:lpstr>
      <vt:lpstr>Bell MT</vt:lpstr>
      <vt:lpstr>Bookman Old Style</vt:lpstr>
      <vt:lpstr>Calibri</vt:lpstr>
      <vt:lpstr>Rockwell</vt:lpstr>
      <vt:lpstr>Segoe UI</vt:lpstr>
      <vt:lpstr>tablet-gothic</vt:lpstr>
      <vt:lpstr>Times New Roman</vt:lpstr>
      <vt:lpstr>urw-din</vt:lpstr>
      <vt:lpstr>Wingdings</vt:lpstr>
      <vt:lpstr>Damask</vt:lpstr>
      <vt:lpstr>Department of computer Application  University Institute of Technology  Rajiv Gandhi Proudyogiki  VishwaVidyalaya</vt:lpstr>
      <vt:lpstr>Introduction</vt:lpstr>
      <vt:lpstr>What is java web server?</vt:lpstr>
      <vt:lpstr>PowerPoint Presentation</vt:lpstr>
      <vt:lpstr>Tools and technologies</vt:lpstr>
      <vt:lpstr>PowerPoint Presentation</vt:lpstr>
      <vt:lpstr>Features</vt:lpstr>
      <vt:lpstr>PowerPoint Presentation</vt:lpstr>
      <vt:lpstr>Modules used in app</vt:lpstr>
      <vt:lpstr>Hardware Requirements</vt:lpstr>
      <vt:lpstr>software Requirements</vt:lpstr>
      <vt:lpstr>Waterfall model</vt:lpstr>
      <vt:lpstr>Use case diagram</vt:lpstr>
      <vt:lpstr>Output screens</vt:lpstr>
      <vt:lpstr>HOME PAGE</vt:lpstr>
      <vt:lpstr>ADD EMPLOYEE page</vt:lpstr>
      <vt:lpstr>MULTIPLE OPTION page</vt:lpstr>
      <vt:lpstr>UPDATE DATA PAGE</vt:lpstr>
      <vt:lpstr>View DATA PAGE</vt:lpstr>
      <vt:lpstr>Advantages</vt:lpstr>
      <vt:lpstr>FUTURE ENHANCEMENT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Scheduler  app</dc:title>
  <dc:creator>shwetasoni811@outlook.com</dc:creator>
  <cp:lastModifiedBy>Shray Chaturvedi</cp:lastModifiedBy>
  <cp:revision>27</cp:revision>
  <dcterms:created xsi:type="dcterms:W3CDTF">2022-10-08T10:13:18Z</dcterms:created>
  <dcterms:modified xsi:type="dcterms:W3CDTF">2022-12-14T11:36:03Z</dcterms:modified>
</cp:coreProperties>
</file>