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41" d="100"/>
          <a:sy n="41" d="100"/>
        </p:scale>
        <p:origin x="175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4E19-A164-4207-92CB-4811FB35F934}" type="datetimeFigureOut">
              <a:rPr lang="en-US" smtClean="0"/>
              <a:t>23/06/2022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1052-72C1-4FB4-87D0-20CCB9A42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923"/>
            <a:ext cx="12191999" cy="78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"/>
            <a:ext cx="12191999" cy="6864167"/>
          </a:xfrm>
        </p:spPr>
      </p:pic>
    </p:spTree>
    <p:extLst>
      <p:ext uri="{BB962C8B-B14F-4D97-AF65-F5344CB8AC3E}">
        <p14:creationId xmlns:p14="http://schemas.microsoft.com/office/powerpoint/2010/main" val="39095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2198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"/>
            <a:ext cx="12192000" cy="6897327"/>
          </a:xfrm>
        </p:spPr>
      </p:pic>
    </p:spTree>
    <p:extLst>
      <p:ext uri="{BB962C8B-B14F-4D97-AF65-F5344CB8AC3E}">
        <p14:creationId xmlns:p14="http://schemas.microsoft.com/office/powerpoint/2010/main" val="387919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58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64123" y="0"/>
            <a:ext cx="2836985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4" y="0"/>
            <a:ext cx="9697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97986" y="0"/>
            <a:ext cx="2494014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"/>
            <a:ext cx="9690227" cy="6852513"/>
          </a:xfrm>
        </p:spPr>
      </p:pic>
      <p:sp>
        <p:nvSpPr>
          <p:cNvPr id="5" name="Rectangle 4"/>
          <p:cNvSpPr/>
          <p:nvPr/>
        </p:nvSpPr>
        <p:spPr>
          <a:xfrm>
            <a:off x="9690227" y="0"/>
            <a:ext cx="2501773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93257" cy="6858000"/>
          </a:xfrm>
        </p:spPr>
      </p:pic>
      <p:sp>
        <p:nvSpPr>
          <p:cNvPr id="5" name="Rectangle 4"/>
          <p:cNvSpPr/>
          <p:nvPr/>
        </p:nvSpPr>
        <p:spPr>
          <a:xfrm>
            <a:off x="9690227" y="0"/>
            <a:ext cx="2501773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92" y="-1022634"/>
            <a:ext cx="12238892" cy="8654819"/>
          </a:xfrm>
        </p:spPr>
      </p:pic>
    </p:spTree>
    <p:extLst>
      <p:ext uri="{BB962C8B-B14F-4D97-AF65-F5344CB8AC3E}">
        <p14:creationId xmlns:p14="http://schemas.microsoft.com/office/powerpoint/2010/main" val="192929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7068"/>
          </a:xfrm>
        </p:spPr>
      </p:pic>
    </p:spTree>
    <p:extLst>
      <p:ext uri="{BB962C8B-B14F-4D97-AF65-F5344CB8AC3E}">
        <p14:creationId xmlns:p14="http://schemas.microsoft.com/office/powerpoint/2010/main" val="33640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030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536"/>
            <a:ext cx="12192000" cy="7167536"/>
          </a:xfrm>
        </p:spPr>
      </p:pic>
    </p:spTree>
    <p:extLst>
      <p:ext uri="{BB962C8B-B14F-4D97-AF65-F5344CB8AC3E}">
        <p14:creationId xmlns:p14="http://schemas.microsoft.com/office/powerpoint/2010/main" val="29997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family</cp:lastModifiedBy>
  <cp:revision>3</cp:revision>
  <dcterms:created xsi:type="dcterms:W3CDTF">2022-06-23T15:07:31Z</dcterms:created>
  <dcterms:modified xsi:type="dcterms:W3CDTF">2022-06-23T15:33:09Z</dcterms:modified>
</cp:coreProperties>
</file>