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08" autoAdjust="0"/>
  </p:normalViewPr>
  <p:slideViewPr>
    <p:cSldViewPr snapToGrid="0">
      <p:cViewPr varScale="1">
        <p:scale>
          <a:sx n="88" d="100"/>
          <a:sy n="88" d="100"/>
        </p:scale>
        <p:origin x="466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12/14/2022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252822"/>
            <a:ext cx="7938858" cy="2225615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Submitted By</a:t>
            </a:r>
          </a:p>
          <a:p>
            <a:r>
              <a:rPr lang="en-US" b="1" dirty="0" err="1" smtClean="0">
                <a:solidFill>
                  <a:schemeClr val="tx1"/>
                </a:solidFill>
              </a:rPr>
              <a:t>Darakshan</a:t>
            </a:r>
            <a:r>
              <a:rPr lang="en-US" b="1" dirty="0" smtClean="0">
                <a:solidFill>
                  <a:schemeClr val="tx1"/>
                </a:solidFill>
              </a:rPr>
              <a:t> Khan</a:t>
            </a:r>
          </a:p>
          <a:p>
            <a:r>
              <a:rPr lang="en-US" b="1" dirty="0" smtClean="0">
                <a:solidFill>
                  <a:schemeClr val="tx1"/>
                </a:solidFill>
              </a:rPr>
              <a:t>     </a:t>
            </a:r>
            <a:r>
              <a:rPr lang="en-US" b="1" dirty="0" err="1" smtClean="0">
                <a:solidFill>
                  <a:schemeClr val="tx1"/>
                </a:solidFill>
              </a:rPr>
              <a:t>Tushar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Chouragade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err="1" smtClean="0">
                <a:solidFill>
                  <a:schemeClr val="tx1"/>
                </a:solidFill>
              </a:rPr>
              <a:t>Tarun</a:t>
            </a:r>
            <a:r>
              <a:rPr lang="en-US" b="1" dirty="0" smtClean="0">
                <a:solidFill>
                  <a:schemeClr val="tx1"/>
                </a:solidFill>
              </a:rPr>
              <a:t> </a:t>
            </a:r>
            <a:r>
              <a:rPr lang="en-US" b="1" dirty="0" err="1" smtClean="0">
                <a:solidFill>
                  <a:schemeClr val="tx1"/>
                </a:solidFill>
              </a:rPr>
              <a:t>Rai</a:t>
            </a:r>
            <a:endParaRPr lang="en-US" b="1" dirty="0" smtClean="0">
              <a:solidFill>
                <a:schemeClr val="tx1"/>
              </a:solidFill>
            </a:endParaRPr>
          </a:p>
          <a:p>
            <a:r>
              <a:rPr lang="en-US" b="1" dirty="0" smtClean="0">
                <a:solidFill>
                  <a:schemeClr val="tx1"/>
                </a:solidFill>
              </a:rPr>
              <a:t>MCA (3 semester)</a:t>
            </a:r>
          </a:p>
          <a:p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9639" y="529719"/>
            <a:ext cx="6219203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University Institute of Technology</a:t>
            </a:r>
          </a:p>
          <a:p>
            <a:pPr algn="ctr"/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Rajiv Gandhi </a:t>
            </a:r>
            <a:r>
              <a:rPr lang="en-US" sz="2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Proudyogiki</a:t>
            </a:r>
            <a:r>
              <a:rPr lang="en-US" sz="2400" b="1" cap="none" spc="0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 </a:t>
            </a:r>
            <a:r>
              <a:rPr lang="en-US" sz="2400" b="1" cap="none" spc="0" dirty="0" err="1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Vishwavidyalaya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pic>
        <p:nvPicPr>
          <p:cNvPr id="5" name="Picture 4" descr="logo.jpg"/>
          <p:cNvPicPr/>
          <p:nvPr/>
        </p:nvPicPr>
        <p:blipFill>
          <a:blip r:embed="rId2"/>
          <a:stretch>
            <a:fillRect/>
          </a:stretch>
        </p:blipFill>
        <p:spPr>
          <a:xfrm>
            <a:off x="4612260" y="1354017"/>
            <a:ext cx="1293963" cy="92515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2952314" y="139611"/>
            <a:ext cx="4734630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Master of Computer Application</a:t>
            </a:r>
            <a:endParaRPr lang="en-US" sz="2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3515" y="2327331"/>
            <a:ext cx="2951449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A</a:t>
            </a:r>
          </a:p>
          <a:p>
            <a:pPr algn="ctr"/>
            <a:r>
              <a:rPr lang="en-US" sz="2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Minor Project </a:t>
            </a:r>
          </a:p>
          <a:p>
            <a:pPr algn="ctr"/>
            <a:r>
              <a:rPr lang="en-US" sz="2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On</a:t>
            </a:r>
          </a:p>
          <a:p>
            <a:pPr algn="ctr"/>
            <a:r>
              <a:rPr lang="en-US" sz="2400" dirty="0" smtClean="0">
                <a:ln w="0"/>
                <a:solidFill>
                  <a:srgbClr val="FF0000"/>
                </a:solidFill>
                <a:effectLst>
                  <a:reflection blurRad="6350" stA="53000" endA="300" endPos="35500" dir="5400000" sy="-90000" algn="bl" rotWithShape="0"/>
                </a:effectLst>
              </a:rPr>
              <a:t>Digital Notice Board</a:t>
            </a:r>
          </a:p>
        </p:txBody>
      </p:sp>
    </p:spTree>
    <p:extLst>
      <p:ext uri="{BB962C8B-B14F-4D97-AF65-F5344CB8AC3E}">
        <p14:creationId xmlns:p14="http://schemas.microsoft.com/office/powerpoint/2010/main" val="3953947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7193" y="109835"/>
            <a:ext cx="47411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Block Diagram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8" y="1295400"/>
            <a:ext cx="10058400" cy="5210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74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875330" y="71735"/>
            <a:ext cx="708880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Screenshot of Output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995065"/>
            <a:ext cx="10191750" cy="577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9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4154" y="128885"/>
            <a:ext cx="58797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Admin Login Page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31" y="1052215"/>
            <a:ext cx="3552345" cy="57245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3992" y="1052215"/>
            <a:ext cx="3641416" cy="572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80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740034" y="271760"/>
            <a:ext cx="39308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Add Notice 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7452" y="1195090"/>
            <a:ext cx="3567746" cy="553908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5968" y="1195090"/>
            <a:ext cx="3557464" cy="553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175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548308" y="654734"/>
            <a:ext cx="2904962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40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Advantages</a:t>
            </a:r>
          </a:p>
          <a:p>
            <a:pPr algn="ctr"/>
            <a:endParaRPr lang="en-US" sz="40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4026" y="1978173"/>
            <a:ext cx="8249374" cy="35394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The digital notice board are cost effective</a:t>
            </a:r>
            <a:r>
              <a:rPr lang="en-US" sz="28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endParaRPr lang="en-US" sz="2800" b="1" i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i="1" dirty="0" smtClean="0"/>
              <a:t> </a:t>
            </a:r>
            <a:r>
              <a:rPr lang="en-US" sz="2800" b="1" i="1" dirty="0"/>
              <a:t>Digital notice board secure any information</a:t>
            </a:r>
            <a:r>
              <a:rPr lang="en-US" sz="2800" b="1" i="1" dirty="0" smtClean="0"/>
              <a:t>.</a:t>
            </a:r>
          </a:p>
          <a:p>
            <a:endParaRPr lang="en-US" sz="2800" b="1" i="1" dirty="0" smtClean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800" b="1" i="1" dirty="0" smtClean="0"/>
              <a:t> Easy to Use.</a:t>
            </a:r>
          </a:p>
          <a:p>
            <a:endParaRPr lang="en-US" sz="2800" dirty="0"/>
          </a:p>
          <a:p>
            <a:endParaRPr lang="en-IN" sz="2800" dirty="0"/>
          </a:p>
          <a:p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909599" y="4037171"/>
            <a:ext cx="501291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2800" b="1" i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endParaRPr lang="en-US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3627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646797" y="195560"/>
            <a:ext cx="367921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Conclusion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371600" y="1181975"/>
            <a:ext cx="7772400" cy="5146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proposed system deals about the design of smart and efficient notice board which is </a:t>
            </a:r>
            <a:r>
              <a:rPr lang="en-US" sz="2800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 </a:t>
            </a:r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comes the disadvantages of the </a:t>
            </a:r>
            <a:r>
              <a:rPr lang="en-US" sz="2800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IN" sz="2800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notice </a:t>
            </a:r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system. It accepts the message, stores it, and displays it on the android application </a:t>
            </a:r>
            <a:r>
              <a:rPr lang="en-US" sz="2800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also gives out voice announcements. It </a:t>
            </a:r>
            <a:r>
              <a:rPr lang="en-US" sz="2800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2800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eco-friendly design. This project gives an </a:t>
            </a:r>
            <a:r>
              <a:rPr lang="en-US" sz="2800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effective </a:t>
            </a:r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for showing messages or notice on digital notice board utilizing </a:t>
            </a:r>
            <a:r>
              <a:rPr lang="en-US" sz="2800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lang="en-IN" sz="2800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technology.</a:t>
            </a:r>
            <a:endParaRPr lang="en-IN" sz="280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800" b="1" i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9476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35655" y="2367260"/>
            <a:ext cx="626344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9600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Thank</a:t>
            </a:r>
            <a:r>
              <a:rPr lang="en-US" sz="9600" b="1" i="1" dirty="0" smtClean="0">
                <a:ln/>
                <a:pattFill prst="dkUpDiag">
                  <a:fgClr>
                    <a:schemeClr val="bg1">
                      <a:lumMod val="50000"/>
                    </a:schemeClr>
                  </a:fgClr>
                  <a:bgClr>
                    <a:schemeClr val="tx1">
                      <a:lumMod val="75000"/>
                      <a:lumOff val="25000"/>
                    </a:schemeClr>
                  </a:bgClr>
                </a:patt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</a:rPr>
              <a:t> </a:t>
            </a:r>
            <a:r>
              <a:rPr lang="en-US" sz="9600" b="1" i="1" dirty="0" smtClean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You</a:t>
            </a:r>
            <a:endParaRPr lang="en-US" sz="9600" b="1" i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5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92912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337173" y="243185"/>
            <a:ext cx="306045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i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Contents</a:t>
            </a:r>
            <a:endParaRPr lang="en-US" sz="5400" b="1" i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41356" y="1293811"/>
            <a:ext cx="3252814" cy="440120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Introduction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Objective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Modules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Software Requirement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How its work?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E-R Diagram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 Case Diagram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Block Diagram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Screenshot of Output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Advantages</a:t>
            </a:r>
            <a:endParaRPr lang="en-US" sz="2000" b="1" i="1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i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Conclusion</a:t>
            </a:r>
          </a:p>
          <a:p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 smtClean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49202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395585"/>
            <a:ext cx="6096000" cy="193899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Introduction of </a:t>
            </a:r>
          </a:p>
          <a:p>
            <a:pPr algn="ctr"/>
            <a:r>
              <a:rPr lang="en-US" sz="4000" b="1" dirty="0">
                <a:ln w="12700">
                  <a:solidFill>
                    <a:schemeClr val="accent1"/>
                  </a:solidFill>
                  <a:prstDash val="solid"/>
                </a:ln>
                <a:solidFill>
                  <a:schemeClr val="accent4">
                    <a:lumMod val="50000"/>
                  </a:schemeClr>
                </a:solidFill>
                <a:effectLst>
                  <a:outerShdw dist="38100" dir="2640000" algn="bl" rotWithShape="0">
                    <a:schemeClr val="accent1"/>
                  </a:outerShdw>
                </a:effectLst>
              </a:rPr>
              <a:t>Digital Notice Board</a:t>
            </a:r>
          </a:p>
          <a:p>
            <a:endParaRPr lang="en-US" sz="4000" b="1" dirty="0">
              <a:ln w="12700">
                <a:solidFill>
                  <a:schemeClr val="accent1"/>
                </a:solidFill>
                <a:prstDash val="solid"/>
              </a:ln>
              <a:solidFill>
                <a:schemeClr val="accent4">
                  <a:lumMod val="50000"/>
                </a:schemeClr>
              </a:solid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90549" y="2932063"/>
            <a:ext cx="9801225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Digital Notice Board is used to convey the message to public, students or</a:t>
            </a:r>
          </a:p>
          <a:p>
            <a:pPr algn="ctr"/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employees through an ON-premise content management solution. One</a:t>
            </a:r>
          </a:p>
          <a:p>
            <a:pPr algn="ctr"/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can share the documents, PDF, images and video on daily basis for internal</a:t>
            </a:r>
          </a:p>
          <a:p>
            <a:pPr algn="ctr"/>
            <a:r>
              <a:rPr lang="en-US" sz="20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or public communication</a:t>
            </a:r>
          </a:p>
          <a:p>
            <a:pPr algn="ctr"/>
            <a:endParaRPr lang="en-US" sz="2000" b="1" dirty="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effectLst>
                <a:innerShdw blurRad="177800">
                  <a:schemeClr val="accent3">
                    <a:lumMod val="50000"/>
                  </a:schemeClr>
                </a:inn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2891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56624" y="633710"/>
            <a:ext cx="36215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Objectives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26756" y="1767185"/>
            <a:ext cx="10174773" cy="378565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fontAlgn="base"/>
            <a:r>
              <a:rPr lang="en-IN" sz="2000" b="1" i="1" dirty="0"/>
              <a:t>The main objective of the system will </a:t>
            </a:r>
            <a:r>
              <a:rPr lang="en-IN" sz="2000" b="1" i="1" dirty="0" smtClean="0"/>
              <a:t>be</a:t>
            </a:r>
            <a:r>
              <a:rPr lang="en-IN" sz="2000" b="1" i="1" dirty="0"/>
              <a:t> </a:t>
            </a:r>
            <a:r>
              <a:rPr lang="en-IN" sz="2000" b="1" i="1" dirty="0" smtClean="0"/>
              <a:t>:</a:t>
            </a:r>
          </a:p>
          <a:p>
            <a:pPr fontAlgn="base"/>
            <a:endParaRPr lang="en-IN" sz="2000" b="1" i="1" dirty="0"/>
          </a:p>
          <a:p>
            <a:pPr marL="457200" indent="-457200" fontAlgn="base">
              <a:buAutoNum type="arabicPeriod"/>
            </a:pPr>
            <a:r>
              <a:rPr lang="en-IN" sz="2000" b="1" i="1" dirty="0" smtClean="0"/>
              <a:t>To </a:t>
            </a:r>
            <a:r>
              <a:rPr lang="en-IN" sz="2000" b="1" i="1" dirty="0"/>
              <a:t>develop a wireless technology for user</a:t>
            </a:r>
            <a:r>
              <a:rPr lang="en-IN" sz="2000" b="1" i="1" dirty="0" smtClean="0"/>
              <a:t>.</a:t>
            </a:r>
          </a:p>
          <a:p>
            <a:pPr fontAlgn="base"/>
            <a:r>
              <a:rPr lang="en-IN" sz="2000" b="1" i="1" dirty="0" smtClean="0"/>
              <a:t> </a:t>
            </a:r>
            <a:endParaRPr lang="en-IN" sz="2000" b="1" i="1" dirty="0"/>
          </a:p>
          <a:p>
            <a:pPr fontAlgn="base"/>
            <a:r>
              <a:rPr lang="en-IN" sz="2000" b="1" i="1" dirty="0"/>
              <a:t>2. To design simple user friendly system</a:t>
            </a:r>
            <a:r>
              <a:rPr lang="en-IN" sz="2000" b="1" i="1" dirty="0" smtClean="0"/>
              <a:t>.</a:t>
            </a:r>
          </a:p>
          <a:p>
            <a:pPr fontAlgn="base"/>
            <a:endParaRPr lang="en-IN" sz="2000" b="1" i="1" dirty="0"/>
          </a:p>
          <a:p>
            <a:pPr fontAlgn="base"/>
            <a:r>
              <a:rPr lang="en-IN" sz="2000" b="1" i="1" dirty="0" smtClean="0"/>
              <a:t>3. </a:t>
            </a:r>
            <a:r>
              <a:rPr lang="en-IN" sz="2000" b="1" i="1" dirty="0"/>
              <a:t>To easily keep track of notice board by the user with respect to date and time</a:t>
            </a:r>
            <a:r>
              <a:rPr lang="en-IN" sz="2000" b="1" i="1" dirty="0" smtClean="0"/>
              <a:t>.</a:t>
            </a:r>
          </a:p>
          <a:p>
            <a:pPr fontAlgn="base"/>
            <a:r>
              <a:rPr lang="en-IN" sz="2000" b="1" i="1" dirty="0" smtClean="0"/>
              <a:t> </a:t>
            </a:r>
            <a:endParaRPr lang="en-IN" sz="2000" b="1" i="1" dirty="0"/>
          </a:p>
          <a:p>
            <a:pPr fontAlgn="base"/>
            <a:r>
              <a:rPr lang="en-IN" sz="2000" b="1" i="1" dirty="0"/>
              <a:t>4. To develop a dynamic notice structure/model.</a:t>
            </a:r>
          </a:p>
          <a:p>
            <a:r>
              <a:rPr lang="en-US" sz="2000" b="1" i="1" dirty="0"/>
              <a:t> </a:t>
            </a:r>
            <a:endParaRPr lang="en-IN" sz="2000" b="1" i="1" dirty="0"/>
          </a:p>
          <a:p>
            <a:r>
              <a:rPr lang="en-US" sz="2000" i="1" dirty="0"/>
              <a:t> </a:t>
            </a:r>
            <a:endParaRPr lang="en-IN" sz="2000" i="1" dirty="0"/>
          </a:p>
          <a:p>
            <a:endParaRPr lang="en-US" sz="2000" b="0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9365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085216" y="243780"/>
            <a:ext cx="28023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Modules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32441" y="1167110"/>
            <a:ext cx="6096000" cy="610167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i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 Notice</a:t>
            </a:r>
            <a:endParaRPr lang="en-IN" sz="105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module user is going to add the notices. For adding notices, only the authenticate user will add the </a:t>
            </a:r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notices.</a:t>
            </a: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i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Update </a:t>
            </a:r>
            <a:r>
              <a:rPr lang="en-US" b="1" i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Notice</a:t>
            </a:r>
            <a:endParaRPr lang="en-IN" sz="105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module user will update the notices. Updating of notice will be performing on the basis of search by title and date. </a:t>
            </a:r>
            <a:endParaRPr lang="en-IN" sz="105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i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Delete Notice</a:t>
            </a:r>
            <a:endParaRPr lang="en-IN" sz="105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this module user will delete notice. Notices will get deleted on the basis of search by title and date. </a:t>
            </a:r>
            <a:endParaRPr lang="en-IN" sz="105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i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Send Notice </a:t>
            </a:r>
            <a:endParaRPr lang="en-IN" sz="105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It is </a:t>
            </a:r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mainly use for the sending notice to display on the notice board also scheduling will be performed using android on the basis of date and time. </a:t>
            </a:r>
            <a:endParaRPr lang="en-IN" sz="105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5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182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53559" y="309860"/>
            <a:ext cx="74847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Software Requirement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009650" y="1464188"/>
            <a:ext cx="6096000" cy="25408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XML (Extensible Markup Language)</a:t>
            </a: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i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Json</a:t>
            </a:r>
            <a:r>
              <a:rPr lang="en-US" sz="2800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800" b="1" i="1" dirty="0" err="1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lang="en-US" sz="2800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Object Notation)</a:t>
            </a:r>
            <a:endParaRPr lang="en-IN" sz="2800" b="1" i="1" dirty="0" smtClean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0" indent="-45720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sz="2800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IDE</a:t>
            </a:r>
            <a:r>
              <a:rPr lang="en-US" sz="2800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800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Android Studio </a:t>
            </a:r>
            <a:endParaRPr lang="en-IN" sz="280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>
              <a:lnSpc>
                <a:spcPct val="115000"/>
              </a:lnSpc>
              <a:spcAft>
                <a:spcPts val="1000"/>
              </a:spcAft>
            </a:pPr>
            <a:endParaRPr lang="en-IN" sz="280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659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34043" y="395585"/>
            <a:ext cx="49523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How Its Work ?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42636" y="1318915"/>
            <a:ext cx="6096000" cy="556511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i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Important Notices</a:t>
            </a:r>
            <a:r>
              <a:rPr lang="en-US" b="1" i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100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225">
              <a:lnSpc>
                <a:spcPct val="115000"/>
              </a:lnSpc>
              <a:spcAft>
                <a:spcPts val="0"/>
              </a:spcAft>
            </a:pPr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Digital notice board help to everyone updated on upcoming events, to </a:t>
            </a:r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Opportunities </a:t>
            </a:r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Meeting holidays as well </a:t>
            </a:r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 today </a:t>
            </a:r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 of lecture and you can also share the emergency news with student and teacher without hard work and in wasting time</a:t>
            </a:r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30225">
              <a:lnSpc>
                <a:spcPct val="115000"/>
              </a:lnSpc>
              <a:spcAft>
                <a:spcPts val="0"/>
              </a:spcAft>
            </a:pPr>
            <a:endParaRPr lang="en-IN" sz="100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i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Welcome Message</a:t>
            </a:r>
            <a:r>
              <a:rPr lang="en-US" b="1" i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100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225">
              <a:lnSpc>
                <a:spcPct val="115000"/>
              </a:lnSpc>
              <a:spcAft>
                <a:spcPts val="0"/>
              </a:spcAft>
            </a:pPr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Any visiting dignitary or famous faculty is greeted by a welcome message on the day of arrival</a:t>
            </a:r>
            <a:r>
              <a:rPr lang="en-US" b="1" i="1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530225">
              <a:lnSpc>
                <a:spcPct val="115000"/>
              </a:lnSpc>
              <a:spcAft>
                <a:spcPts val="0"/>
              </a:spcAft>
            </a:pPr>
            <a:endParaRPr lang="en-IN" sz="100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n-US" b="1" i="1" u="sng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Achievements and Flash News</a:t>
            </a:r>
            <a:r>
              <a:rPr lang="en-US" b="1" i="1" u="sng" dirty="0" smtClean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lvl="0" indent="-285750">
              <a:lnSpc>
                <a:spcPct val="115000"/>
              </a:lnSpc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n-IN" sz="1000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0225">
              <a:lnSpc>
                <a:spcPct val="115000"/>
              </a:lnSpc>
              <a:spcAft>
                <a:spcPts val="1000"/>
              </a:spcAft>
            </a:pPr>
            <a:r>
              <a:rPr lang="en-US" b="1" i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If school or institute makes an important achievement or there is an important news, it can be flashed on the screen all over the campus.</a:t>
            </a:r>
            <a:endParaRPr lang="en-IN" sz="1000" b="1" i="1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b="1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10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1805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92894" y="190500"/>
            <a:ext cx="407271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E-R Diagram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426" y="1113830"/>
            <a:ext cx="8982074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827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12695" y="166985"/>
            <a:ext cx="58616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Use Case Diagram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7774"/>
            <a:ext cx="10058400" cy="561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44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187</TotalTime>
  <Words>507</Words>
  <Application>Microsoft Office PowerPoint</Application>
  <PresentationFormat>Widescreen</PresentationFormat>
  <Paragraphs>88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17</cp:revision>
  <dcterms:created xsi:type="dcterms:W3CDTF">2022-12-13T14:30:34Z</dcterms:created>
  <dcterms:modified xsi:type="dcterms:W3CDTF">2022-12-14T12:01:41Z</dcterms:modified>
</cp:coreProperties>
</file>