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4" r:id="rId3"/>
    <p:sldId id="280" r:id="rId4"/>
    <p:sldId id="260" r:id="rId5"/>
    <p:sldId id="281" r:id="rId6"/>
    <p:sldId id="282" r:id="rId7"/>
    <p:sldId id="257" r:id="rId8"/>
    <p:sldId id="278" r:id="rId9"/>
    <p:sldId id="261" r:id="rId10"/>
    <p:sldId id="262" r:id="rId11"/>
    <p:sldId id="263" r:id="rId12"/>
    <p:sldId id="286" r:id="rId13"/>
    <p:sldId id="283" r:id="rId14"/>
    <p:sldId id="274" r:id="rId15"/>
    <p:sldId id="275" r:id="rId16"/>
    <p:sldId id="285" r:id="rId17"/>
    <p:sldId id="279" r:id="rId18"/>
    <p:sldId id="276" r:id="rId19"/>
    <p:sldId id="277" r:id="rId2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F2549A-9C03-4312-A891-0A557D63BE3E}">
          <p14:sldIdLst>
            <p14:sldId id="256"/>
            <p14:sldId id="284"/>
            <p14:sldId id="280"/>
            <p14:sldId id="260"/>
            <p14:sldId id="281"/>
            <p14:sldId id="282"/>
            <p14:sldId id="257"/>
          </p14:sldIdLst>
        </p14:section>
        <p14:section name="Untitled Section" id="{E13B1E9F-2610-44C7-AF70-61CFF7FE54A6}">
          <p14:sldIdLst>
            <p14:sldId id="278"/>
            <p14:sldId id="261"/>
            <p14:sldId id="262"/>
            <p14:sldId id="263"/>
            <p14:sldId id="286"/>
          </p14:sldIdLst>
        </p14:section>
        <p14:section name="Untitled Section" id="{3043089B-FA57-4CFD-8608-9D21B75F7609}">
          <p14:sldIdLst>
            <p14:sldId id="283"/>
            <p14:sldId id="274"/>
            <p14:sldId id="275"/>
            <p14:sldId id="285"/>
            <p14:sldId id="279"/>
            <p14:sldId id="276"/>
            <p14:sldId id="27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Soni" initials="SKS" lastIdx="1" clrIdx="0">
    <p:extLst>
      <p:ext uri="{19B8F6BF-5375-455C-9EA6-DF929625EA0E}">
        <p15:presenceInfo xmlns:p15="http://schemas.microsoft.com/office/powerpoint/2012/main" userId="6cf8450fe4fb18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4" autoAdjust="0"/>
    <p:restoredTop sz="94660"/>
  </p:normalViewPr>
  <p:slideViewPr>
    <p:cSldViewPr>
      <p:cViewPr>
        <p:scale>
          <a:sx n="90" d="100"/>
          <a:sy n="90" d="100"/>
        </p:scale>
        <p:origin x="643" y="-2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2C1D8A7-A837-420F-B70B-1833BFD18688}" type="datetimeFigureOut">
              <a:rPr lang="en-IN" smtClean="0"/>
              <a:t>24-06-2022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CF1A18E-549C-4884-88D1-98AE206E647D}" type="slidenum">
              <a:rPr lang="en-IN" smtClean="0"/>
              <a:t>‹#›</a:t>
            </a:fld>
            <a:endParaRPr lang="en-IN"/>
          </a:p>
        </p:txBody>
      </p:sp>
    </p:spTree>
    <p:extLst>
      <p:ext uri="{BB962C8B-B14F-4D97-AF65-F5344CB8AC3E}">
        <p14:creationId xmlns:p14="http://schemas.microsoft.com/office/powerpoint/2010/main" val="1473311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F1A18E-549C-4884-88D1-98AE206E647D}" type="slidenum">
              <a:rPr lang="en-IN" smtClean="0"/>
              <a:t>1</a:t>
            </a:fld>
            <a:endParaRPr lang="en-IN"/>
          </a:p>
        </p:txBody>
      </p:sp>
    </p:spTree>
    <p:extLst>
      <p:ext uri="{BB962C8B-B14F-4D97-AF65-F5344CB8AC3E}">
        <p14:creationId xmlns:p14="http://schemas.microsoft.com/office/powerpoint/2010/main" val="85066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F1A18E-549C-4884-88D1-98AE206E647D}" type="slidenum">
              <a:rPr lang="en-IN" smtClean="0"/>
              <a:t>9</a:t>
            </a:fld>
            <a:endParaRPr lang="en-IN"/>
          </a:p>
        </p:txBody>
      </p:sp>
    </p:spTree>
    <p:extLst>
      <p:ext uri="{BB962C8B-B14F-4D97-AF65-F5344CB8AC3E}">
        <p14:creationId xmlns:p14="http://schemas.microsoft.com/office/powerpoint/2010/main" val="1156842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1000" y="0"/>
            <a:ext cx="445134" cy="6858000"/>
          </a:xfrm>
          <a:custGeom>
            <a:avLst/>
            <a:gdLst/>
            <a:ahLst/>
            <a:cxnLst/>
            <a:rect l="l" t="t" r="r" b="b"/>
            <a:pathLst>
              <a:path w="445134" h="6858000">
                <a:moveTo>
                  <a:pt x="0" y="6857999"/>
                </a:moveTo>
                <a:lnTo>
                  <a:pt x="444536" y="6857999"/>
                </a:lnTo>
                <a:lnTo>
                  <a:pt x="444536"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17" name="bg object 17"/>
          <p:cNvSpPr/>
          <p:nvPr/>
        </p:nvSpPr>
        <p:spPr>
          <a:xfrm>
            <a:off x="882687" y="0"/>
            <a:ext cx="3175" cy="6858000"/>
          </a:xfrm>
          <a:custGeom>
            <a:avLst/>
            <a:gdLst/>
            <a:ahLst/>
            <a:cxnLst/>
            <a:rect l="l" t="t" r="r" b="b"/>
            <a:pathLst>
              <a:path w="3175" h="6858000">
                <a:moveTo>
                  <a:pt x="0" y="6857999"/>
                </a:moveTo>
                <a:lnTo>
                  <a:pt x="3137" y="6857999"/>
                </a:lnTo>
                <a:lnTo>
                  <a:pt x="3137"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18" name="bg object 18"/>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19" name="bg object 19"/>
          <p:cNvSpPr/>
          <p:nvPr/>
        </p:nvSpPr>
        <p:spPr>
          <a:xfrm>
            <a:off x="276335" y="0"/>
            <a:ext cx="104775" cy="6858000"/>
          </a:xfrm>
          <a:custGeom>
            <a:avLst/>
            <a:gdLst/>
            <a:ahLst/>
            <a:cxnLst/>
            <a:rect l="l" t="t" r="r" b="b"/>
            <a:pathLst>
              <a:path w="104775" h="6858000">
                <a:moveTo>
                  <a:pt x="104663" y="6857999"/>
                </a:moveTo>
                <a:lnTo>
                  <a:pt x="0" y="6857999"/>
                </a:lnTo>
                <a:lnTo>
                  <a:pt x="0" y="0"/>
                </a:lnTo>
                <a:lnTo>
                  <a:pt x="104663" y="0"/>
                </a:lnTo>
                <a:lnTo>
                  <a:pt x="104663" y="6857999"/>
                </a:lnTo>
                <a:close/>
              </a:path>
            </a:pathLst>
          </a:custGeom>
          <a:solidFill>
            <a:srgbClr val="FFD8CC">
              <a:alpha val="35685"/>
            </a:srgbClr>
          </a:solidFill>
        </p:spPr>
        <p:txBody>
          <a:bodyPr wrap="square" lIns="0" tIns="0" rIns="0" bIns="0" rtlCol="0"/>
          <a:lstStyle/>
          <a:p>
            <a:endParaRPr/>
          </a:p>
        </p:txBody>
      </p:sp>
      <p:sp>
        <p:nvSpPr>
          <p:cNvPr id="20" name="bg object 20"/>
          <p:cNvSpPr/>
          <p:nvPr/>
        </p:nvSpPr>
        <p:spPr>
          <a:xfrm>
            <a:off x="990600" y="0"/>
            <a:ext cx="182245" cy="6858000"/>
          </a:xfrm>
          <a:custGeom>
            <a:avLst/>
            <a:gdLst/>
            <a:ahLst/>
            <a:cxnLst/>
            <a:rect l="l" t="t" r="r" b="b"/>
            <a:pathLst>
              <a:path w="182244" h="6858000">
                <a:moveTo>
                  <a:pt x="181871" y="6857999"/>
                </a:moveTo>
                <a:lnTo>
                  <a:pt x="0" y="6857999"/>
                </a:lnTo>
                <a:lnTo>
                  <a:pt x="0" y="0"/>
                </a:lnTo>
                <a:lnTo>
                  <a:pt x="181871" y="0"/>
                </a:lnTo>
                <a:lnTo>
                  <a:pt x="181871" y="6857999"/>
                </a:lnTo>
                <a:close/>
              </a:path>
            </a:pathLst>
          </a:custGeom>
          <a:solidFill>
            <a:srgbClr val="FFD8CC">
              <a:alpha val="69802"/>
            </a:srgbClr>
          </a:solidFill>
        </p:spPr>
        <p:txBody>
          <a:bodyPr wrap="square" lIns="0" tIns="0" rIns="0" bIns="0" rtlCol="0"/>
          <a:lstStyle/>
          <a:p>
            <a:endParaRPr/>
          </a:p>
        </p:txBody>
      </p:sp>
      <p:sp>
        <p:nvSpPr>
          <p:cNvPr id="21" name="bg object 21"/>
          <p:cNvSpPr/>
          <p:nvPr/>
        </p:nvSpPr>
        <p:spPr>
          <a:xfrm>
            <a:off x="1141320" y="0"/>
            <a:ext cx="230504" cy="6858000"/>
          </a:xfrm>
          <a:custGeom>
            <a:avLst/>
            <a:gdLst/>
            <a:ahLst/>
            <a:cxnLst/>
            <a:rect l="l" t="t" r="r" b="b"/>
            <a:pathLst>
              <a:path w="230505" h="6858000">
                <a:moveTo>
                  <a:pt x="230279" y="6857999"/>
                </a:moveTo>
                <a:lnTo>
                  <a:pt x="0" y="6857999"/>
                </a:lnTo>
                <a:lnTo>
                  <a:pt x="0" y="0"/>
                </a:lnTo>
                <a:lnTo>
                  <a:pt x="230279" y="0"/>
                </a:lnTo>
                <a:lnTo>
                  <a:pt x="230279" y="6857999"/>
                </a:lnTo>
                <a:close/>
              </a:path>
            </a:pathLst>
          </a:custGeom>
          <a:solidFill>
            <a:srgbClr val="FFEDE7">
              <a:alpha val="70979"/>
            </a:srgbClr>
          </a:solidFill>
        </p:spPr>
        <p:txBody>
          <a:bodyPr wrap="square" lIns="0" tIns="0" rIns="0" bIns="0" rtlCol="0"/>
          <a:lstStyle/>
          <a:p>
            <a:endParaRPr/>
          </a:p>
        </p:txBody>
      </p:sp>
      <p:sp>
        <p:nvSpPr>
          <p:cNvPr id="22" name="bg object 22"/>
          <p:cNvSpPr/>
          <p:nvPr/>
        </p:nvSpPr>
        <p:spPr>
          <a:xfrm>
            <a:off x="106344"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sp>
        <p:nvSpPr>
          <p:cNvPr id="23" name="bg object 23"/>
          <p:cNvSpPr/>
          <p:nvPr/>
        </p:nvSpPr>
        <p:spPr>
          <a:xfrm>
            <a:off x="914400" y="0"/>
            <a:ext cx="0" cy="6858000"/>
          </a:xfrm>
          <a:custGeom>
            <a:avLst/>
            <a:gdLst/>
            <a:ahLst/>
            <a:cxnLst/>
            <a:rect l="l" t="t" r="r" b="b"/>
            <a:pathLst>
              <a:path h="6858000">
                <a:moveTo>
                  <a:pt x="0" y="0"/>
                </a:moveTo>
                <a:lnTo>
                  <a:pt x="0" y="6857999"/>
                </a:lnTo>
              </a:path>
            </a:pathLst>
          </a:custGeom>
          <a:ln w="57149">
            <a:solidFill>
              <a:srgbClr val="FFEDE7"/>
            </a:solidFill>
          </a:ln>
        </p:spPr>
        <p:txBody>
          <a:bodyPr wrap="square" lIns="0" tIns="0" rIns="0" bIns="0" rtlCol="0"/>
          <a:lstStyle/>
          <a:p>
            <a:endParaRPr/>
          </a:p>
        </p:txBody>
      </p:sp>
      <p:sp>
        <p:nvSpPr>
          <p:cNvPr id="24" name="bg object 24"/>
          <p:cNvSpPr/>
          <p:nvPr/>
        </p:nvSpPr>
        <p:spPr>
          <a:xfrm>
            <a:off x="854112"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sp>
        <p:nvSpPr>
          <p:cNvPr id="25" name="bg object 25"/>
          <p:cNvSpPr/>
          <p:nvPr/>
        </p:nvSpPr>
        <p:spPr>
          <a:xfrm>
            <a:off x="1726639" y="0"/>
            <a:ext cx="0" cy="6858000"/>
          </a:xfrm>
          <a:custGeom>
            <a:avLst/>
            <a:gdLst/>
            <a:ahLst/>
            <a:cxnLst/>
            <a:rect l="l" t="t" r="r" b="b"/>
            <a:pathLst>
              <a:path h="6858000">
                <a:moveTo>
                  <a:pt x="0" y="0"/>
                </a:moveTo>
                <a:lnTo>
                  <a:pt x="0" y="6857999"/>
                </a:lnTo>
              </a:path>
            </a:pathLst>
          </a:custGeom>
          <a:ln w="28574">
            <a:solidFill>
              <a:srgbClr val="FDC1AB"/>
            </a:solidFill>
          </a:ln>
        </p:spPr>
        <p:txBody>
          <a:bodyPr wrap="square" lIns="0" tIns="0" rIns="0" bIns="0" rtlCol="0"/>
          <a:lstStyle/>
          <a:p>
            <a:endParaRPr/>
          </a:p>
        </p:txBody>
      </p:sp>
      <p:sp>
        <p:nvSpPr>
          <p:cNvPr id="26" name="bg object 26"/>
          <p:cNvSpPr/>
          <p:nvPr/>
        </p:nvSpPr>
        <p:spPr>
          <a:xfrm>
            <a:off x="1066800" y="0"/>
            <a:ext cx="0" cy="6858000"/>
          </a:xfrm>
          <a:custGeom>
            <a:avLst/>
            <a:gdLst/>
            <a:ahLst/>
            <a:cxnLst/>
            <a:rect l="l" t="t" r="r" b="b"/>
            <a:pathLst>
              <a:path h="6858000">
                <a:moveTo>
                  <a:pt x="0" y="0"/>
                </a:moveTo>
                <a:lnTo>
                  <a:pt x="0" y="6857999"/>
                </a:lnTo>
              </a:path>
            </a:pathLst>
          </a:custGeom>
          <a:ln w="9524">
            <a:solidFill>
              <a:srgbClr val="FDC1AB"/>
            </a:solidFill>
          </a:ln>
        </p:spPr>
        <p:txBody>
          <a:bodyPr wrap="square" lIns="0" tIns="0" rIns="0" bIns="0" rtlCol="0"/>
          <a:lstStyle/>
          <a:p>
            <a:endParaRPr/>
          </a:p>
        </p:txBody>
      </p:sp>
      <p:sp>
        <p:nvSpPr>
          <p:cNvPr id="27" name="bg object 27"/>
          <p:cNvSpPr/>
          <p:nvPr/>
        </p:nvSpPr>
        <p:spPr>
          <a:xfrm>
            <a:off x="9125286"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28" name="bg object 28"/>
          <p:cNvSpPr/>
          <p:nvPr/>
        </p:nvSpPr>
        <p:spPr>
          <a:xfrm>
            <a:off x="9090996"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sp>
        <p:nvSpPr>
          <p:cNvPr id="29" name="bg object 29"/>
          <p:cNvSpPr/>
          <p:nvPr/>
        </p:nvSpPr>
        <p:spPr>
          <a:xfrm>
            <a:off x="121920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FDC1AB">
              <a:alpha val="50979"/>
            </a:srgbClr>
          </a:solidFill>
        </p:spPr>
        <p:txBody>
          <a:bodyPr wrap="square" lIns="0" tIns="0" rIns="0" bIns="0" rtlCol="0"/>
          <a:lstStyle/>
          <a:p>
            <a:endParaRPr/>
          </a:p>
        </p:txBody>
      </p:sp>
      <p:sp>
        <p:nvSpPr>
          <p:cNvPr id="30" name="bg object 30"/>
          <p:cNvSpPr/>
          <p:nvPr/>
        </p:nvSpPr>
        <p:spPr>
          <a:xfrm>
            <a:off x="609600" y="3429012"/>
            <a:ext cx="1341755" cy="2079625"/>
          </a:xfrm>
          <a:custGeom>
            <a:avLst/>
            <a:gdLst/>
            <a:ahLst/>
            <a:cxnLst/>
            <a:rect l="l" t="t" r="r" b="b"/>
            <a:pathLst>
              <a:path w="1341755" h="2079625">
                <a:moveTo>
                  <a:pt x="1295400" y="647700"/>
                </a:moveTo>
                <a:lnTo>
                  <a:pt x="1293355" y="596404"/>
                </a:lnTo>
                <a:lnTo>
                  <a:pt x="1287322" y="545757"/>
                </a:lnTo>
                <a:lnTo>
                  <a:pt x="1277378" y="495973"/>
                </a:lnTo>
                <a:lnTo>
                  <a:pt x="1263599" y="447255"/>
                </a:lnTo>
                <a:lnTo>
                  <a:pt x="1246085" y="399834"/>
                </a:lnTo>
                <a:lnTo>
                  <a:pt x="1224940" y="353910"/>
                </a:lnTo>
                <a:lnTo>
                  <a:pt x="1200226" y="309727"/>
                </a:lnTo>
                <a:lnTo>
                  <a:pt x="1172057" y="267487"/>
                </a:lnTo>
                <a:lnTo>
                  <a:pt x="1140510" y="227406"/>
                </a:lnTo>
                <a:lnTo>
                  <a:pt x="1105687" y="189699"/>
                </a:lnTo>
                <a:lnTo>
                  <a:pt x="1067981" y="154876"/>
                </a:lnTo>
                <a:lnTo>
                  <a:pt x="1027899" y="123329"/>
                </a:lnTo>
                <a:lnTo>
                  <a:pt x="985659" y="95161"/>
                </a:lnTo>
                <a:lnTo>
                  <a:pt x="941476" y="70446"/>
                </a:lnTo>
                <a:lnTo>
                  <a:pt x="895553" y="49301"/>
                </a:lnTo>
                <a:lnTo>
                  <a:pt x="848131" y="31788"/>
                </a:lnTo>
                <a:lnTo>
                  <a:pt x="799414" y="18008"/>
                </a:lnTo>
                <a:lnTo>
                  <a:pt x="749630" y="8064"/>
                </a:lnTo>
                <a:lnTo>
                  <a:pt x="698982" y="2032"/>
                </a:lnTo>
                <a:lnTo>
                  <a:pt x="647700" y="0"/>
                </a:lnTo>
                <a:lnTo>
                  <a:pt x="599351" y="1765"/>
                </a:lnTo>
                <a:lnTo>
                  <a:pt x="551980" y="7010"/>
                </a:lnTo>
                <a:lnTo>
                  <a:pt x="505701" y="15608"/>
                </a:lnTo>
                <a:lnTo>
                  <a:pt x="460629" y="27419"/>
                </a:lnTo>
                <a:lnTo>
                  <a:pt x="416902" y="42316"/>
                </a:lnTo>
                <a:lnTo>
                  <a:pt x="374637" y="60198"/>
                </a:lnTo>
                <a:lnTo>
                  <a:pt x="333971" y="80911"/>
                </a:lnTo>
                <a:lnTo>
                  <a:pt x="295008" y="104343"/>
                </a:lnTo>
                <a:lnTo>
                  <a:pt x="257898" y="130365"/>
                </a:lnTo>
                <a:lnTo>
                  <a:pt x="222758" y="158864"/>
                </a:lnTo>
                <a:lnTo>
                  <a:pt x="189699" y="189699"/>
                </a:lnTo>
                <a:lnTo>
                  <a:pt x="158864" y="222758"/>
                </a:lnTo>
                <a:lnTo>
                  <a:pt x="130365" y="257898"/>
                </a:lnTo>
                <a:lnTo>
                  <a:pt x="104343" y="295008"/>
                </a:lnTo>
                <a:lnTo>
                  <a:pt x="80911" y="333971"/>
                </a:lnTo>
                <a:lnTo>
                  <a:pt x="60198" y="374637"/>
                </a:lnTo>
                <a:lnTo>
                  <a:pt x="42316" y="416902"/>
                </a:lnTo>
                <a:lnTo>
                  <a:pt x="27419" y="460629"/>
                </a:lnTo>
                <a:lnTo>
                  <a:pt x="15608" y="505701"/>
                </a:lnTo>
                <a:lnTo>
                  <a:pt x="7010" y="551980"/>
                </a:lnTo>
                <a:lnTo>
                  <a:pt x="1765" y="599351"/>
                </a:lnTo>
                <a:lnTo>
                  <a:pt x="0" y="647700"/>
                </a:lnTo>
                <a:lnTo>
                  <a:pt x="1765" y="696036"/>
                </a:lnTo>
                <a:lnTo>
                  <a:pt x="7010" y="743407"/>
                </a:lnTo>
                <a:lnTo>
                  <a:pt x="15608" y="789686"/>
                </a:lnTo>
                <a:lnTo>
                  <a:pt x="27419" y="834758"/>
                </a:lnTo>
                <a:lnTo>
                  <a:pt x="42316" y="878484"/>
                </a:lnTo>
                <a:lnTo>
                  <a:pt x="60198" y="920750"/>
                </a:lnTo>
                <a:lnTo>
                  <a:pt x="80911" y="961415"/>
                </a:lnTo>
                <a:lnTo>
                  <a:pt x="104343" y="1000379"/>
                </a:lnTo>
                <a:lnTo>
                  <a:pt x="130365" y="1037488"/>
                </a:lnTo>
                <a:lnTo>
                  <a:pt x="158864" y="1072629"/>
                </a:lnTo>
                <a:lnTo>
                  <a:pt x="189699" y="1105687"/>
                </a:lnTo>
                <a:lnTo>
                  <a:pt x="222758" y="1136523"/>
                </a:lnTo>
                <a:lnTo>
                  <a:pt x="257898" y="1165021"/>
                </a:lnTo>
                <a:lnTo>
                  <a:pt x="295008" y="1191044"/>
                </a:lnTo>
                <a:lnTo>
                  <a:pt x="333971" y="1214475"/>
                </a:lnTo>
                <a:lnTo>
                  <a:pt x="374637" y="1235189"/>
                </a:lnTo>
                <a:lnTo>
                  <a:pt x="416902" y="1253070"/>
                </a:lnTo>
                <a:lnTo>
                  <a:pt x="460629" y="1267968"/>
                </a:lnTo>
                <a:lnTo>
                  <a:pt x="505701" y="1279779"/>
                </a:lnTo>
                <a:lnTo>
                  <a:pt x="551980" y="1288376"/>
                </a:lnTo>
                <a:lnTo>
                  <a:pt x="599351" y="1293622"/>
                </a:lnTo>
                <a:lnTo>
                  <a:pt x="647700" y="1295400"/>
                </a:lnTo>
                <a:lnTo>
                  <a:pt x="696036" y="1293622"/>
                </a:lnTo>
                <a:lnTo>
                  <a:pt x="743407" y="1288376"/>
                </a:lnTo>
                <a:lnTo>
                  <a:pt x="789686" y="1279779"/>
                </a:lnTo>
                <a:lnTo>
                  <a:pt x="834758" y="1267968"/>
                </a:lnTo>
                <a:lnTo>
                  <a:pt x="878484" y="1253070"/>
                </a:lnTo>
                <a:lnTo>
                  <a:pt x="920750" y="1235189"/>
                </a:lnTo>
                <a:lnTo>
                  <a:pt x="961415" y="1214475"/>
                </a:lnTo>
                <a:lnTo>
                  <a:pt x="1000379" y="1191044"/>
                </a:lnTo>
                <a:lnTo>
                  <a:pt x="1037488" y="1165021"/>
                </a:lnTo>
                <a:lnTo>
                  <a:pt x="1072629" y="1136523"/>
                </a:lnTo>
                <a:lnTo>
                  <a:pt x="1105687" y="1105687"/>
                </a:lnTo>
                <a:lnTo>
                  <a:pt x="1136523" y="1072629"/>
                </a:lnTo>
                <a:lnTo>
                  <a:pt x="1165021" y="1037488"/>
                </a:lnTo>
                <a:lnTo>
                  <a:pt x="1191044" y="1000379"/>
                </a:lnTo>
                <a:lnTo>
                  <a:pt x="1214475" y="961415"/>
                </a:lnTo>
                <a:lnTo>
                  <a:pt x="1235189" y="920750"/>
                </a:lnTo>
                <a:lnTo>
                  <a:pt x="1253070" y="878484"/>
                </a:lnTo>
                <a:lnTo>
                  <a:pt x="1267968" y="834758"/>
                </a:lnTo>
                <a:lnTo>
                  <a:pt x="1279779" y="789686"/>
                </a:lnTo>
                <a:lnTo>
                  <a:pt x="1288376" y="743407"/>
                </a:lnTo>
                <a:lnTo>
                  <a:pt x="1293622" y="696036"/>
                </a:lnTo>
                <a:lnTo>
                  <a:pt x="1295400" y="647700"/>
                </a:lnTo>
                <a:close/>
              </a:path>
              <a:path w="1341755" h="2079625">
                <a:moveTo>
                  <a:pt x="1341450" y="1758454"/>
                </a:moveTo>
                <a:lnTo>
                  <a:pt x="1337449" y="1707984"/>
                </a:lnTo>
                <a:lnTo>
                  <a:pt x="1325702" y="1659204"/>
                </a:lnTo>
                <a:lnTo>
                  <a:pt x="1306563" y="1612988"/>
                </a:lnTo>
                <a:lnTo>
                  <a:pt x="1280375" y="1570189"/>
                </a:lnTo>
                <a:lnTo>
                  <a:pt x="1247521" y="1531683"/>
                </a:lnTo>
                <a:lnTo>
                  <a:pt x="1209001" y="1498815"/>
                </a:lnTo>
                <a:lnTo>
                  <a:pt x="1166202" y="1472628"/>
                </a:lnTo>
                <a:lnTo>
                  <a:pt x="1119987" y="1453489"/>
                </a:lnTo>
                <a:lnTo>
                  <a:pt x="1071206" y="1441742"/>
                </a:lnTo>
                <a:lnTo>
                  <a:pt x="1020737" y="1437741"/>
                </a:lnTo>
                <a:lnTo>
                  <a:pt x="973340" y="1441221"/>
                </a:lnTo>
                <a:lnTo>
                  <a:pt x="928116" y="1451330"/>
                </a:lnTo>
                <a:lnTo>
                  <a:pt x="885532" y="1467548"/>
                </a:lnTo>
                <a:lnTo>
                  <a:pt x="846112" y="1489417"/>
                </a:lnTo>
                <a:lnTo>
                  <a:pt x="810323" y="1516405"/>
                </a:lnTo>
                <a:lnTo>
                  <a:pt x="778687" y="1548041"/>
                </a:lnTo>
                <a:lnTo>
                  <a:pt x="751700" y="1583829"/>
                </a:lnTo>
                <a:lnTo>
                  <a:pt x="729830" y="1623250"/>
                </a:lnTo>
                <a:lnTo>
                  <a:pt x="713600" y="1665833"/>
                </a:lnTo>
                <a:lnTo>
                  <a:pt x="703503" y="1711071"/>
                </a:lnTo>
                <a:lnTo>
                  <a:pt x="700024" y="1758454"/>
                </a:lnTo>
                <a:lnTo>
                  <a:pt x="703503" y="1805851"/>
                </a:lnTo>
                <a:lnTo>
                  <a:pt x="713600" y="1851088"/>
                </a:lnTo>
                <a:lnTo>
                  <a:pt x="729830" y="1893658"/>
                </a:lnTo>
                <a:lnTo>
                  <a:pt x="751700" y="1933092"/>
                </a:lnTo>
                <a:lnTo>
                  <a:pt x="778687" y="1968868"/>
                </a:lnTo>
                <a:lnTo>
                  <a:pt x="810323" y="2000504"/>
                </a:lnTo>
                <a:lnTo>
                  <a:pt x="846112" y="2027504"/>
                </a:lnTo>
                <a:lnTo>
                  <a:pt x="885532" y="2049360"/>
                </a:lnTo>
                <a:lnTo>
                  <a:pt x="928116" y="2065591"/>
                </a:lnTo>
                <a:lnTo>
                  <a:pt x="973340" y="2075688"/>
                </a:lnTo>
                <a:lnTo>
                  <a:pt x="1020737" y="2079167"/>
                </a:lnTo>
                <a:lnTo>
                  <a:pt x="1068133" y="2075688"/>
                </a:lnTo>
                <a:lnTo>
                  <a:pt x="1113358" y="2065591"/>
                </a:lnTo>
                <a:lnTo>
                  <a:pt x="1155941" y="2049360"/>
                </a:lnTo>
                <a:lnTo>
                  <a:pt x="1195374" y="2027504"/>
                </a:lnTo>
                <a:lnTo>
                  <a:pt x="1231150" y="2000504"/>
                </a:lnTo>
                <a:lnTo>
                  <a:pt x="1262786" y="1968868"/>
                </a:lnTo>
                <a:lnTo>
                  <a:pt x="1289786" y="1933092"/>
                </a:lnTo>
                <a:lnTo>
                  <a:pt x="1311643" y="1893658"/>
                </a:lnTo>
                <a:lnTo>
                  <a:pt x="1327873" y="1851088"/>
                </a:lnTo>
                <a:lnTo>
                  <a:pt x="1337970" y="1805851"/>
                </a:lnTo>
                <a:lnTo>
                  <a:pt x="1341450" y="1758454"/>
                </a:lnTo>
                <a:close/>
              </a:path>
            </a:pathLst>
          </a:custGeom>
          <a:solidFill>
            <a:srgbClr val="FD8637"/>
          </a:solidFill>
        </p:spPr>
        <p:txBody>
          <a:bodyPr wrap="square" lIns="0" tIns="0" rIns="0" bIns="0" rtlCol="0"/>
          <a:lstStyle/>
          <a:p>
            <a:endParaRPr/>
          </a:p>
        </p:txBody>
      </p:sp>
      <p:pic>
        <p:nvPicPr>
          <p:cNvPr id="31" name="bg object 31"/>
          <p:cNvPicPr/>
          <p:nvPr/>
        </p:nvPicPr>
        <p:blipFill>
          <a:blip r:embed="rId2" cstate="print"/>
          <a:stretch>
            <a:fillRect/>
          </a:stretch>
        </p:blipFill>
        <p:spPr>
          <a:xfrm>
            <a:off x="1091080" y="5500632"/>
            <a:ext cx="137159" cy="137160"/>
          </a:xfrm>
          <a:prstGeom prst="rect">
            <a:avLst/>
          </a:prstGeom>
        </p:spPr>
      </p:pic>
      <p:sp>
        <p:nvSpPr>
          <p:cNvPr id="32" name="bg object 32"/>
          <p:cNvSpPr/>
          <p:nvPr/>
        </p:nvSpPr>
        <p:spPr>
          <a:xfrm>
            <a:off x="1664208" y="4495812"/>
            <a:ext cx="607060" cy="1567180"/>
          </a:xfrm>
          <a:custGeom>
            <a:avLst/>
            <a:gdLst/>
            <a:ahLst/>
            <a:cxnLst/>
            <a:rect l="l" t="t" r="r" b="b"/>
            <a:pathLst>
              <a:path w="607060" h="1567179">
                <a:moveTo>
                  <a:pt x="274320" y="1429512"/>
                </a:moveTo>
                <a:lnTo>
                  <a:pt x="263867" y="1377022"/>
                </a:lnTo>
                <a:lnTo>
                  <a:pt x="234137" y="1332522"/>
                </a:lnTo>
                <a:lnTo>
                  <a:pt x="189636" y="1302791"/>
                </a:lnTo>
                <a:lnTo>
                  <a:pt x="137160" y="1292352"/>
                </a:lnTo>
                <a:lnTo>
                  <a:pt x="93802" y="1299337"/>
                </a:lnTo>
                <a:lnTo>
                  <a:pt x="56146" y="1318806"/>
                </a:lnTo>
                <a:lnTo>
                  <a:pt x="26454" y="1348498"/>
                </a:lnTo>
                <a:lnTo>
                  <a:pt x="6985" y="1386154"/>
                </a:lnTo>
                <a:lnTo>
                  <a:pt x="0" y="1429512"/>
                </a:lnTo>
                <a:lnTo>
                  <a:pt x="6985" y="1472857"/>
                </a:lnTo>
                <a:lnTo>
                  <a:pt x="26454" y="1510512"/>
                </a:lnTo>
                <a:lnTo>
                  <a:pt x="56146" y="1540205"/>
                </a:lnTo>
                <a:lnTo>
                  <a:pt x="93802" y="1559674"/>
                </a:lnTo>
                <a:lnTo>
                  <a:pt x="137160" y="1566672"/>
                </a:lnTo>
                <a:lnTo>
                  <a:pt x="180505" y="1559674"/>
                </a:lnTo>
                <a:lnTo>
                  <a:pt x="218160" y="1540205"/>
                </a:lnTo>
                <a:lnTo>
                  <a:pt x="247853" y="1510512"/>
                </a:lnTo>
                <a:lnTo>
                  <a:pt x="267322" y="1472857"/>
                </a:lnTo>
                <a:lnTo>
                  <a:pt x="274320" y="1429512"/>
                </a:lnTo>
                <a:close/>
              </a:path>
              <a:path w="607060" h="1567179">
                <a:moveTo>
                  <a:pt x="606552" y="182880"/>
                </a:moveTo>
                <a:lnTo>
                  <a:pt x="592620" y="112890"/>
                </a:lnTo>
                <a:lnTo>
                  <a:pt x="552983" y="53555"/>
                </a:lnTo>
                <a:lnTo>
                  <a:pt x="493649" y="13919"/>
                </a:lnTo>
                <a:lnTo>
                  <a:pt x="423672" y="0"/>
                </a:lnTo>
                <a:lnTo>
                  <a:pt x="375043" y="6527"/>
                </a:lnTo>
                <a:lnTo>
                  <a:pt x="331368" y="24968"/>
                </a:lnTo>
                <a:lnTo>
                  <a:pt x="294347" y="53555"/>
                </a:lnTo>
                <a:lnTo>
                  <a:pt x="265760" y="90576"/>
                </a:lnTo>
                <a:lnTo>
                  <a:pt x="247319" y="134251"/>
                </a:lnTo>
                <a:lnTo>
                  <a:pt x="240792" y="182880"/>
                </a:lnTo>
                <a:lnTo>
                  <a:pt x="247319" y="231495"/>
                </a:lnTo>
                <a:lnTo>
                  <a:pt x="265760" y="275170"/>
                </a:lnTo>
                <a:lnTo>
                  <a:pt x="294347" y="312191"/>
                </a:lnTo>
                <a:lnTo>
                  <a:pt x="331368" y="340779"/>
                </a:lnTo>
                <a:lnTo>
                  <a:pt x="375043" y="359219"/>
                </a:lnTo>
                <a:lnTo>
                  <a:pt x="423672" y="365760"/>
                </a:lnTo>
                <a:lnTo>
                  <a:pt x="472287" y="359219"/>
                </a:lnTo>
                <a:lnTo>
                  <a:pt x="515962" y="340779"/>
                </a:lnTo>
                <a:lnTo>
                  <a:pt x="552983" y="312191"/>
                </a:lnTo>
                <a:lnTo>
                  <a:pt x="581571" y="275170"/>
                </a:lnTo>
                <a:lnTo>
                  <a:pt x="600011" y="231495"/>
                </a:lnTo>
                <a:lnTo>
                  <a:pt x="606552" y="182880"/>
                </a:lnTo>
                <a:close/>
              </a:path>
            </a:pathLst>
          </a:custGeom>
          <a:solidFill>
            <a:srgbClr val="FD8637"/>
          </a:solidFill>
        </p:spPr>
        <p:txBody>
          <a:bodyPr wrap="square" lIns="0" tIns="0" rIns="0" bIns="0" rtlCol="0"/>
          <a:lstStyle/>
          <a:p>
            <a:endParaRPr/>
          </a:p>
        </p:txBody>
      </p:sp>
      <p:sp>
        <p:nvSpPr>
          <p:cNvPr id="2" name="Holder 2"/>
          <p:cNvSpPr>
            <a:spLocks noGrp="1"/>
          </p:cNvSpPr>
          <p:nvPr>
            <p:ph type="ctrTitle"/>
          </p:nvPr>
        </p:nvSpPr>
        <p:spPr>
          <a:xfrm>
            <a:off x="2284415" y="1701427"/>
            <a:ext cx="4575169" cy="574039"/>
          </a:xfrm>
          <a:prstGeom prst="rect">
            <a:avLst/>
          </a:prstGeom>
        </p:spPr>
        <p:txBody>
          <a:bodyPr wrap="square" lIns="0" tIns="0" rIns="0" bIns="0">
            <a:spAutoFit/>
          </a:bodyPr>
          <a:lstStyle>
            <a:lvl1pPr>
              <a:defRPr sz="3600" b="1" i="0">
                <a:solidFill>
                  <a:srgbClr val="B32C16"/>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86211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862110"/>
                </a:solidFill>
                <a:latin typeface="Arial Black"/>
                <a:cs typeface="Arial Black"/>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86211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3000" y="0"/>
            <a:ext cx="0" cy="6858000"/>
          </a:xfrm>
          <a:custGeom>
            <a:avLst/>
            <a:gdLst/>
            <a:ahLst/>
            <a:cxnLst/>
            <a:rect l="l" t="t" r="r" b="b"/>
            <a:pathLst>
              <a:path h="6858000">
                <a:moveTo>
                  <a:pt x="0" y="0"/>
                </a:moveTo>
                <a:lnTo>
                  <a:pt x="0" y="6857999"/>
                </a:lnTo>
              </a:path>
            </a:pathLst>
          </a:custGeom>
          <a:ln w="38099">
            <a:solidFill>
              <a:srgbClr val="FDC1AB"/>
            </a:solidFill>
          </a:ln>
        </p:spPr>
        <p:txBody>
          <a:bodyPr wrap="square" lIns="0" tIns="0" rIns="0" bIns="0" rtlCol="0"/>
          <a:lstStyle/>
          <a:p>
            <a:endParaRPr/>
          </a:p>
        </p:txBody>
      </p:sp>
      <p:sp>
        <p:nvSpPr>
          <p:cNvPr id="17" name="bg object 17"/>
          <p:cNvSpPr/>
          <p:nvPr/>
        </p:nvSpPr>
        <p:spPr>
          <a:xfrm>
            <a:off x="87630"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18" name="bg object 18"/>
          <p:cNvSpPr/>
          <p:nvPr/>
        </p:nvSpPr>
        <p:spPr>
          <a:xfrm>
            <a:off x="53339"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sp>
        <p:nvSpPr>
          <p:cNvPr id="19" name="bg object 19"/>
          <p:cNvSpPr/>
          <p:nvPr/>
        </p:nvSpPr>
        <p:spPr>
          <a:xfrm>
            <a:off x="8839200" y="0"/>
            <a:ext cx="304800" cy="6858000"/>
          </a:xfrm>
          <a:custGeom>
            <a:avLst/>
            <a:gdLst/>
            <a:ahLst/>
            <a:cxnLst/>
            <a:rect l="l" t="t" r="r" b="b"/>
            <a:pathLst>
              <a:path w="304800" h="6858000">
                <a:moveTo>
                  <a:pt x="304799" y="6857999"/>
                </a:moveTo>
                <a:lnTo>
                  <a:pt x="0" y="6857999"/>
                </a:lnTo>
                <a:lnTo>
                  <a:pt x="0" y="0"/>
                </a:lnTo>
                <a:lnTo>
                  <a:pt x="304799" y="0"/>
                </a:lnTo>
                <a:lnTo>
                  <a:pt x="304799" y="6857999"/>
                </a:lnTo>
                <a:close/>
              </a:path>
            </a:pathLst>
          </a:custGeom>
          <a:solidFill>
            <a:srgbClr val="FDC1AB">
              <a:alpha val="86665"/>
            </a:srgbClr>
          </a:solidFill>
        </p:spPr>
        <p:txBody>
          <a:bodyPr wrap="square" lIns="0" tIns="0" rIns="0" bIns="0" rtlCol="0"/>
          <a:lstStyle/>
          <a:p>
            <a:endParaRPr/>
          </a:p>
        </p:txBody>
      </p:sp>
      <p:sp>
        <p:nvSpPr>
          <p:cNvPr id="20" name="bg object 20"/>
          <p:cNvSpPr/>
          <p:nvPr/>
        </p:nvSpPr>
        <p:spPr>
          <a:xfrm>
            <a:off x="8915400" y="0"/>
            <a:ext cx="0" cy="6858000"/>
          </a:xfrm>
          <a:custGeom>
            <a:avLst/>
            <a:gdLst/>
            <a:ahLst/>
            <a:cxnLst/>
            <a:rect l="l" t="t" r="r" b="b"/>
            <a:pathLst>
              <a:path h="6858000">
                <a:moveTo>
                  <a:pt x="0" y="0"/>
                </a:moveTo>
                <a:lnTo>
                  <a:pt x="0" y="6857999"/>
                </a:lnTo>
              </a:path>
            </a:pathLst>
          </a:custGeom>
          <a:ln w="9524">
            <a:solidFill>
              <a:srgbClr val="FD8637"/>
            </a:solidFill>
          </a:ln>
        </p:spPr>
        <p:txBody>
          <a:bodyPr wrap="square" lIns="0" tIns="0" rIns="0" bIns="0" rtlCol="0"/>
          <a:lstStyle/>
          <a:p>
            <a:endParaRPr/>
          </a:p>
        </p:txBody>
      </p:sp>
      <p:sp>
        <p:nvSpPr>
          <p:cNvPr id="21" name="bg object 21"/>
          <p:cNvSpPr/>
          <p:nvPr/>
        </p:nvSpPr>
        <p:spPr>
          <a:xfrm>
            <a:off x="8156447" y="5715000"/>
            <a:ext cx="548640" cy="548640"/>
          </a:xfrm>
          <a:custGeom>
            <a:avLst/>
            <a:gdLst/>
            <a:ahLst/>
            <a:cxnLst/>
            <a:rect l="l" t="t" r="r" b="b"/>
            <a:pathLst>
              <a:path w="548640" h="548639">
                <a:moveTo>
                  <a:pt x="274320" y="548639"/>
                </a:moveTo>
                <a:lnTo>
                  <a:pt x="225011" y="544220"/>
                </a:lnTo>
                <a:lnTo>
                  <a:pt x="178601" y="531477"/>
                </a:lnTo>
                <a:lnTo>
                  <a:pt x="135865" y="511187"/>
                </a:lnTo>
                <a:lnTo>
                  <a:pt x="97579" y="484123"/>
                </a:lnTo>
                <a:lnTo>
                  <a:pt x="64516" y="451060"/>
                </a:lnTo>
                <a:lnTo>
                  <a:pt x="37452" y="412774"/>
                </a:lnTo>
                <a:lnTo>
                  <a:pt x="17162" y="370039"/>
                </a:lnTo>
                <a:lnTo>
                  <a:pt x="4419" y="323629"/>
                </a:lnTo>
                <a:lnTo>
                  <a:pt x="0" y="274319"/>
                </a:lnTo>
                <a:lnTo>
                  <a:pt x="4419" y="225010"/>
                </a:lnTo>
                <a:lnTo>
                  <a:pt x="17162" y="178600"/>
                </a:lnTo>
                <a:lnTo>
                  <a:pt x="37452" y="135865"/>
                </a:lnTo>
                <a:lnTo>
                  <a:pt x="64516" y="97579"/>
                </a:lnTo>
                <a:lnTo>
                  <a:pt x="97579" y="64516"/>
                </a:lnTo>
                <a:lnTo>
                  <a:pt x="135865" y="37452"/>
                </a:lnTo>
                <a:lnTo>
                  <a:pt x="178601" y="17162"/>
                </a:lnTo>
                <a:lnTo>
                  <a:pt x="225011" y="4419"/>
                </a:lnTo>
                <a:lnTo>
                  <a:pt x="274320" y="0"/>
                </a:lnTo>
                <a:lnTo>
                  <a:pt x="328087" y="5319"/>
                </a:lnTo>
                <a:lnTo>
                  <a:pt x="379298" y="20881"/>
                </a:lnTo>
                <a:lnTo>
                  <a:pt x="426513" y="46088"/>
                </a:lnTo>
                <a:lnTo>
                  <a:pt x="468293" y="80346"/>
                </a:lnTo>
                <a:lnTo>
                  <a:pt x="502551" y="122127"/>
                </a:lnTo>
                <a:lnTo>
                  <a:pt x="527759" y="169342"/>
                </a:lnTo>
                <a:lnTo>
                  <a:pt x="543321" y="220552"/>
                </a:lnTo>
                <a:lnTo>
                  <a:pt x="548640" y="274319"/>
                </a:lnTo>
                <a:lnTo>
                  <a:pt x="544221" y="323629"/>
                </a:lnTo>
                <a:lnTo>
                  <a:pt x="531478" y="370039"/>
                </a:lnTo>
                <a:lnTo>
                  <a:pt x="511188" y="412774"/>
                </a:lnTo>
                <a:lnTo>
                  <a:pt x="484124" y="451060"/>
                </a:lnTo>
                <a:lnTo>
                  <a:pt x="451061" y="484123"/>
                </a:lnTo>
                <a:lnTo>
                  <a:pt x="412775" y="511187"/>
                </a:lnTo>
                <a:lnTo>
                  <a:pt x="370039" y="531477"/>
                </a:lnTo>
                <a:lnTo>
                  <a:pt x="323629" y="544220"/>
                </a:lnTo>
                <a:lnTo>
                  <a:pt x="274320" y="548639"/>
                </a:lnTo>
                <a:close/>
              </a:path>
            </a:pathLst>
          </a:custGeom>
          <a:solidFill>
            <a:srgbClr val="FD8637"/>
          </a:solidFill>
        </p:spPr>
        <p:txBody>
          <a:bodyPr wrap="square" lIns="0" tIns="0" rIns="0" bIns="0" rtlCol="0"/>
          <a:lstStyle/>
          <a:p>
            <a:endParaRPr/>
          </a:p>
        </p:txBody>
      </p:sp>
      <p:sp>
        <p:nvSpPr>
          <p:cNvPr id="2" name="Holder 2"/>
          <p:cNvSpPr>
            <a:spLocks noGrp="1"/>
          </p:cNvSpPr>
          <p:nvPr>
            <p:ph type="title"/>
          </p:nvPr>
        </p:nvSpPr>
        <p:spPr>
          <a:xfrm>
            <a:off x="597747" y="12336"/>
            <a:ext cx="7948504" cy="635000"/>
          </a:xfrm>
          <a:prstGeom prst="rect">
            <a:avLst/>
          </a:prstGeom>
        </p:spPr>
        <p:txBody>
          <a:bodyPr wrap="square" lIns="0" tIns="0" rIns="0" bIns="0">
            <a:spAutoFit/>
          </a:bodyPr>
          <a:lstStyle>
            <a:lvl1pPr>
              <a:defRPr sz="4000" b="0" i="0">
                <a:solidFill>
                  <a:srgbClr val="862110"/>
                </a:solidFill>
                <a:latin typeface="Arial Black"/>
                <a:cs typeface="Arial Black"/>
              </a:defRPr>
            </a:lvl1pPr>
          </a:lstStyle>
          <a:p>
            <a:endParaRPr/>
          </a:p>
        </p:txBody>
      </p:sp>
      <p:sp>
        <p:nvSpPr>
          <p:cNvPr id="3" name="Holder 3"/>
          <p:cNvSpPr>
            <a:spLocks noGrp="1"/>
          </p:cNvSpPr>
          <p:nvPr>
            <p:ph type="body" idx="1"/>
          </p:nvPr>
        </p:nvSpPr>
        <p:spPr>
          <a:xfrm>
            <a:off x="508921" y="1613408"/>
            <a:ext cx="8126156" cy="30772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7999"/>
                </a:moveTo>
                <a:lnTo>
                  <a:pt x="444536" y="6857999"/>
                </a:lnTo>
                <a:lnTo>
                  <a:pt x="444536"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3" name="object 3"/>
          <p:cNvSpPr/>
          <p:nvPr/>
        </p:nvSpPr>
        <p:spPr>
          <a:xfrm>
            <a:off x="882687" y="0"/>
            <a:ext cx="3175" cy="6858000"/>
          </a:xfrm>
          <a:custGeom>
            <a:avLst/>
            <a:gdLst/>
            <a:ahLst/>
            <a:cxnLst/>
            <a:rect l="l" t="t" r="r" b="b"/>
            <a:pathLst>
              <a:path w="3175" h="6858000">
                <a:moveTo>
                  <a:pt x="0" y="6857999"/>
                </a:moveTo>
                <a:lnTo>
                  <a:pt x="3137" y="6857999"/>
                </a:lnTo>
                <a:lnTo>
                  <a:pt x="3137"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4" name="object 4"/>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5" name="object 5"/>
          <p:cNvSpPr/>
          <p:nvPr/>
        </p:nvSpPr>
        <p:spPr>
          <a:xfrm>
            <a:off x="276335" y="0"/>
            <a:ext cx="104775" cy="6858000"/>
          </a:xfrm>
          <a:custGeom>
            <a:avLst/>
            <a:gdLst/>
            <a:ahLst/>
            <a:cxnLst/>
            <a:rect l="l" t="t" r="r" b="b"/>
            <a:pathLst>
              <a:path w="104775" h="6858000">
                <a:moveTo>
                  <a:pt x="104663" y="6857999"/>
                </a:moveTo>
                <a:lnTo>
                  <a:pt x="0" y="6857999"/>
                </a:lnTo>
                <a:lnTo>
                  <a:pt x="0" y="0"/>
                </a:lnTo>
                <a:lnTo>
                  <a:pt x="104663" y="0"/>
                </a:lnTo>
                <a:lnTo>
                  <a:pt x="104663" y="6857999"/>
                </a:lnTo>
                <a:close/>
              </a:path>
            </a:pathLst>
          </a:custGeom>
          <a:solidFill>
            <a:srgbClr val="FFD8CC">
              <a:alpha val="35685"/>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71" y="6857999"/>
                  </a:moveTo>
                  <a:lnTo>
                    <a:pt x="0" y="6857999"/>
                  </a:lnTo>
                  <a:lnTo>
                    <a:pt x="0" y="0"/>
                  </a:lnTo>
                  <a:lnTo>
                    <a:pt x="181871" y="0"/>
                  </a:lnTo>
                  <a:lnTo>
                    <a:pt x="181871" y="6857999"/>
                  </a:lnTo>
                  <a:close/>
                </a:path>
              </a:pathLst>
            </a:custGeom>
            <a:solidFill>
              <a:srgbClr val="FFD8CC">
                <a:alpha val="69802"/>
              </a:srgbClr>
            </a:solidFill>
          </p:spPr>
          <p:txBody>
            <a:bodyPr wrap="square" lIns="0" tIns="0" rIns="0" bIns="0" rtlCol="0"/>
            <a:lstStyle/>
            <a:p>
              <a:endParaRPr/>
            </a:p>
          </p:txBody>
        </p:sp>
        <p:sp>
          <p:nvSpPr>
            <p:cNvPr id="8" name="object 8"/>
            <p:cNvSpPr/>
            <p:nvPr/>
          </p:nvSpPr>
          <p:spPr>
            <a:xfrm>
              <a:off x="1141320" y="0"/>
              <a:ext cx="230504" cy="6858000"/>
            </a:xfrm>
            <a:custGeom>
              <a:avLst/>
              <a:gdLst/>
              <a:ahLst/>
              <a:cxnLst/>
              <a:rect l="l" t="t" r="r" b="b"/>
              <a:pathLst>
                <a:path w="230505" h="6858000">
                  <a:moveTo>
                    <a:pt x="230279" y="6857999"/>
                  </a:moveTo>
                  <a:lnTo>
                    <a:pt x="0" y="6857999"/>
                  </a:lnTo>
                  <a:lnTo>
                    <a:pt x="0" y="0"/>
                  </a:lnTo>
                  <a:lnTo>
                    <a:pt x="230279" y="0"/>
                  </a:lnTo>
                  <a:lnTo>
                    <a:pt x="230279" y="6857999"/>
                  </a:lnTo>
                  <a:close/>
                </a:path>
              </a:pathLst>
            </a:custGeom>
            <a:solidFill>
              <a:srgbClr val="FFEDE7">
                <a:alpha val="70979"/>
              </a:srgbClr>
            </a:solidFill>
          </p:spPr>
          <p:txBody>
            <a:bodyPr wrap="square" lIns="0" tIns="0" rIns="0" bIns="0" rtlCol="0"/>
            <a:lstStyle/>
            <a:p>
              <a:endParaRPr/>
            </a:p>
          </p:txBody>
        </p:sp>
      </p:grpSp>
      <p:sp>
        <p:nvSpPr>
          <p:cNvPr id="9" name="object 9"/>
          <p:cNvSpPr/>
          <p:nvPr/>
        </p:nvSpPr>
        <p:spPr>
          <a:xfrm>
            <a:off x="106344"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nvGrpSpPr>
          <p:cNvPr id="10" name="object 10"/>
          <p:cNvGrpSpPr/>
          <p:nvPr/>
        </p:nvGrpSpPr>
        <p:grpSpPr>
          <a:xfrm>
            <a:off x="825537" y="0"/>
            <a:ext cx="117475" cy="6858000"/>
            <a:chOff x="825537" y="0"/>
            <a:chExt cx="117475" cy="6858000"/>
          </a:xfrm>
        </p:grpSpPr>
        <p:sp>
          <p:nvSpPr>
            <p:cNvPr id="11" name="object 11"/>
            <p:cNvSpPr/>
            <p:nvPr/>
          </p:nvSpPr>
          <p:spPr>
            <a:xfrm>
              <a:off x="914400" y="0"/>
              <a:ext cx="0" cy="6858000"/>
            </a:xfrm>
            <a:custGeom>
              <a:avLst/>
              <a:gdLst/>
              <a:ahLst/>
              <a:cxnLst/>
              <a:rect l="l" t="t" r="r" b="b"/>
              <a:pathLst>
                <a:path h="6858000">
                  <a:moveTo>
                    <a:pt x="0" y="0"/>
                  </a:moveTo>
                  <a:lnTo>
                    <a:pt x="0" y="6857999"/>
                  </a:lnTo>
                </a:path>
              </a:pathLst>
            </a:custGeom>
            <a:ln w="57149">
              <a:solidFill>
                <a:srgbClr val="FFEDE7"/>
              </a:solidFill>
            </a:ln>
          </p:spPr>
          <p:txBody>
            <a:bodyPr wrap="square" lIns="0" tIns="0" rIns="0" bIns="0" rtlCol="0"/>
            <a:lstStyle/>
            <a:p>
              <a:endParaRPr/>
            </a:p>
          </p:txBody>
        </p:sp>
        <p:sp>
          <p:nvSpPr>
            <p:cNvPr id="12" name="object 12"/>
            <p:cNvSpPr/>
            <p:nvPr/>
          </p:nvSpPr>
          <p:spPr>
            <a:xfrm>
              <a:off x="854112"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7999"/>
                </a:lnTo>
              </a:path>
            </a:pathLst>
          </a:custGeom>
          <a:ln w="28574">
            <a:solidFill>
              <a:srgbClr val="FDC1AB"/>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7999"/>
                </a:lnTo>
              </a:path>
            </a:pathLst>
          </a:custGeom>
          <a:ln w="9524">
            <a:solidFill>
              <a:srgbClr val="FDC1AB"/>
            </a:solidFill>
          </a:ln>
        </p:spPr>
        <p:txBody>
          <a:bodyPr wrap="square" lIns="0" tIns="0" rIns="0" bIns="0" rtlCol="0"/>
          <a:lstStyle/>
          <a:p>
            <a:endParaRPr/>
          </a:p>
        </p:txBody>
      </p:sp>
      <p:grpSp>
        <p:nvGrpSpPr>
          <p:cNvPr id="15" name="object 15"/>
          <p:cNvGrpSpPr/>
          <p:nvPr/>
        </p:nvGrpSpPr>
        <p:grpSpPr>
          <a:xfrm>
            <a:off x="9085281" y="0"/>
            <a:ext cx="57150" cy="6858000"/>
            <a:chOff x="9085281" y="0"/>
            <a:chExt cx="57150" cy="6858000"/>
          </a:xfrm>
        </p:grpSpPr>
        <p:sp>
          <p:nvSpPr>
            <p:cNvPr id="16" name="object 16"/>
            <p:cNvSpPr/>
            <p:nvPr/>
          </p:nvSpPr>
          <p:spPr>
            <a:xfrm>
              <a:off x="9125286"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17" name="object 17"/>
            <p:cNvSpPr/>
            <p:nvPr/>
          </p:nvSpPr>
          <p:spPr>
            <a:xfrm>
              <a:off x="9090996"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grpSp>
      <p:grpSp>
        <p:nvGrpSpPr>
          <p:cNvPr id="18" name="object 18"/>
          <p:cNvGrpSpPr/>
          <p:nvPr/>
        </p:nvGrpSpPr>
        <p:grpSpPr>
          <a:xfrm>
            <a:off x="609600" y="0"/>
            <a:ext cx="1661160" cy="6858000"/>
            <a:chOff x="609600" y="0"/>
            <a:chExt cx="1661160" cy="6858000"/>
          </a:xfrm>
        </p:grpSpPr>
        <p:sp>
          <p:nvSpPr>
            <p:cNvPr id="19" name="object 19"/>
            <p:cNvSpPr/>
            <p:nvPr/>
          </p:nvSpPr>
          <p:spPr>
            <a:xfrm>
              <a:off x="121920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FDC1AB">
                <a:alpha val="50979"/>
              </a:srgbClr>
            </a:solidFill>
          </p:spPr>
          <p:txBody>
            <a:bodyPr wrap="square" lIns="0" tIns="0" rIns="0" bIns="0" rtlCol="0"/>
            <a:lstStyle/>
            <a:p>
              <a:endParaRPr/>
            </a:p>
          </p:txBody>
        </p:sp>
        <p:sp>
          <p:nvSpPr>
            <p:cNvPr id="20" name="object 20"/>
            <p:cNvSpPr/>
            <p:nvPr/>
          </p:nvSpPr>
          <p:spPr>
            <a:xfrm>
              <a:off x="609600" y="3429012"/>
              <a:ext cx="1341755" cy="2079625"/>
            </a:xfrm>
            <a:custGeom>
              <a:avLst/>
              <a:gdLst/>
              <a:ahLst/>
              <a:cxnLst/>
              <a:rect l="l" t="t" r="r" b="b"/>
              <a:pathLst>
                <a:path w="1341755" h="2079625">
                  <a:moveTo>
                    <a:pt x="1295400" y="647700"/>
                  </a:moveTo>
                  <a:lnTo>
                    <a:pt x="1293355" y="596404"/>
                  </a:lnTo>
                  <a:lnTo>
                    <a:pt x="1287322" y="545757"/>
                  </a:lnTo>
                  <a:lnTo>
                    <a:pt x="1277378" y="495973"/>
                  </a:lnTo>
                  <a:lnTo>
                    <a:pt x="1263599" y="447255"/>
                  </a:lnTo>
                  <a:lnTo>
                    <a:pt x="1246085" y="399834"/>
                  </a:lnTo>
                  <a:lnTo>
                    <a:pt x="1224940" y="353910"/>
                  </a:lnTo>
                  <a:lnTo>
                    <a:pt x="1200226" y="309727"/>
                  </a:lnTo>
                  <a:lnTo>
                    <a:pt x="1172057" y="267487"/>
                  </a:lnTo>
                  <a:lnTo>
                    <a:pt x="1140510" y="227406"/>
                  </a:lnTo>
                  <a:lnTo>
                    <a:pt x="1105687" y="189699"/>
                  </a:lnTo>
                  <a:lnTo>
                    <a:pt x="1067981" y="154876"/>
                  </a:lnTo>
                  <a:lnTo>
                    <a:pt x="1027899" y="123329"/>
                  </a:lnTo>
                  <a:lnTo>
                    <a:pt x="985659" y="95161"/>
                  </a:lnTo>
                  <a:lnTo>
                    <a:pt x="941476" y="70446"/>
                  </a:lnTo>
                  <a:lnTo>
                    <a:pt x="895553" y="49301"/>
                  </a:lnTo>
                  <a:lnTo>
                    <a:pt x="848131" y="31788"/>
                  </a:lnTo>
                  <a:lnTo>
                    <a:pt x="799414" y="18008"/>
                  </a:lnTo>
                  <a:lnTo>
                    <a:pt x="749630" y="8064"/>
                  </a:lnTo>
                  <a:lnTo>
                    <a:pt x="698982" y="2032"/>
                  </a:lnTo>
                  <a:lnTo>
                    <a:pt x="647700" y="0"/>
                  </a:lnTo>
                  <a:lnTo>
                    <a:pt x="599351" y="1765"/>
                  </a:lnTo>
                  <a:lnTo>
                    <a:pt x="551980" y="7010"/>
                  </a:lnTo>
                  <a:lnTo>
                    <a:pt x="505701" y="15608"/>
                  </a:lnTo>
                  <a:lnTo>
                    <a:pt x="460629" y="27419"/>
                  </a:lnTo>
                  <a:lnTo>
                    <a:pt x="416902" y="42316"/>
                  </a:lnTo>
                  <a:lnTo>
                    <a:pt x="374637" y="60198"/>
                  </a:lnTo>
                  <a:lnTo>
                    <a:pt x="333971" y="80911"/>
                  </a:lnTo>
                  <a:lnTo>
                    <a:pt x="295008" y="104343"/>
                  </a:lnTo>
                  <a:lnTo>
                    <a:pt x="257898" y="130365"/>
                  </a:lnTo>
                  <a:lnTo>
                    <a:pt x="222758" y="158864"/>
                  </a:lnTo>
                  <a:lnTo>
                    <a:pt x="189699" y="189699"/>
                  </a:lnTo>
                  <a:lnTo>
                    <a:pt x="158864" y="222758"/>
                  </a:lnTo>
                  <a:lnTo>
                    <a:pt x="130365" y="257898"/>
                  </a:lnTo>
                  <a:lnTo>
                    <a:pt x="104343" y="295008"/>
                  </a:lnTo>
                  <a:lnTo>
                    <a:pt x="80911" y="333971"/>
                  </a:lnTo>
                  <a:lnTo>
                    <a:pt x="60198" y="374637"/>
                  </a:lnTo>
                  <a:lnTo>
                    <a:pt x="42316" y="416902"/>
                  </a:lnTo>
                  <a:lnTo>
                    <a:pt x="27419" y="460629"/>
                  </a:lnTo>
                  <a:lnTo>
                    <a:pt x="15608" y="505701"/>
                  </a:lnTo>
                  <a:lnTo>
                    <a:pt x="7010" y="551980"/>
                  </a:lnTo>
                  <a:lnTo>
                    <a:pt x="1765" y="599351"/>
                  </a:lnTo>
                  <a:lnTo>
                    <a:pt x="0" y="647700"/>
                  </a:lnTo>
                  <a:lnTo>
                    <a:pt x="1765" y="696036"/>
                  </a:lnTo>
                  <a:lnTo>
                    <a:pt x="7010" y="743407"/>
                  </a:lnTo>
                  <a:lnTo>
                    <a:pt x="15608" y="789686"/>
                  </a:lnTo>
                  <a:lnTo>
                    <a:pt x="27419" y="834758"/>
                  </a:lnTo>
                  <a:lnTo>
                    <a:pt x="42316" y="878484"/>
                  </a:lnTo>
                  <a:lnTo>
                    <a:pt x="60198" y="920750"/>
                  </a:lnTo>
                  <a:lnTo>
                    <a:pt x="80911" y="961415"/>
                  </a:lnTo>
                  <a:lnTo>
                    <a:pt x="104343" y="1000379"/>
                  </a:lnTo>
                  <a:lnTo>
                    <a:pt x="130365" y="1037488"/>
                  </a:lnTo>
                  <a:lnTo>
                    <a:pt x="158864" y="1072629"/>
                  </a:lnTo>
                  <a:lnTo>
                    <a:pt x="189699" y="1105687"/>
                  </a:lnTo>
                  <a:lnTo>
                    <a:pt x="222758" y="1136523"/>
                  </a:lnTo>
                  <a:lnTo>
                    <a:pt x="257898" y="1165021"/>
                  </a:lnTo>
                  <a:lnTo>
                    <a:pt x="295008" y="1191044"/>
                  </a:lnTo>
                  <a:lnTo>
                    <a:pt x="333971" y="1214475"/>
                  </a:lnTo>
                  <a:lnTo>
                    <a:pt x="374637" y="1235189"/>
                  </a:lnTo>
                  <a:lnTo>
                    <a:pt x="416902" y="1253070"/>
                  </a:lnTo>
                  <a:lnTo>
                    <a:pt x="460629" y="1267968"/>
                  </a:lnTo>
                  <a:lnTo>
                    <a:pt x="505701" y="1279779"/>
                  </a:lnTo>
                  <a:lnTo>
                    <a:pt x="551980" y="1288376"/>
                  </a:lnTo>
                  <a:lnTo>
                    <a:pt x="599351" y="1293622"/>
                  </a:lnTo>
                  <a:lnTo>
                    <a:pt x="647700" y="1295400"/>
                  </a:lnTo>
                  <a:lnTo>
                    <a:pt x="696036" y="1293622"/>
                  </a:lnTo>
                  <a:lnTo>
                    <a:pt x="743407" y="1288376"/>
                  </a:lnTo>
                  <a:lnTo>
                    <a:pt x="789686" y="1279779"/>
                  </a:lnTo>
                  <a:lnTo>
                    <a:pt x="834758" y="1267968"/>
                  </a:lnTo>
                  <a:lnTo>
                    <a:pt x="878484" y="1253070"/>
                  </a:lnTo>
                  <a:lnTo>
                    <a:pt x="920750" y="1235189"/>
                  </a:lnTo>
                  <a:lnTo>
                    <a:pt x="961415" y="1214475"/>
                  </a:lnTo>
                  <a:lnTo>
                    <a:pt x="1000379" y="1191044"/>
                  </a:lnTo>
                  <a:lnTo>
                    <a:pt x="1037488" y="1165021"/>
                  </a:lnTo>
                  <a:lnTo>
                    <a:pt x="1072629" y="1136523"/>
                  </a:lnTo>
                  <a:lnTo>
                    <a:pt x="1105687" y="1105687"/>
                  </a:lnTo>
                  <a:lnTo>
                    <a:pt x="1136523" y="1072629"/>
                  </a:lnTo>
                  <a:lnTo>
                    <a:pt x="1165021" y="1037488"/>
                  </a:lnTo>
                  <a:lnTo>
                    <a:pt x="1191044" y="1000379"/>
                  </a:lnTo>
                  <a:lnTo>
                    <a:pt x="1214475" y="961415"/>
                  </a:lnTo>
                  <a:lnTo>
                    <a:pt x="1235189" y="920750"/>
                  </a:lnTo>
                  <a:lnTo>
                    <a:pt x="1253070" y="878484"/>
                  </a:lnTo>
                  <a:lnTo>
                    <a:pt x="1267968" y="834758"/>
                  </a:lnTo>
                  <a:lnTo>
                    <a:pt x="1279779" y="789686"/>
                  </a:lnTo>
                  <a:lnTo>
                    <a:pt x="1288376" y="743407"/>
                  </a:lnTo>
                  <a:lnTo>
                    <a:pt x="1293622" y="696036"/>
                  </a:lnTo>
                  <a:lnTo>
                    <a:pt x="1295400" y="647700"/>
                  </a:lnTo>
                  <a:close/>
                </a:path>
                <a:path w="1341755" h="2079625">
                  <a:moveTo>
                    <a:pt x="1341450" y="1758454"/>
                  </a:moveTo>
                  <a:lnTo>
                    <a:pt x="1337449" y="1707984"/>
                  </a:lnTo>
                  <a:lnTo>
                    <a:pt x="1325702" y="1659204"/>
                  </a:lnTo>
                  <a:lnTo>
                    <a:pt x="1306563" y="1612988"/>
                  </a:lnTo>
                  <a:lnTo>
                    <a:pt x="1280375" y="1570189"/>
                  </a:lnTo>
                  <a:lnTo>
                    <a:pt x="1247521" y="1531683"/>
                  </a:lnTo>
                  <a:lnTo>
                    <a:pt x="1209001" y="1498815"/>
                  </a:lnTo>
                  <a:lnTo>
                    <a:pt x="1166202" y="1472628"/>
                  </a:lnTo>
                  <a:lnTo>
                    <a:pt x="1119987" y="1453489"/>
                  </a:lnTo>
                  <a:lnTo>
                    <a:pt x="1071206" y="1441742"/>
                  </a:lnTo>
                  <a:lnTo>
                    <a:pt x="1020737" y="1437741"/>
                  </a:lnTo>
                  <a:lnTo>
                    <a:pt x="973340" y="1441221"/>
                  </a:lnTo>
                  <a:lnTo>
                    <a:pt x="928116" y="1451330"/>
                  </a:lnTo>
                  <a:lnTo>
                    <a:pt x="885532" y="1467548"/>
                  </a:lnTo>
                  <a:lnTo>
                    <a:pt x="846112" y="1489417"/>
                  </a:lnTo>
                  <a:lnTo>
                    <a:pt x="810323" y="1516405"/>
                  </a:lnTo>
                  <a:lnTo>
                    <a:pt x="778687" y="1548041"/>
                  </a:lnTo>
                  <a:lnTo>
                    <a:pt x="751700" y="1583829"/>
                  </a:lnTo>
                  <a:lnTo>
                    <a:pt x="729830" y="1623250"/>
                  </a:lnTo>
                  <a:lnTo>
                    <a:pt x="713600" y="1665833"/>
                  </a:lnTo>
                  <a:lnTo>
                    <a:pt x="703503" y="1711071"/>
                  </a:lnTo>
                  <a:lnTo>
                    <a:pt x="700024" y="1758454"/>
                  </a:lnTo>
                  <a:lnTo>
                    <a:pt x="703503" y="1805851"/>
                  </a:lnTo>
                  <a:lnTo>
                    <a:pt x="713600" y="1851088"/>
                  </a:lnTo>
                  <a:lnTo>
                    <a:pt x="729830" y="1893658"/>
                  </a:lnTo>
                  <a:lnTo>
                    <a:pt x="751700" y="1933092"/>
                  </a:lnTo>
                  <a:lnTo>
                    <a:pt x="778687" y="1968868"/>
                  </a:lnTo>
                  <a:lnTo>
                    <a:pt x="810323" y="2000504"/>
                  </a:lnTo>
                  <a:lnTo>
                    <a:pt x="846112" y="2027504"/>
                  </a:lnTo>
                  <a:lnTo>
                    <a:pt x="885532" y="2049360"/>
                  </a:lnTo>
                  <a:lnTo>
                    <a:pt x="928116" y="2065591"/>
                  </a:lnTo>
                  <a:lnTo>
                    <a:pt x="973340" y="2075688"/>
                  </a:lnTo>
                  <a:lnTo>
                    <a:pt x="1020737" y="2079167"/>
                  </a:lnTo>
                  <a:lnTo>
                    <a:pt x="1068133" y="2075688"/>
                  </a:lnTo>
                  <a:lnTo>
                    <a:pt x="1113358" y="2065591"/>
                  </a:lnTo>
                  <a:lnTo>
                    <a:pt x="1155941" y="2049360"/>
                  </a:lnTo>
                  <a:lnTo>
                    <a:pt x="1195374" y="2027504"/>
                  </a:lnTo>
                  <a:lnTo>
                    <a:pt x="1231150" y="2000504"/>
                  </a:lnTo>
                  <a:lnTo>
                    <a:pt x="1262786" y="1968868"/>
                  </a:lnTo>
                  <a:lnTo>
                    <a:pt x="1289786" y="1933092"/>
                  </a:lnTo>
                  <a:lnTo>
                    <a:pt x="1311643" y="1893658"/>
                  </a:lnTo>
                  <a:lnTo>
                    <a:pt x="1327873" y="1851088"/>
                  </a:lnTo>
                  <a:lnTo>
                    <a:pt x="1337970" y="1805851"/>
                  </a:lnTo>
                  <a:lnTo>
                    <a:pt x="1341450" y="1758454"/>
                  </a:lnTo>
                  <a:close/>
                </a:path>
              </a:pathLst>
            </a:custGeom>
            <a:solidFill>
              <a:srgbClr val="FD8637"/>
            </a:solidFill>
          </p:spPr>
          <p:txBody>
            <a:bodyPr wrap="square" lIns="0" tIns="0" rIns="0" bIns="0" rtlCol="0"/>
            <a:lstStyle/>
            <a:p>
              <a:endParaRPr/>
            </a:p>
          </p:txBody>
        </p:sp>
        <p:pic>
          <p:nvPicPr>
            <p:cNvPr id="21" name="object 21"/>
            <p:cNvPicPr/>
            <p:nvPr/>
          </p:nvPicPr>
          <p:blipFill>
            <a:blip r:embed="rId3" cstate="print"/>
            <a:stretch>
              <a:fillRect/>
            </a:stretch>
          </p:blipFill>
          <p:spPr>
            <a:xfrm>
              <a:off x="1091080" y="5500632"/>
              <a:ext cx="137159" cy="137160"/>
            </a:xfrm>
            <a:prstGeom prst="rect">
              <a:avLst/>
            </a:prstGeom>
          </p:spPr>
        </p:pic>
        <p:sp>
          <p:nvSpPr>
            <p:cNvPr id="22" name="object 22"/>
            <p:cNvSpPr/>
            <p:nvPr/>
          </p:nvSpPr>
          <p:spPr>
            <a:xfrm>
              <a:off x="1664208" y="4495812"/>
              <a:ext cx="607060" cy="1567180"/>
            </a:xfrm>
            <a:custGeom>
              <a:avLst/>
              <a:gdLst/>
              <a:ahLst/>
              <a:cxnLst/>
              <a:rect l="l" t="t" r="r" b="b"/>
              <a:pathLst>
                <a:path w="607060" h="1567179">
                  <a:moveTo>
                    <a:pt x="274320" y="1429512"/>
                  </a:moveTo>
                  <a:lnTo>
                    <a:pt x="263867" y="1377022"/>
                  </a:lnTo>
                  <a:lnTo>
                    <a:pt x="234137" y="1332522"/>
                  </a:lnTo>
                  <a:lnTo>
                    <a:pt x="189636" y="1302791"/>
                  </a:lnTo>
                  <a:lnTo>
                    <a:pt x="137160" y="1292352"/>
                  </a:lnTo>
                  <a:lnTo>
                    <a:pt x="93802" y="1299337"/>
                  </a:lnTo>
                  <a:lnTo>
                    <a:pt x="56146" y="1318806"/>
                  </a:lnTo>
                  <a:lnTo>
                    <a:pt x="26454" y="1348498"/>
                  </a:lnTo>
                  <a:lnTo>
                    <a:pt x="6985" y="1386154"/>
                  </a:lnTo>
                  <a:lnTo>
                    <a:pt x="0" y="1429512"/>
                  </a:lnTo>
                  <a:lnTo>
                    <a:pt x="6985" y="1472857"/>
                  </a:lnTo>
                  <a:lnTo>
                    <a:pt x="26454" y="1510512"/>
                  </a:lnTo>
                  <a:lnTo>
                    <a:pt x="56146" y="1540205"/>
                  </a:lnTo>
                  <a:lnTo>
                    <a:pt x="93802" y="1559674"/>
                  </a:lnTo>
                  <a:lnTo>
                    <a:pt x="137160" y="1566672"/>
                  </a:lnTo>
                  <a:lnTo>
                    <a:pt x="180505" y="1559674"/>
                  </a:lnTo>
                  <a:lnTo>
                    <a:pt x="218160" y="1540205"/>
                  </a:lnTo>
                  <a:lnTo>
                    <a:pt x="247853" y="1510512"/>
                  </a:lnTo>
                  <a:lnTo>
                    <a:pt x="267322" y="1472857"/>
                  </a:lnTo>
                  <a:lnTo>
                    <a:pt x="274320" y="1429512"/>
                  </a:lnTo>
                  <a:close/>
                </a:path>
                <a:path w="607060" h="1567179">
                  <a:moveTo>
                    <a:pt x="606552" y="182880"/>
                  </a:moveTo>
                  <a:lnTo>
                    <a:pt x="592620" y="112890"/>
                  </a:lnTo>
                  <a:lnTo>
                    <a:pt x="552983" y="53555"/>
                  </a:lnTo>
                  <a:lnTo>
                    <a:pt x="493649" y="13919"/>
                  </a:lnTo>
                  <a:lnTo>
                    <a:pt x="423672" y="0"/>
                  </a:lnTo>
                  <a:lnTo>
                    <a:pt x="375043" y="6527"/>
                  </a:lnTo>
                  <a:lnTo>
                    <a:pt x="331368" y="24968"/>
                  </a:lnTo>
                  <a:lnTo>
                    <a:pt x="294347" y="53555"/>
                  </a:lnTo>
                  <a:lnTo>
                    <a:pt x="265760" y="90576"/>
                  </a:lnTo>
                  <a:lnTo>
                    <a:pt x="247319" y="134251"/>
                  </a:lnTo>
                  <a:lnTo>
                    <a:pt x="240792" y="182880"/>
                  </a:lnTo>
                  <a:lnTo>
                    <a:pt x="247319" y="231495"/>
                  </a:lnTo>
                  <a:lnTo>
                    <a:pt x="265760" y="275170"/>
                  </a:lnTo>
                  <a:lnTo>
                    <a:pt x="294347" y="312191"/>
                  </a:lnTo>
                  <a:lnTo>
                    <a:pt x="331368" y="340779"/>
                  </a:lnTo>
                  <a:lnTo>
                    <a:pt x="375043" y="359219"/>
                  </a:lnTo>
                  <a:lnTo>
                    <a:pt x="423672" y="365760"/>
                  </a:lnTo>
                  <a:lnTo>
                    <a:pt x="472287" y="359219"/>
                  </a:lnTo>
                  <a:lnTo>
                    <a:pt x="515962" y="340779"/>
                  </a:lnTo>
                  <a:lnTo>
                    <a:pt x="552983" y="312191"/>
                  </a:lnTo>
                  <a:lnTo>
                    <a:pt x="581571" y="275170"/>
                  </a:lnTo>
                  <a:lnTo>
                    <a:pt x="600011" y="231495"/>
                  </a:lnTo>
                  <a:lnTo>
                    <a:pt x="606552" y="182880"/>
                  </a:lnTo>
                  <a:close/>
                </a:path>
              </a:pathLst>
            </a:custGeom>
            <a:solidFill>
              <a:srgbClr val="FD8637"/>
            </a:solidFill>
          </p:spPr>
          <p:txBody>
            <a:bodyPr wrap="square" lIns="0" tIns="0" rIns="0" bIns="0" rtlCol="0"/>
            <a:lstStyle/>
            <a:p>
              <a:endParaRPr/>
            </a:p>
          </p:txBody>
        </p:sp>
      </p:grpSp>
      <p:sp>
        <p:nvSpPr>
          <p:cNvPr id="23" name="object 23"/>
          <p:cNvSpPr txBox="1">
            <a:spLocks noGrp="1"/>
          </p:cNvSpPr>
          <p:nvPr>
            <p:ph type="title"/>
          </p:nvPr>
        </p:nvSpPr>
        <p:spPr>
          <a:xfrm>
            <a:off x="2228311" y="3068320"/>
            <a:ext cx="5007610" cy="436880"/>
          </a:xfrm>
          <a:prstGeom prst="rect">
            <a:avLst/>
          </a:prstGeom>
        </p:spPr>
        <p:txBody>
          <a:bodyPr vert="horz" wrap="square" lIns="0" tIns="12700" rIns="0" bIns="0" rtlCol="0">
            <a:spAutoFit/>
          </a:bodyPr>
          <a:lstStyle/>
          <a:p>
            <a:pPr marL="12700">
              <a:lnSpc>
                <a:spcPct val="100000"/>
              </a:lnSpc>
              <a:spcBef>
                <a:spcPts val="100"/>
              </a:spcBef>
            </a:pPr>
            <a:r>
              <a:rPr sz="2700" b="1" spc="-5" dirty="0">
                <a:solidFill>
                  <a:srgbClr val="575F6C"/>
                </a:solidFill>
                <a:latin typeface="Times New Roman"/>
                <a:cs typeface="Times New Roman"/>
              </a:rPr>
              <a:t>PRESENTATION</a:t>
            </a:r>
            <a:r>
              <a:rPr sz="2700" b="1" spc="-50" dirty="0">
                <a:solidFill>
                  <a:srgbClr val="575F6C"/>
                </a:solidFill>
                <a:latin typeface="Times New Roman"/>
                <a:cs typeface="Times New Roman"/>
              </a:rPr>
              <a:t> </a:t>
            </a:r>
            <a:r>
              <a:rPr sz="2700" b="1" spc="-5" dirty="0">
                <a:solidFill>
                  <a:srgbClr val="575F6C"/>
                </a:solidFill>
                <a:latin typeface="Times New Roman"/>
                <a:cs typeface="Times New Roman"/>
              </a:rPr>
              <a:t>ON</a:t>
            </a:r>
            <a:r>
              <a:rPr sz="2700" b="1" spc="-45" dirty="0">
                <a:solidFill>
                  <a:srgbClr val="575F6C"/>
                </a:solidFill>
                <a:latin typeface="Times New Roman"/>
                <a:cs typeface="Times New Roman"/>
              </a:rPr>
              <a:t> </a:t>
            </a:r>
            <a:r>
              <a:rPr sz="2700" b="1" spc="-5" dirty="0">
                <a:solidFill>
                  <a:srgbClr val="575F6C"/>
                </a:solidFill>
                <a:latin typeface="Times New Roman"/>
                <a:cs typeface="Times New Roman"/>
              </a:rPr>
              <a:t>PROJECT</a:t>
            </a:r>
            <a:endParaRPr sz="2700" dirty="0">
              <a:latin typeface="Times New Roman"/>
              <a:cs typeface="Times New Roman"/>
            </a:endParaRPr>
          </a:p>
        </p:txBody>
      </p:sp>
      <p:sp>
        <p:nvSpPr>
          <p:cNvPr id="24" name="object 24"/>
          <p:cNvSpPr txBox="1"/>
          <p:nvPr/>
        </p:nvSpPr>
        <p:spPr>
          <a:xfrm>
            <a:off x="2529713" y="3968906"/>
            <a:ext cx="4411980" cy="1822294"/>
          </a:xfrm>
          <a:prstGeom prst="rect">
            <a:avLst/>
          </a:prstGeom>
        </p:spPr>
        <p:txBody>
          <a:bodyPr vert="horz" wrap="square" lIns="0" tIns="12700" rIns="0" bIns="0" rtlCol="0">
            <a:spAutoFit/>
          </a:bodyPr>
          <a:lstStyle/>
          <a:p>
            <a:pPr algn="ctr">
              <a:lnSpc>
                <a:spcPct val="100000"/>
              </a:lnSpc>
              <a:spcBef>
                <a:spcPts val="100"/>
              </a:spcBef>
            </a:pPr>
            <a:r>
              <a:rPr lang="en-IN" sz="2700" b="1" spc="-5" dirty="0">
                <a:solidFill>
                  <a:schemeClr val="tx2">
                    <a:lumMod val="50000"/>
                  </a:schemeClr>
                </a:solidFill>
                <a:latin typeface="Times New Roman"/>
                <a:cs typeface="Times New Roman"/>
              </a:rPr>
              <a:t>Virtual Assistance</a:t>
            </a:r>
            <a:endParaRPr sz="2150" dirty="0">
              <a:latin typeface="Times New Roman"/>
              <a:cs typeface="Times New Roman"/>
            </a:endParaRPr>
          </a:p>
          <a:p>
            <a:pPr>
              <a:lnSpc>
                <a:spcPct val="100000"/>
              </a:lnSpc>
            </a:pPr>
            <a:endParaRPr sz="2150" dirty="0">
              <a:latin typeface="Times New Roman"/>
              <a:cs typeface="Times New Roman"/>
            </a:endParaRPr>
          </a:p>
          <a:p>
            <a:pPr marL="182880" marR="254000" algn="ctr">
              <a:lnSpc>
                <a:spcPct val="128499"/>
              </a:lnSpc>
            </a:pPr>
            <a:r>
              <a:rPr sz="1800" b="1" spc="-5" dirty="0">
                <a:solidFill>
                  <a:srgbClr val="575F6C"/>
                </a:solidFill>
                <a:latin typeface="Times New Roman"/>
                <a:cs typeface="Times New Roman"/>
              </a:rPr>
              <a:t>Presented By: </a:t>
            </a:r>
            <a:r>
              <a:rPr lang="en-IN" b="1" spc="-5" dirty="0">
                <a:solidFill>
                  <a:srgbClr val="575F6C"/>
                </a:solidFill>
                <a:latin typeface="Times New Roman"/>
                <a:cs typeface="Times New Roman"/>
              </a:rPr>
              <a:t>Sumit Kumar Soni</a:t>
            </a:r>
          </a:p>
          <a:p>
            <a:pPr marL="182880" marR="254000" algn="ctr">
              <a:lnSpc>
                <a:spcPct val="128499"/>
              </a:lnSpc>
            </a:pPr>
            <a:r>
              <a:rPr sz="1800" b="1" spc="-5" dirty="0">
                <a:solidFill>
                  <a:srgbClr val="575F6C"/>
                </a:solidFill>
                <a:latin typeface="Times New Roman"/>
                <a:cs typeface="Times New Roman"/>
              </a:rPr>
              <a:t> </a:t>
            </a:r>
            <a:r>
              <a:rPr sz="1800" b="1" spc="-434" dirty="0">
                <a:solidFill>
                  <a:srgbClr val="575F6C"/>
                </a:solidFill>
                <a:latin typeface="Times New Roman"/>
                <a:cs typeface="Times New Roman"/>
              </a:rPr>
              <a:t> </a:t>
            </a:r>
            <a:r>
              <a:rPr sz="1800" b="1" spc="-5" dirty="0">
                <a:solidFill>
                  <a:srgbClr val="575F6C"/>
                </a:solidFill>
                <a:latin typeface="Times New Roman"/>
                <a:cs typeface="Times New Roman"/>
              </a:rPr>
              <a:t>Enroll.</a:t>
            </a:r>
            <a:r>
              <a:rPr sz="1800" b="1" spc="15" dirty="0">
                <a:solidFill>
                  <a:srgbClr val="575F6C"/>
                </a:solidFill>
                <a:latin typeface="Times New Roman"/>
                <a:cs typeface="Times New Roman"/>
              </a:rPr>
              <a:t> </a:t>
            </a:r>
            <a:r>
              <a:rPr sz="1800" b="1" dirty="0">
                <a:solidFill>
                  <a:srgbClr val="575F6C"/>
                </a:solidFill>
                <a:latin typeface="Arial"/>
                <a:cs typeface="Arial"/>
              </a:rPr>
              <a:t>:</a:t>
            </a:r>
            <a:r>
              <a:rPr sz="1800" b="1" spc="-10" dirty="0">
                <a:solidFill>
                  <a:srgbClr val="575F6C"/>
                </a:solidFill>
                <a:latin typeface="Arial"/>
                <a:cs typeface="Arial"/>
              </a:rPr>
              <a:t> </a:t>
            </a:r>
            <a:r>
              <a:rPr sz="1800" b="1" spc="-5" dirty="0">
                <a:solidFill>
                  <a:srgbClr val="575F6C"/>
                </a:solidFill>
                <a:latin typeface="Arial"/>
                <a:cs typeface="Arial"/>
              </a:rPr>
              <a:t>0101CA</a:t>
            </a:r>
            <a:r>
              <a:rPr lang="en-IN" b="1" spc="-5" dirty="0">
                <a:solidFill>
                  <a:srgbClr val="575F6C"/>
                </a:solidFill>
                <a:latin typeface="Arial"/>
                <a:cs typeface="Arial"/>
              </a:rPr>
              <a:t>201031</a:t>
            </a:r>
            <a:endParaRPr sz="1800" dirty="0">
              <a:latin typeface="Arial"/>
              <a:cs typeface="Arial"/>
            </a:endParaRPr>
          </a:p>
          <a:p>
            <a:pPr marR="62230" algn="ctr">
              <a:lnSpc>
                <a:spcPct val="100000"/>
              </a:lnSpc>
              <a:spcBef>
                <a:spcPts val="615"/>
              </a:spcBef>
            </a:pPr>
            <a:r>
              <a:rPr sz="1800" b="1" spc="-5" dirty="0">
                <a:solidFill>
                  <a:srgbClr val="575F6C"/>
                </a:solidFill>
                <a:latin typeface="Times New Roman"/>
                <a:cs typeface="Times New Roman"/>
              </a:rPr>
              <a:t>MCA</a:t>
            </a:r>
            <a:r>
              <a:rPr sz="1800" b="1" spc="-35" dirty="0">
                <a:solidFill>
                  <a:srgbClr val="575F6C"/>
                </a:solidFill>
                <a:latin typeface="Times New Roman"/>
                <a:cs typeface="Times New Roman"/>
              </a:rPr>
              <a:t> </a:t>
            </a:r>
            <a:r>
              <a:rPr lang="en-IN" b="1" spc="-35" dirty="0">
                <a:solidFill>
                  <a:srgbClr val="575F6C"/>
                </a:solidFill>
                <a:latin typeface="Times New Roman"/>
                <a:cs typeface="Times New Roman"/>
              </a:rPr>
              <a:t>4</a:t>
            </a:r>
            <a:r>
              <a:rPr sz="1800" b="1" baseline="30092" dirty="0" err="1">
                <a:solidFill>
                  <a:srgbClr val="575F6C"/>
                </a:solidFill>
                <a:latin typeface="Times New Roman"/>
                <a:cs typeface="Times New Roman"/>
              </a:rPr>
              <a:t>th</a:t>
            </a:r>
            <a:r>
              <a:rPr sz="1800" b="1" spc="187" baseline="30092" dirty="0">
                <a:solidFill>
                  <a:srgbClr val="575F6C"/>
                </a:solidFill>
                <a:latin typeface="Times New Roman"/>
                <a:cs typeface="Times New Roman"/>
              </a:rPr>
              <a:t> </a:t>
            </a:r>
            <a:r>
              <a:rPr sz="1800" b="1" spc="-5" dirty="0">
                <a:solidFill>
                  <a:srgbClr val="575F6C"/>
                </a:solidFill>
                <a:latin typeface="Times New Roman"/>
                <a:cs typeface="Times New Roman"/>
              </a:rPr>
              <a:t>Semester</a:t>
            </a:r>
            <a:endParaRPr sz="1800" dirty="0">
              <a:latin typeface="Times New Roman"/>
              <a:cs typeface="Times New Roman"/>
            </a:endParaRPr>
          </a:p>
        </p:txBody>
      </p:sp>
      <p:pic>
        <p:nvPicPr>
          <p:cNvPr id="25" name="object 25"/>
          <p:cNvPicPr/>
          <p:nvPr/>
        </p:nvPicPr>
        <p:blipFill>
          <a:blip r:embed="rId4" cstate="print"/>
          <a:stretch>
            <a:fillRect/>
          </a:stretch>
        </p:blipFill>
        <p:spPr>
          <a:xfrm>
            <a:off x="3853660" y="1317266"/>
            <a:ext cx="1341471" cy="1425934"/>
          </a:xfrm>
          <a:prstGeom prst="rect">
            <a:avLst/>
          </a:prstGeom>
        </p:spPr>
      </p:pic>
      <p:sp>
        <p:nvSpPr>
          <p:cNvPr id="26" name="object 26"/>
          <p:cNvSpPr txBox="1"/>
          <p:nvPr/>
        </p:nvSpPr>
        <p:spPr>
          <a:xfrm>
            <a:off x="2038279" y="531119"/>
            <a:ext cx="5206583" cy="611881"/>
          </a:xfrm>
          <a:prstGeom prst="rect">
            <a:avLst/>
          </a:prstGeom>
        </p:spPr>
        <p:txBody>
          <a:bodyPr vert="horz" wrap="square" lIns="0" tIns="26034" rIns="0" bIns="0" rtlCol="0">
            <a:spAutoFit/>
          </a:bodyPr>
          <a:lstStyle/>
          <a:p>
            <a:pPr marL="1296035" marR="5080" indent="-1283970">
              <a:lnSpc>
                <a:spcPts val="2250"/>
              </a:lnSpc>
              <a:spcBef>
                <a:spcPts val="204"/>
              </a:spcBef>
            </a:pPr>
            <a:r>
              <a:rPr sz="1900" b="1" spc="-5" dirty="0">
                <a:solidFill>
                  <a:srgbClr val="3667C4"/>
                </a:solidFill>
                <a:latin typeface="Times New Roman"/>
                <a:cs typeface="Times New Roman"/>
              </a:rPr>
              <a:t>UNIVERSITY</a:t>
            </a:r>
            <a:r>
              <a:rPr sz="1900" b="1" dirty="0">
                <a:solidFill>
                  <a:srgbClr val="3667C4"/>
                </a:solidFill>
                <a:latin typeface="Times New Roman"/>
                <a:cs typeface="Times New Roman"/>
              </a:rPr>
              <a:t> </a:t>
            </a:r>
            <a:r>
              <a:rPr sz="1900" b="1" spc="-5" dirty="0">
                <a:solidFill>
                  <a:srgbClr val="3667C4"/>
                </a:solidFill>
                <a:latin typeface="Times New Roman"/>
                <a:cs typeface="Times New Roman"/>
              </a:rPr>
              <a:t>INSTITUTE</a:t>
            </a:r>
            <a:r>
              <a:rPr sz="1900" b="1" dirty="0">
                <a:solidFill>
                  <a:srgbClr val="3667C4"/>
                </a:solidFill>
                <a:latin typeface="Times New Roman"/>
                <a:cs typeface="Times New Roman"/>
              </a:rPr>
              <a:t> OF </a:t>
            </a:r>
            <a:r>
              <a:rPr sz="1900" b="1" spc="-5" dirty="0">
                <a:solidFill>
                  <a:srgbClr val="3667C4"/>
                </a:solidFill>
                <a:latin typeface="Times New Roman"/>
                <a:cs typeface="Times New Roman"/>
              </a:rPr>
              <a:t>TECHNOLOGY </a:t>
            </a:r>
            <a:r>
              <a:rPr sz="1900" b="1" spc="-459" dirty="0">
                <a:solidFill>
                  <a:srgbClr val="3667C4"/>
                </a:solidFill>
                <a:latin typeface="Times New Roman"/>
                <a:cs typeface="Times New Roman"/>
              </a:rPr>
              <a:t> </a:t>
            </a:r>
            <a:r>
              <a:rPr sz="1900" b="1" spc="-5" dirty="0">
                <a:solidFill>
                  <a:srgbClr val="3667C4"/>
                </a:solidFill>
                <a:latin typeface="Times New Roman"/>
                <a:cs typeface="Times New Roman"/>
              </a:rPr>
              <a:t>RGPV,</a:t>
            </a:r>
            <a:r>
              <a:rPr sz="1900" b="1" spc="5" dirty="0">
                <a:solidFill>
                  <a:srgbClr val="3667C4"/>
                </a:solidFill>
                <a:latin typeface="Times New Roman"/>
                <a:cs typeface="Times New Roman"/>
              </a:rPr>
              <a:t> </a:t>
            </a:r>
            <a:r>
              <a:rPr sz="1900" b="1" spc="-5" dirty="0">
                <a:solidFill>
                  <a:srgbClr val="3667C4"/>
                </a:solidFill>
                <a:latin typeface="Times New Roman"/>
                <a:cs typeface="Times New Roman"/>
              </a:rPr>
              <a:t>BHOPAL(M.P.)</a:t>
            </a:r>
            <a:endParaRPr sz="19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183005">
              <a:lnSpc>
                <a:spcPct val="100000"/>
              </a:lnSpc>
              <a:spcBef>
                <a:spcPts val="100"/>
              </a:spcBef>
            </a:pPr>
            <a:r>
              <a:rPr spc="-5" dirty="0"/>
              <a:t>SCREENSHOTS</a:t>
            </a:r>
          </a:p>
        </p:txBody>
      </p:sp>
      <p:sp>
        <p:nvSpPr>
          <p:cNvPr id="3" name="object 3"/>
          <p:cNvSpPr txBox="1"/>
          <p:nvPr/>
        </p:nvSpPr>
        <p:spPr>
          <a:xfrm>
            <a:off x="4333424" y="3152392"/>
            <a:ext cx="1977389" cy="513080"/>
          </a:xfrm>
          <a:prstGeom prst="rect">
            <a:avLst/>
          </a:prstGeom>
        </p:spPr>
        <p:txBody>
          <a:bodyPr vert="horz" wrap="square" lIns="0" tIns="12700" rIns="0" bIns="0" rtlCol="0">
            <a:spAutoFit/>
          </a:bodyPr>
          <a:lstStyle/>
          <a:p>
            <a:pPr marL="12700">
              <a:lnSpc>
                <a:spcPct val="100000"/>
              </a:lnSpc>
              <a:spcBef>
                <a:spcPts val="100"/>
              </a:spcBef>
            </a:pPr>
            <a:r>
              <a:rPr sz="3200" b="1" spc="-5" dirty="0">
                <a:solidFill>
                  <a:srgbClr val="414751"/>
                </a:solidFill>
                <a:latin typeface="Times New Roman"/>
                <a:cs typeface="Times New Roman"/>
              </a:rPr>
              <a:t>User</a:t>
            </a:r>
            <a:r>
              <a:rPr sz="3200" b="1" spc="-90" dirty="0">
                <a:solidFill>
                  <a:srgbClr val="414751"/>
                </a:solidFill>
                <a:latin typeface="Times New Roman"/>
                <a:cs typeface="Times New Roman"/>
              </a:rPr>
              <a:t> </a:t>
            </a:r>
            <a:r>
              <a:rPr sz="3200" b="1" spc="-5" dirty="0">
                <a:solidFill>
                  <a:srgbClr val="414751"/>
                </a:solidFill>
                <a:latin typeface="Times New Roman"/>
                <a:cs typeface="Times New Roman"/>
              </a:rPr>
              <a:t>Views</a:t>
            </a:r>
            <a:endParaRPr sz="32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03200"/>
            <a:ext cx="4982210" cy="628377"/>
          </a:xfrm>
          <a:prstGeom prst="rect">
            <a:avLst/>
          </a:prstGeom>
        </p:spPr>
        <p:txBody>
          <a:bodyPr vert="horz" wrap="square" lIns="0" tIns="12700" rIns="0" bIns="0" rtlCol="0">
            <a:spAutoFit/>
          </a:bodyPr>
          <a:lstStyle/>
          <a:p>
            <a:pPr marL="12700">
              <a:lnSpc>
                <a:spcPct val="100000"/>
              </a:lnSpc>
              <a:spcBef>
                <a:spcPts val="100"/>
              </a:spcBef>
            </a:pPr>
            <a:r>
              <a:rPr lang="en-IN" sz="3200" spc="-10" dirty="0">
                <a:solidFill>
                  <a:srgbClr val="C00000"/>
                </a:solidFill>
                <a:latin typeface="Times New Roman" panose="02020603050405020304" pitchFamily="18" charset="0"/>
                <a:cs typeface="Times New Roman" panose="02020603050405020304" pitchFamily="18" charset="0"/>
              </a:rPr>
              <a:t>Input / Output Screen</a:t>
            </a:r>
            <a:r>
              <a:rPr lang="en-IN" spc="-10" dirty="0">
                <a:solidFill>
                  <a:srgbClr val="C00000"/>
                </a:solidFill>
              </a:rPr>
              <a:t> </a:t>
            </a:r>
            <a:endParaRPr spc="-5" dirty="0">
              <a:solidFill>
                <a:srgbClr val="C00000"/>
              </a:solidFill>
            </a:endParaRPr>
          </a:p>
        </p:txBody>
      </p:sp>
      <p:pic>
        <p:nvPicPr>
          <p:cNvPr id="7" name="Picture 6">
            <a:extLst>
              <a:ext uri="{FF2B5EF4-FFF2-40B4-BE49-F238E27FC236}">
                <a16:creationId xmlns:a16="http://schemas.microsoft.com/office/drawing/2014/main" id="{9834A48E-20AF-E2C1-E679-08BCCAB56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95400"/>
            <a:ext cx="7391400" cy="5181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0B18-A4B9-CD73-DDB3-521DF5E6521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Email Sent</a:t>
            </a:r>
          </a:p>
        </p:txBody>
      </p:sp>
      <p:pic>
        <p:nvPicPr>
          <p:cNvPr id="4" name="Picture 3">
            <a:extLst>
              <a:ext uri="{FF2B5EF4-FFF2-40B4-BE49-F238E27FC236}">
                <a16:creationId xmlns:a16="http://schemas.microsoft.com/office/drawing/2014/main" id="{ACBC0D15-83D4-C555-0342-4F1D55DFA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91078"/>
            <a:ext cx="7948504" cy="5409722"/>
          </a:xfrm>
          <a:prstGeom prst="rect">
            <a:avLst/>
          </a:prstGeom>
        </p:spPr>
      </p:pic>
    </p:spTree>
    <p:extLst>
      <p:ext uri="{BB962C8B-B14F-4D97-AF65-F5344CB8AC3E}">
        <p14:creationId xmlns:p14="http://schemas.microsoft.com/office/powerpoint/2010/main" val="65860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16CC-ED04-E233-736F-D683B44755EB}"/>
              </a:ext>
            </a:extLst>
          </p:cNvPr>
          <p:cNvSpPr>
            <a:spLocks noGrp="1"/>
          </p:cNvSpPr>
          <p:nvPr>
            <p:ph type="title"/>
          </p:nvPr>
        </p:nvSpPr>
        <p:spPr>
          <a:xfrm>
            <a:off x="433496" y="249004"/>
            <a:ext cx="7948504" cy="665396"/>
          </a:xfrm>
        </p:spPr>
        <p:txBody>
          <a:bodyPr/>
          <a:lstStyle/>
          <a:p>
            <a:pPr algn="ctr"/>
            <a:r>
              <a:rPr lang="en-IN" sz="4000" spc="-5" dirty="0">
                <a:latin typeface="Times New Roman"/>
                <a:cs typeface="Times New Roman"/>
              </a:rPr>
              <a:t>TECHNOLOGY</a:t>
            </a:r>
            <a:r>
              <a:rPr lang="en-IN" sz="4000" spc="-90" dirty="0">
                <a:latin typeface="Times New Roman"/>
                <a:cs typeface="Times New Roman"/>
              </a:rPr>
              <a:t> </a:t>
            </a:r>
            <a:r>
              <a:rPr lang="en-IN" sz="4000" spc="-5" dirty="0">
                <a:latin typeface="Times New Roman"/>
                <a:cs typeface="Times New Roman"/>
              </a:rPr>
              <a:t>USED</a:t>
            </a:r>
            <a:endParaRPr lang="en-IN" dirty="0"/>
          </a:p>
        </p:txBody>
      </p:sp>
      <p:sp>
        <p:nvSpPr>
          <p:cNvPr id="3" name="Text Placeholder 2">
            <a:extLst>
              <a:ext uri="{FF2B5EF4-FFF2-40B4-BE49-F238E27FC236}">
                <a16:creationId xmlns:a16="http://schemas.microsoft.com/office/drawing/2014/main" id="{56E75ED3-08FA-1554-3F07-8248C1433A3A}"/>
              </a:ext>
            </a:extLst>
          </p:cNvPr>
          <p:cNvSpPr>
            <a:spLocks noGrp="1"/>
          </p:cNvSpPr>
          <p:nvPr>
            <p:ph type="body" idx="1"/>
          </p:nvPr>
        </p:nvSpPr>
        <p:spPr>
          <a:xfrm>
            <a:off x="508921" y="1295400"/>
            <a:ext cx="8126156" cy="4969053"/>
          </a:xfrm>
        </p:spPr>
        <p:txBody>
          <a:bodyPr/>
          <a:lstStyle/>
          <a:p>
            <a:pPr marL="571500" indent="-571500">
              <a:buFont typeface="Arial" panose="020B0604020202020204" pitchFamily="34" charset="0"/>
              <a:buChar char="•"/>
            </a:pPr>
            <a:r>
              <a:rPr lang="en-IN" sz="3600" b="1" spc="-5" dirty="0">
                <a:latin typeface="Times New Roman"/>
                <a:cs typeface="Times New Roman"/>
              </a:rPr>
              <a:t>Front-End</a:t>
            </a:r>
          </a:p>
          <a:p>
            <a:pPr marL="1657350" lvl="3" indent="-285750">
              <a:buFont typeface="Wingdings" panose="05000000000000000000" pitchFamily="2" charset="2"/>
              <a:buChar char="v"/>
            </a:pPr>
            <a:endParaRPr lang="en-IN" b="1" spc="-5" dirty="0">
              <a:latin typeface="Times New Roman"/>
              <a:cs typeface="Times New Roman"/>
            </a:endParaRPr>
          </a:p>
          <a:p>
            <a:pPr marL="1657350" lvl="3" indent="-285750">
              <a:lnSpc>
                <a:spcPct val="150000"/>
              </a:lnSpc>
              <a:buFont typeface="Wingdings" panose="05000000000000000000" pitchFamily="2" charset="2"/>
              <a:buChar char="ü"/>
            </a:pPr>
            <a:r>
              <a:rPr lang="en-IN" sz="2400" spc="-5" dirty="0">
                <a:latin typeface="Times New Roman"/>
                <a:cs typeface="Times New Roman"/>
              </a:rPr>
              <a:t>PHP</a:t>
            </a:r>
          </a:p>
          <a:p>
            <a:pPr marL="1657350" lvl="3" indent="-285750">
              <a:lnSpc>
                <a:spcPct val="150000"/>
              </a:lnSpc>
              <a:buFont typeface="Wingdings" panose="05000000000000000000" pitchFamily="2" charset="2"/>
              <a:buChar char="ü"/>
            </a:pPr>
            <a:r>
              <a:rPr lang="en-IN" sz="2400" spc="-5" dirty="0">
                <a:latin typeface="Times New Roman"/>
                <a:cs typeface="Times New Roman"/>
              </a:rPr>
              <a:t>HTML</a:t>
            </a:r>
          </a:p>
          <a:p>
            <a:pPr marL="1657350" lvl="3" indent="-285750">
              <a:lnSpc>
                <a:spcPct val="150000"/>
              </a:lnSpc>
              <a:buFont typeface="Wingdings" panose="05000000000000000000" pitchFamily="2" charset="2"/>
              <a:buChar char="ü"/>
            </a:pPr>
            <a:r>
              <a:rPr lang="en-IN" sz="2400" spc="-5" dirty="0">
                <a:latin typeface="Times New Roman"/>
                <a:cs typeface="Times New Roman"/>
              </a:rPr>
              <a:t>CSS </a:t>
            </a:r>
          </a:p>
          <a:p>
            <a:endParaRPr lang="en-IN" spc="-5" dirty="0">
              <a:latin typeface="Times New Roman"/>
              <a:cs typeface="Times New Roman"/>
            </a:endParaRPr>
          </a:p>
          <a:p>
            <a:pPr marL="571500" indent="-571500">
              <a:buFont typeface="Arial" panose="020B0604020202020204" pitchFamily="34" charset="0"/>
              <a:buChar char="•"/>
            </a:pPr>
            <a:r>
              <a:rPr lang="en-IN" sz="3600" b="1" spc="-5" dirty="0">
                <a:latin typeface="Times New Roman"/>
                <a:cs typeface="Times New Roman"/>
              </a:rPr>
              <a:t>Back-End</a:t>
            </a:r>
          </a:p>
          <a:p>
            <a:r>
              <a:rPr lang="en-IN" sz="2000" b="1" spc="-5" dirty="0">
                <a:latin typeface="Times New Roman"/>
                <a:cs typeface="Times New Roman"/>
              </a:rPr>
              <a:t>		</a:t>
            </a:r>
          </a:p>
          <a:p>
            <a:pPr marL="1714500" lvl="3" indent="-342900">
              <a:lnSpc>
                <a:spcPct val="150000"/>
              </a:lnSpc>
              <a:buFont typeface="Wingdings" panose="05000000000000000000" pitchFamily="2" charset="2"/>
              <a:buChar char="ü"/>
            </a:pPr>
            <a:r>
              <a:rPr lang="en-IN" sz="2000" dirty="0"/>
              <a:t>PYTHON</a:t>
            </a:r>
          </a:p>
          <a:p>
            <a:pPr marL="1714500" lvl="3" indent="-342900">
              <a:lnSpc>
                <a:spcPct val="150000"/>
              </a:lnSpc>
              <a:buFont typeface="Wingdings" panose="05000000000000000000" pitchFamily="2" charset="2"/>
              <a:buChar char="ü"/>
            </a:pPr>
            <a:r>
              <a:rPr lang="en-IN" sz="2000" dirty="0"/>
              <a:t>SQL</a:t>
            </a:r>
          </a:p>
          <a:p>
            <a:pPr marL="1714500" lvl="3" indent="-342900">
              <a:lnSpc>
                <a:spcPct val="150000"/>
              </a:lnSpc>
              <a:buFont typeface="Wingdings" panose="05000000000000000000" pitchFamily="2" charset="2"/>
              <a:buChar char="ü"/>
            </a:pPr>
            <a:r>
              <a:rPr lang="en-IN" sz="2000" dirty="0"/>
              <a:t>JAVA SCRIPT </a:t>
            </a:r>
          </a:p>
        </p:txBody>
      </p:sp>
    </p:spTree>
    <p:extLst>
      <p:ext uri="{BB962C8B-B14F-4D97-AF65-F5344CB8AC3E}">
        <p14:creationId xmlns:p14="http://schemas.microsoft.com/office/powerpoint/2010/main" val="4047390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94398"/>
            <a:ext cx="2477135"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LIMITATIONS</a:t>
            </a:r>
            <a:endParaRPr sz="3000" dirty="0">
              <a:latin typeface="Times New Roman"/>
              <a:cs typeface="Times New Roman"/>
            </a:endParaRPr>
          </a:p>
        </p:txBody>
      </p:sp>
      <p:sp>
        <p:nvSpPr>
          <p:cNvPr id="3" name="object 3"/>
          <p:cNvSpPr txBox="1"/>
          <p:nvPr/>
        </p:nvSpPr>
        <p:spPr>
          <a:xfrm>
            <a:off x="533400" y="2438400"/>
            <a:ext cx="4495800" cy="1347805"/>
          </a:xfrm>
          <a:prstGeom prst="rect">
            <a:avLst/>
          </a:prstGeom>
        </p:spPr>
        <p:txBody>
          <a:bodyPr vert="horz" wrap="square" lIns="0" tIns="85090" rIns="0" bIns="0" rtlCol="0">
            <a:spAutoFit/>
          </a:bodyPr>
          <a:lstStyle/>
          <a:p>
            <a:pPr marL="307975" indent="-295910">
              <a:lnSpc>
                <a:spcPct val="100000"/>
              </a:lnSpc>
              <a:spcBef>
                <a:spcPts val="670"/>
              </a:spcBef>
              <a:buClr>
                <a:srgbClr val="FD8637"/>
              </a:buClr>
              <a:buSzPct val="68750"/>
              <a:buFont typeface="Lucida Sans Unicode"/>
              <a:buChar char="□"/>
              <a:tabLst>
                <a:tab pos="307975" algn="l"/>
                <a:tab pos="308610" algn="l"/>
              </a:tabLst>
            </a:pPr>
            <a:r>
              <a:rPr lang="en-IN" sz="2400" spc="-5" dirty="0">
                <a:latin typeface="Times New Roman"/>
                <a:cs typeface="Times New Roman"/>
              </a:rPr>
              <a:t>Only System Work</a:t>
            </a:r>
            <a:endParaRPr sz="2400" dirty="0">
              <a:latin typeface="Times New Roman"/>
              <a:cs typeface="Times New Roman"/>
            </a:endParaRPr>
          </a:p>
          <a:p>
            <a:pPr marL="307975" indent="-295910">
              <a:lnSpc>
                <a:spcPct val="100000"/>
              </a:lnSpc>
              <a:spcBef>
                <a:spcPts val="570"/>
              </a:spcBef>
              <a:buClr>
                <a:srgbClr val="FD8637"/>
              </a:buClr>
              <a:buSzPct val="68750"/>
              <a:buFont typeface="Lucida Sans Unicode"/>
              <a:buChar char="□"/>
              <a:tabLst>
                <a:tab pos="307975" algn="l"/>
                <a:tab pos="308610" algn="l"/>
              </a:tabLst>
            </a:pPr>
            <a:r>
              <a:rPr lang="en-IN" sz="2400" dirty="0">
                <a:latin typeface="Times New Roman"/>
                <a:cs typeface="Times New Roman"/>
              </a:rPr>
              <a:t>Slow Process.</a:t>
            </a:r>
            <a:endParaRPr sz="2400" dirty="0">
              <a:latin typeface="Times New Roman"/>
              <a:cs typeface="Times New Roman"/>
            </a:endParaRPr>
          </a:p>
          <a:p>
            <a:pPr marL="12065">
              <a:lnSpc>
                <a:spcPct val="100000"/>
              </a:lnSpc>
              <a:spcBef>
                <a:spcPts val="570"/>
              </a:spcBef>
              <a:buClr>
                <a:srgbClr val="FD8637"/>
              </a:buClr>
              <a:buSzPct val="68750"/>
              <a:tabLst>
                <a:tab pos="307975" algn="l"/>
                <a:tab pos="308610" algn="l"/>
              </a:tabLst>
            </a:pPr>
            <a:endParaRPr sz="24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94398"/>
            <a:ext cx="4498340"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FUTURE</a:t>
            </a:r>
            <a:r>
              <a:rPr sz="3000" spc="-85" dirty="0">
                <a:latin typeface="Times New Roman"/>
                <a:cs typeface="Times New Roman"/>
              </a:rPr>
              <a:t> </a:t>
            </a:r>
            <a:r>
              <a:rPr sz="3000" spc="-5" dirty="0">
                <a:latin typeface="Times New Roman"/>
                <a:cs typeface="Times New Roman"/>
              </a:rPr>
              <a:t>ENHANCEMENT</a:t>
            </a:r>
            <a:endParaRPr sz="3000" dirty="0">
              <a:latin typeface="Times New Roman"/>
              <a:cs typeface="Times New Roman"/>
            </a:endParaRPr>
          </a:p>
        </p:txBody>
      </p:sp>
      <p:sp>
        <p:nvSpPr>
          <p:cNvPr id="3" name="object 3"/>
          <p:cNvSpPr txBox="1"/>
          <p:nvPr/>
        </p:nvSpPr>
        <p:spPr>
          <a:xfrm>
            <a:off x="508921" y="1541018"/>
            <a:ext cx="4236085" cy="914353"/>
          </a:xfrm>
          <a:prstGeom prst="rect">
            <a:avLst/>
          </a:prstGeom>
        </p:spPr>
        <p:txBody>
          <a:bodyPr vert="horz" wrap="square" lIns="0" tIns="85090" rIns="0" bIns="0" rtlCol="0">
            <a:spAutoFit/>
          </a:bodyPr>
          <a:lstStyle/>
          <a:p>
            <a:pPr marL="354965" indent="-342900">
              <a:lnSpc>
                <a:spcPct val="100000"/>
              </a:lnSpc>
              <a:spcBef>
                <a:spcPts val="670"/>
              </a:spcBef>
              <a:buClr>
                <a:srgbClr val="FD8637"/>
              </a:buClr>
              <a:buSzPct val="68750"/>
              <a:buFont typeface="Wingdings" panose="05000000000000000000" pitchFamily="2" charset="2"/>
              <a:buChar char="ü"/>
              <a:tabLst>
                <a:tab pos="307975" algn="l"/>
                <a:tab pos="308610" algn="l"/>
              </a:tabLst>
            </a:pPr>
            <a:r>
              <a:rPr lang="en-IN" sz="2400" spc="-5" dirty="0">
                <a:latin typeface="Times New Roman"/>
                <a:cs typeface="Times New Roman"/>
              </a:rPr>
              <a:t>IOT</a:t>
            </a:r>
          </a:p>
          <a:p>
            <a:pPr marL="354965" indent="-342900">
              <a:lnSpc>
                <a:spcPct val="100000"/>
              </a:lnSpc>
              <a:spcBef>
                <a:spcPts val="670"/>
              </a:spcBef>
              <a:buClr>
                <a:srgbClr val="FD8637"/>
              </a:buClr>
              <a:buSzPct val="68750"/>
              <a:buFont typeface="Wingdings" panose="05000000000000000000" pitchFamily="2" charset="2"/>
              <a:buChar char="ü"/>
              <a:tabLst>
                <a:tab pos="307975" algn="l"/>
                <a:tab pos="308610" algn="l"/>
              </a:tabLst>
            </a:pPr>
            <a:endParaRPr lang="en-IN" sz="2400" spc="-5" dirty="0">
              <a:latin typeface="Times New Roman"/>
              <a:cs typeface="Times New Roman"/>
            </a:endParaRPr>
          </a:p>
        </p:txBody>
      </p:sp>
      <p:pic>
        <p:nvPicPr>
          <p:cNvPr id="5" name="Picture 4">
            <a:extLst>
              <a:ext uri="{FF2B5EF4-FFF2-40B4-BE49-F238E27FC236}">
                <a16:creationId xmlns:a16="http://schemas.microsoft.com/office/drawing/2014/main" id="{5D801D66-7227-7870-592D-069C8C627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7058025" cy="46291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864C-61D2-3410-A139-B30BB06FBC26}"/>
              </a:ext>
            </a:extLst>
          </p:cNvPr>
          <p:cNvSpPr>
            <a:spLocks noGrp="1"/>
          </p:cNvSpPr>
          <p:nvPr>
            <p:ph type="title"/>
          </p:nvPr>
        </p:nvSpPr>
        <p:spPr>
          <a:xfrm>
            <a:off x="381000" y="355600"/>
            <a:ext cx="7948504" cy="635000"/>
          </a:xfrm>
        </p:spPr>
        <p:txBody>
          <a:bodyPr/>
          <a:lstStyle/>
          <a:p>
            <a:pPr algn="ctr"/>
            <a:r>
              <a:rPr lang="en-IN" dirty="0">
                <a:latin typeface="Times New Roman" panose="02020603050405020304" pitchFamily="18" charset="0"/>
                <a:cs typeface="Times New Roman" panose="02020603050405020304" pitchFamily="18" charset="0"/>
              </a:rPr>
              <a:t>IOT</a:t>
            </a:r>
          </a:p>
        </p:txBody>
      </p:sp>
      <p:sp>
        <p:nvSpPr>
          <p:cNvPr id="3" name="Text Placeholder 2">
            <a:extLst>
              <a:ext uri="{FF2B5EF4-FFF2-40B4-BE49-F238E27FC236}">
                <a16:creationId xmlns:a16="http://schemas.microsoft.com/office/drawing/2014/main" id="{4C3ED4DE-F921-D60C-2F4C-A14788AF34F8}"/>
              </a:ext>
            </a:extLst>
          </p:cNvPr>
          <p:cNvSpPr>
            <a:spLocks noGrp="1"/>
          </p:cNvSpPr>
          <p:nvPr>
            <p:ph type="body" idx="1"/>
          </p:nvPr>
        </p:nvSpPr>
        <p:spPr>
          <a:xfrm>
            <a:off x="508921" y="1295400"/>
            <a:ext cx="8126156" cy="3323987"/>
          </a:xfrm>
        </p:spPr>
        <p:txBody>
          <a:bodyPr/>
          <a:lstStyle/>
          <a:p>
            <a:pPr marL="285750" indent="-285750" algn="l">
              <a:buFont typeface="Arial" panose="020B0604020202020204" pitchFamily="34" charset="0"/>
              <a:buChar char="•"/>
            </a:pPr>
            <a:r>
              <a:rPr lang="en-US" sz="3600" b="1" i="0" dirty="0">
                <a:effectLst/>
                <a:latin typeface="Times New Roman" panose="02020603050405020304" pitchFamily="18" charset="0"/>
                <a:cs typeface="Times New Roman" panose="02020603050405020304" pitchFamily="18" charset="0"/>
              </a:rPr>
              <a:t>Internet of Things</a:t>
            </a:r>
            <a:r>
              <a:rPr lang="en-US" sz="3600" b="0" i="0" dirty="0">
                <a:effectLst/>
                <a:latin typeface="Times New Roman" panose="02020603050405020304" pitchFamily="18" charset="0"/>
                <a:cs typeface="Times New Roman" panose="02020603050405020304" pitchFamily="18" charset="0"/>
              </a:rPr>
              <a:t>, refers to the collective network of connected devices and the technology that facilitates communication between devices and the cloud, as well as between the devices themselves.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04AD-56ED-21E6-2DF5-A62E14A00F90}"/>
              </a:ext>
            </a:extLst>
          </p:cNvPr>
          <p:cNvSpPr>
            <a:spLocks noGrp="1"/>
          </p:cNvSpPr>
          <p:nvPr>
            <p:ph type="title"/>
          </p:nvPr>
        </p:nvSpPr>
        <p:spPr>
          <a:xfrm>
            <a:off x="597747" y="679847"/>
            <a:ext cx="7948504" cy="615553"/>
          </a:xfrm>
        </p:spPr>
        <p:txBody>
          <a:bodyPr/>
          <a:lstStyle/>
          <a:p>
            <a:pPr algn="ctr"/>
            <a:r>
              <a:rPr lang="en-IN" sz="2800" dirty="0"/>
              <a:t>THE VOICE ASSISTANCE FUTURE</a:t>
            </a:r>
            <a:r>
              <a:rPr lang="en-IN" dirty="0"/>
              <a:t> </a:t>
            </a:r>
          </a:p>
        </p:txBody>
      </p:sp>
      <p:sp>
        <p:nvSpPr>
          <p:cNvPr id="3" name="Text Placeholder 2">
            <a:extLst>
              <a:ext uri="{FF2B5EF4-FFF2-40B4-BE49-F238E27FC236}">
                <a16:creationId xmlns:a16="http://schemas.microsoft.com/office/drawing/2014/main" id="{C8AC8E93-5459-2922-7F0E-372EE5D9D40D}"/>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CF42E556-88C2-7D9F-F12E-23847CF6B7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1" y="1537208"/>
            <a:ext cx="8305800" cy="3720592"/>
          </a:xfrm>
          <a:prstGeom prst="rect">
            <a:avLst/>
          </a:prstGeom>
        </p:spPr>
      </p:pic>
    </p:spTree>
    <p:extLst>
      <p:ext uri="{BB962C8B-B14F-4D97-AF65-F5344CB8AC3E}">
        <p14:creationId xmlns:p14="http://schemas.microsoft.com/office/powerpoint/2010/main" val="48690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94398"/>
            <a:ext cx="2477135" cy="482600"/>
          </a:xfrm>
          <a:prstGeom prst="rect">
            <a:avLst/>
          </a:prstGeom>
        </p:spPr>
        <p:txBody>
          <a:bodyPr vert="horz" wrap="square" lIns="0" tIns="12700" rIns="0" bIns="0" rtlCol="0">
            <a:spAutoFit/>
          </a:bodyPr>
          <a:lstStyle/>
          <a:p>
            <a:pPr marL="12700">
              <a:lnSpc>
                <a:spcPct val="100000"/>
              </a:lnSpc>
              <a:spcBef>
                <a:spcPts val="100"/>
              </a:spcBef>
            </a:pPr>
            <a:r>
              <a:rPr sz="3000" spc="-5" dirty="0">
                <a:latin typeface="Times New Roman"/>
                <a:cs typeface="Times New Roman"/>
              </a:rPr>
              <a:t>CONCLUSION</a:t>
            </a:r>
            <a:endParaRPr sz="3000">
              <a:latin typeface="Times New Roman"/>
              <a:cs typeface="Times New Roman"/>
            </a:endParaRPr>
          </a:p>
        </p:txBody>
      </p:sp>
      <p:sp>
        <p:nvSpPr>
          <p:cNvPr id="3" name="object 3"/>
          <p:cNvSpPr txBox="1"/>
          <p:nvPr/>
        </p:nvSpPr>
        <p:spPr>
          <a:xfrm>
            <a:off x="508921" y="1613408"/>
            <a:ext cx="7117715" cy="2259593"/>
          </a:xfrm>
          <a:prstGeom prst="rect">
            <a:avLst/>
          </a:prstGeom>
        </p:spPr>
        <p:txBody>
          <a:bodyPr vert="horz" wrap="square" lIns="0" tIns="27940" rIns="0" bIns="0" rtlCol="0">
            <a:spAutoFit/>
          </a:bodyPr>
          <a:lstStyle/>
          <a:p>
            <a:pPr marL="307975" marR="152400" indent="-295910">
              <a:lnSpc>
                <a:spcPts val="2850"/>
              </a:lnSpc>
              <a:spcBef>
                <a:spcPts val="220"/>
              </a:spcBef>
              <a:buClr>
                <a:srgbClr val="FD8637"/>
              </a:buClr>
              <a:buSzPct val="68750"/>
              <a:buFont typeface="Lucida Sans Unicode"/>
              <a:buChar char="□"/>
              <a:tabLst>
                <a:tab pos="307975" algn="l"/>
                <a:tab pos="308610" algn="l"/>
              </a:tabLst>
            </a:pPr>
            <a:r>
              <a:rPr lang="en-US" sz="2800" i="0" dirty="0">
                <a:effectLst/>
                <a:latin typeface="Times New Roman" panose="02020603050405020304" pitchFamily="18" charset="0"/>
                <a:cs typeface="Times New Roman" panose="02020603050405020304" pitchFamily="18" charset="0"/>
              </a:rPr>
              <a:t>AI virtual assistants are evolving quickly. Companies are enabling them to provide more capabilities like speech recognition and natural language processing advances. It will enable them to understand and perform requests</a:t>
            </a:r>
            <a:r>
              <a:rPr sz="2800" spc="-5"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7999"/>
                </a:moveTo>
                <a:lnTo>
                  <a:pt x="444536" y="6857999"/>
                </a:lnTo>
                <a:lnTo>
                  <a:pt x="444536"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3" name="object 3"/>
          <p:cNvSpPr/>
          <p:nvPr/>
        </p:nvSpPr>
        <p:spPr>
          <a:xfrm>
            <a:off x="882687" y="0"/>
            <a:ext cx="3175" cy="6858000"/>
          </a:xfrm>
          <a:custGeom>
            <a:avLst/>
            <a:gdLst/>
            <a:ahLst/>
            <a:cxnLst/>
            <a:rect l="l" t="t" r="r" b="b"/>
            <a:pathLst>
              <a:path w="3175" h="6858000">
                <a:moveTo>
                  <a:pt x="0" y="6857999"/>
                </a:moveTo>
                <a:lnTo>
                  <a:pt x="3137" y="6857999"/>
                </a:lnTo>
                <a:lnTo>
                  <a:pt x="3137"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4" name="object 4"/>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DC1AB">
              <a:alpha val="53724"/>
            </a:srgbClr>
          </a:solidFill>
        </p:spPr>
        <p:txBody>
          <a:bodyPr wrap="square" lIns="0" tIns="0" rIns="0" bIns="0" rtlCol="0"/>
          <a:lstStyle/>
          <a:p>
            <a:endParaRPr/>
          </a:p>
        </p:txBody>
      </p:sp>
      <p:sp>
        <p:nvSpPr>
          <p:cNvPr id="5" name="object 5"/>
          <p:cNvSpPr/>
          <p:nvPr/>
        </p:nvSpPr>
        <p:spPr>
          <a:xfrm>
            <a:off x="276335" y="0"/>
            <a:ext cx="104775" cy="6858000"/>
          </a:xfrm>
          <a:custGeom>
            <a:avLst/>
            <a:gdLst/>
            <a:ahLst/>
            <a:cxnLst/>
            <a:rect l="l" t="t" r="r" b="b"/>
            <a:pathLst>
              <a:path w="104775" h="6858000">
                <a:moveTo>
                  <a:pt x="104663" y="6857999"/>
                </a:moveTo>
                <a:lnTo>
                  <a:pt x="0" y="6857999"/>
                </a:lnTo>
                <a:lnTo>
                  <a:pt x="0" y="0"/>
                </a:lnTo>
                <a:lnTo>
                  <a:pt x="104663" y="0"/>
                </a:lnTo>
                <a:lnTo>
                  <a:pt x="104663" y="6857999"/>
                </a:lnTo>
                <a:close/>
              </a:path>
            </a:pathLst>
          </a:custGeom>
          <a:solidFill>
            <a:srgbClr val="FFD8CC">
              <a:alpha val="35685"/>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71" y="6857999"/>
                  </a:moveTo>
                  <a:lnTo>
                    <a:pt x="0" y="6857999"/>
                  </a:lnTo>
                  <a:lnTo>
                    <a:pt x="0" y="0"/>
                  </a:lnTo>
                  <a:lnTo>
                    <a:pt x="181871" y="0"/>
                  </a:lnTo>
                  <a:lnTo>
                    <a:pt x="181871" y="6857999"/>
                  </a:lnTo>
                  <a:close/>
                </a:path>
              </a:pathLst>
            </a:custGeom>
            <a:solidFill>
              <a:srgbClr val="FFD8CC">
                <a:alpha val="69802"/>
              </a:srgbClr>
            </a:solidFill>
          </p:spPr>
          <p:txBody>
            <a:bodyPr wrap="square" lIns="0" tIns="0" rIns="0" bIns="0" rtlCol="0"/>
            <a:lstStyle/>
            <a:p>
              <a:endParaRPr/>
            </a:p>
          </p:txBody>
        </p:sp>
        <p:sp>
          <p:nvSpPr>
            <p:cNvPr id="8" name="object 8"/>
            <p:cNvSpPr/>
            <p:nvPr/>
          </p:nvSpPr>
          <p:spPr>
            <a:xfrm>
              <a:off x="1141320" y="0"/>
              <a:ext cx="230504" cy="6858000"/>
            </a:xfrm>
            <a:custGeom>
              <a:avLst/>
              <a:gdLst/>
              <a:ahLst/>
              <a:cxnLst/>
              <a:rect l="l" t="t" r="r" b="b"/>
              <a:pathLst>
                <a:path w="230505" h="6858000">
                  <a:moveTo>
                    <a:pt x="230279" y="6857999"/>
                  </a:moveTo>
                  <a:lnTo>
                    <a:pt x="0" y="6857999"/>
                  </a:lnTo>
                  <a:lnTo>
                    <a:pt x="0" y="0"/>
                  </a:lnTo>
                  <a:lnTo>
                    <a:pt x="230279" y="0"/>
                  </a:lnTo>
                  <a:lnTo>
                    <a:pt x="230279" y="6857999"/>
                  </a:lnTo>
                  <a:close/>
                </a:path>
              </a:pathLst>
            </a:custGeom>
            <a:solidFill>
              <a:srgbClr val="FFEDE7">
                <a:alpha val="70979"/>
              </a:srgbClr>
            </a:solidFill>
          </p:spPr>
          <p:txBody>
            <a:bodyPr wrap="square" lIns="0" tIns="0" rIns="0" bIns="0" rtlCol="0"/>
            <a:lstStyle/>
            <a:p>
              <a:endParaRPr/>
            </a:p>
          </p:txBody>
        </p:sp>
      </p:grpSp>
      <p:sp>
        <p:nvSpPr>
          <p:cNvPr id="9" name="object 9"/>
          <p:cNvSpPr/>
          <p:nvPr/>
        </p:nvSpPr>
        <p:spPr>
          <a:xfrm>
            <a:off x="106344"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nvGrpSpPr>
          <p:cNvPr id="10" name="object 10"/>
          <p:cNvGrpSpPr/>
          <p:nvPr/>
        </p:nvGrpSpPr>
        <p:grpSpPr>
          <a:xfrm>
            <a:off x="825537" y="0"/>
            <a:ext cx="117475" cy="6858000"/>
            <a:chOff x="825537" y="0"/>
            <a:chExt cx="117475" cy="6858000"/>
          </a:xfrm>
        </p:grpSpPr>
        <p:sp>
          <p:nvSpPr>
            <p:cNvPr id="11" name="object 11"/>
            <p:cNvSpPr/>
            <p:nvPr/>
          </p:nvSpPr>
          <p:spPr>
            <a:xfrm>
              <a:off x="914400" y="0"/>
              <a:ext cx="0" cy="6858000"/>
            </a:xfrm>
            <a:custGeom>
              <a:avLst/>
              <a:gdLst/>
              <a:ahLst/>
              <a:cxnLst/>
              <a:rect l="l" t="t" r="r" b="b"/>
              <a:pathLst>
                <a:path h="6858000">
                  <a:moveTo>
                    <a:pt x="0" y="0"/>
                  </a:moveTo>
                  <a:lnTo>
                    <a:pt x="0" y="6857999"/>
                  </a:lnTo>
                </a:path>
              </a:pathLst>
            </a:custGeom>
            <a:ln w="57149">
              <a:solidFill>
                <a:srgbClr val="FFEDE7"/>
              </a:solidFill>
            </a:ln>
          </p:spPr>
          <p:txBody>
            <a:bodyPr wrap="square" lIns="0" tIns="0" rIns="0" bIns="0" rtlCol="0"/>
            <a:lstStyle/>
            <a:p>
              <a:endParaRPr/>
            </a:p>
          </p:txBody>
        </p:sp>
        <p:sp>
          <p:nvSpPr>
            <p:cNvPr id="12" name="object 12"/>
            <p:cNvSpPr/>
            <p:nvPr/>
          </p:nvSpPr>
          <p:spPr>
            <a:xfrm>
              <a:off x="854112" y="0"/>
              <a:ext cx="0" cy="6858000"/>
            </a:xfrm>
            <a:custGeom>
              <a:avLst/>
              <a:gdLst/>
              <a:ahLst/>
              <a:cxnLst/>
              <a:rect l="l" t="t" r="r" b="b"/>
              <a:pathLst>
                <a:path h="6858000">
                  <a:moveTo>
                    <a:pt x="0" y="0"/>
                  </a:moveTo>
                  <a:lnTo>
                    <a:pt x="0" y="6857999"/>
                  </a:lnTo>
                </a:path>
              </a:pathLst>
            </a:custGeom>
            <a:ln w="57149">
              <a:solidFill>
                <a:srgbClr val="FDC1AB"/>
              </a:solidFill>
            </a:ln>
          </p:spPr>
          <p:txBody>
            <a:bodyPr wrap="square" lIns="0" tIns="0" rIns="0" bIns="0" rtlCol="0"/>
            <a:lstStyle/>
            <a:p>
              <a:endParaRPr/>
            </a:p>
          </p:txBody>
        </p:sp>
      </p:grpSp>
      <p:sp>
        <p:nvSpPr>
          <p:cNvPr id="13" name="object 13"/>
          <p:cNvSpPr/>
          <p:nvPr/>
        </p:nvSpPr>
        <p:spPr>
          <a:xfrm>
            <a:off x="1726639" y="0"/>
            <a:ext cx="0" cy="6858000"/>
          </a:xfrm>
          <a:custGeom>
            <a:avLst/>
            <a:gdLst/>
            <a:ahLst/>
            <a:cxnLst/>
            <a:rect l="l" t="t" r="r" b="b"/>
            <a:pathLst>
              <a:path h="6858000">
                <a:moveTo>
                  <a:pt x="0" y="0"/>
                </a:moveTo>
                <a:lnTo>
                  <a:pt x="0" y="6857999"/>
                </a:lnTo>
              </a:path>
            </a:pathLst>
          </a:custGeom>
          <a:ln w="28574">
            <a:solidFill>
              <a:srgbClr val="FDC1AB"/>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7999"/>
                </a:lnTo>
              </a:path>
            </a:pathLst>
          </a:custGeom>
          <a:ln w="9524">
            <a:solidFill>
              <a:srgbClr val="FDC1AB"/>
            </a:solidFill>
          </a:ln>
        </p:spPr>
        <p:txBody>
          <a:bodyPr wrap="square" lIns="0" tIns="0" rIns="0" bIns="0" rtlCol="0"/>
          <a:lstStyle/>
          <a:p>
            <a:endParaRPr/>
          </a:p>
        </p:txBody>
      </p:sp>
      <p:grpSp>
        <p:nvGrpSpPr>
          <p:cNvPr id="15" name="object 15"/>
          <p:cNvGrpSpPr/>
          <p:nvPr/>
        </p:nvGrpSpPr>
        <p:grpSpPr>
          <a:xfrm>
            <a:off x="9085281" y="0"/>
            <a:ext cx="57150" cy="6858000"/>
            <a:chOff x="9085281" y="0"/>
            <a:chExt cx="57150" cy="6858000"/>
          </a:xfrm>
        </p:grpSpPr>
        <p:sp>
          <p:nvSpPr>
            <p:cNvPr id="16" name="object 16"/>
            <p:cNvSpPr/>
            <p:nvPr/>
          </p:nvSpPr>
          <p:spPr>
            <a:xfrm>
              <a:off x="9125286" y="0"/>
              <a:ext cx="0" cy="6858000"/>
            </a:xfrm>
            <a:custGeom>
              <a:avLst/>
              <a:gdLst/>
              <a:ahLst/>
              <a:cxnLst/>
              <a:rect l="l" t="t" r="r" b="b"/>
              <a:pathLst>
                <a:path h="6858000">
                  <a:moveTo>
                    <a:pt x="0" y="0"/>
                  </a:moveTo>
                  <a:lnTo>
                    <a:pt x="0" y="6857999"/>
                  </a:lnTo>
                </a:path>
              </a:pathLst>
            </a:custGeom>
            <a:ln w="34290">
              <a:solidFill>
                <a:srgbClr val="FDC1AB"/>
              </a:solidFill>
            </a:ln>
          </p:spPr>
          <p:txBody>
            <a:bodyPr wrap="square" lIns="0" tIns="0" rIns="0" bIns="0" rtlCol="0"/>
            <a:lstStyle/>
            <a:p>
              <a:endParaRPr/>
            </a:p>
          </p:txBody>
        </p:sp>
        <p:sp>
          <p:nvSpPr>
            <p:cNvPr id="17" name="object 17"/>
            <p:cNvSpPr/>
            <p:nvPr/>
          </p:nvSpPr>
          <p:spPr>
            <a:xfrm>
              <a:off x="9090996" y="0"/>
              <a:ext cx="0" cy="6858000"/>
            </a:xfrm>
            <a:custGeom>
              <a:avLst/>
              <a:gdLst/>
              <a:ahLst/>
              <a:cxnLst/>
              <a:rect l="l" t="t" r="r" b="b"/>
              <a:pathLst>
                <a:path h="6858000">
                  <a:moveTo>
                    <a:pt x="0" y="0"/>
                  </a:moveTo>
                  <a:lnTo>
                    <a:pt x="0" y="6857999"/>
                  </a:lnTo>
                </a:path>
              </a:pathLst>
            </a:custGeom>
            <a:ln w="11429">
              <a:solidFill>
                <a:srgbClr val="FDC1AB"/>
              </a:solidFill>
            </a:ln>
          </p:spPr>
          <p:txBody>
            <a:bodyPr wrap="square" lIns="0" tIns="0" rIns="0" bIns="0" rtlCol="0"/>
            <a:lstStyle/>
            <a:p>
              <a:endParaRPr/>
            </a:p>
          </p:txBody>
        </p:sp>
      </p:grpSp>
      <p:grpSp>
        <p:nvGrpSpPr>
          <p:cNvPr id="18" name="object 18"/>
          <p:cNvGrpSpPr/>
          <p:nvPr/>
        </p:nvGrpSpPr>
        <p:grpSpPr>
          <a:xfrm>
            <a:off x="609600" y="0"/>
            <a:ext cx="1661160" cy="6858000"/>
            <a:chOff x="609600" y="0"/>
            <a:chExt cx="1661160" cy="6858000"/>
          </a:xfrm>
        </p:grpSpPr>
        <p:sp>
          <p:nvSpPr>
            <p:cNvPr id="19" name="object 19"/>
            <p:cNvSpPr/>
            <p:nvPr/>
          </p:nvSpPr>
          <p:spPr>
            <a:xfrm>
              <a:off x="121920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FDC1AB">
                <a:alpha val="50979"/>
              </a:srgbClr>
            </a:solidFill>
          </p:spPr>
          <p:txBody>
            <a:bodyPr wrap="square" lIns="0" tIns="0" rIns="0" bIns="0" rtlCol="0"/>
            <a:lstStyle/>
            <a:p>
              <a:endParaRPr/>
            </a:p>
          </p:txBody>
        </p:sp>
        <p:sp>
          <p:nvSpPr>
            <p:cNvPr id="20" name="object 20"/>
            <p:cNvSpPr/>
            <p:nvPr/>
          </p:nvSpPr>
          <p:spPr>
            <a:xfrm>
              <a:off x="609600" y="3429012"/>
              <a:ext cx="1341755" cy="2079625"/>
            </a:xfrm>
            <a:custGeom>
              <a:avLst/>
              <a:gdLst/>
              <a:ahLst/>
              <a:cxnLst/>
              <a:rect l="l" t="t" r="r" b="b"/>
              <a:pathLst>
                <a:path w="1341755" h="2079625">
                  <a:moveTo>
                    <a:pt x="1295400" y="647700"/>
                  </a:moveTo>
                  <a:lnTo>
                    <a:pt x="1293355" y="596404"/>
                  </a:lnTo>
                  <a:lnTo>
                    <a:pt x="1287322" y="545757"/>
                  </a:lnTo>
                  <a:lnTo>
                    <a:pt x="1277378" y="495973"/>
                  </a:lnTo>
                  <a:lnTo>
                    <a:pt x="1263599" y="447255"/>
                  </a:lnTo>
                  <a:lnTo>
                    <a:pt x="1246085" y="399834"/>
                  </a:lnTo>
                  <a:lnTo>
                    <a:pt x="1224940" y="353910"/>
                  </a:lnTo>
                  <a:lnTo>
                    <a:pt x="1200226" y="309727"/>
                  </a:lnTo>
                  <a:lnTo>
                    <a:pt x="1172057" y="267487"/>
                  </a:lnTo>
                  <a:lnTo>
                    <a:pt x="1140510" y="227406"/>
                  </a:lnTo>
                  <a:lnTo>
                    <a:pt x="1105687" y="189699"/>
                  </a:lnTo>
                  <a:lnTo>
                    <a:pt x="1067981" y="154876"/>
                  </a:lnTo>
                  <a:lnTo>
                    <a:pt x="1027899" y="123329"/>
                  </a:lnTo>
                  <a:lnTo>
                    <a:pt x="985659" y="95161"/>
                  </a:lnTo>
                  <a:lnTo>
                    <a:pt x="941476" y="70446"/>
                  </a:lnTo>
                  <a:lnTo>
                    <a:pt x="895553" y="49301"/>
                  </a:lnTo>
                  <a:lnTo>
                    <a:pt x="848131" y="31788"/>
                  </a:lnTo>
                  <a:lnTo>
                    <a:pt x="799414" y="18008"/>
                  </a:lnTo>
                  <a:lnTo>
                    <a:pt x="749630" y="8064"/>
                  </a:lnTo>
                  <a:lnTo>
                    <a:pt x="698982" y="2032"/>
                  </a:lnTo>
                  <a:lnTo>
                    <a:pt x="647700" y="0"/>
                  </a:lnTo>
                  <a:lnTo>
                    <a:pt x="599351" y="1765"/>
                  </a:lnTo>
                  <a:lnTo>
                    <a:pt x="551980" y="7010"/>
                  </a:lnTo>
                  <a:lnTo>
                    <a:pt x="505701" y="15608"/>
                  </a:lnTo>
                  <a:lnTo>
                    <a:pt x="460629" y="27419"/>
                  </a:lnTo>
                  <a:lnTo>
                    <a:pt x="416902" y="42316"/>
                  </a:lnTo>
                  <a:lnTo>
                    <a:pt x="374637" y="60198"/>
                  </a:lnTo>
                  <a:lnTo>
                    <a:pt x="333971" y="80911"/>
                  </a:lnTo>
                  <a:lnTo>
                    <a:pt x="295008" y="104343"/>
                  </a:lnTo>
                  <a:lnTo>
                    <a:pt x="257898" y="130365"/>
                  </a:lnTo>
                  <a:lnTo>
                    <a:pt x="222758" y="158864"/>
                  </a:lnTo>
                  <a:lnTo>
                    <a:pt x="189699" y="189699"/>
                  </a:lnTo>
                  <a:lnTo>
                    <a:pt x="158864" y="222758"/>
                  </a:lnTo>
                  <a:lnTo>
                    <a:pt x="130365" y="257898"/>
                  </a:lnTo>
                  <a:lnTo>
                    <a:pt x="104343" y="295008"/>
                  </a:lnTo>
                  <a:lnTo>
                    <a:pt x="80911" y="333971"/>
                  </a:lnTo>
                  <a:lnTo>
                    <a:pt x="60198" y="374637"/>
                  </a:lnTo>
                  <a:lnTo>
                    <a:pt x="42316" y="416902"/>
                  </a:lnTo>
                  <a:lnTo>
                    <a:pt x="27419" y="460629"/>
                  </a:lnTo>
                  <a:lnTo>
                    <a:pt x="15608" y="505701"/>
                  </a:lnTo>
                  <a:lnTo>
                    <a:pt x="7010" y="551980"/>
                  </a:lnTo>
                  <a:lnTo>
                    <a:pt x="1765" y="599351"/>
                  </a:lnTo>
                  <a:lnTo>
                    <a:pt x="0" y="647700"/>
                  </a:lnTo>
                  <a:lnTo>
                    <a:pt x="1765" y="696036"/>
                  </a:lnTo>
                  <a:lnTo>
                    <a:pt x="7010" y="743407"/>
                  </a:lnTo>
                  <a:lnTo>
                    <a:pt x="15608" y="789686"/>
                  </a:lnTo>
                  <a:lnTo>
                    <a:pt x="27419" y="834758"/>
                  </a:lnTo>
                  <a:lnTo>
                    <a:pt x="42316" y="878484"/>
                  </a:lnTo>
                  <a:lnTo>
                    <a:pt x="60198" y="920750"/>
                  </a:lnTo>
                  <a:lnTo>
                    <a:pt x="80911" y="961415"/>
                  </a:lnTo>
                  <a:lnTo>
                    <a:pt x="104343" y="1000379"/>
                  </a:lnTo>
                  <a:lnTo>
                    <a:pt x="130365" y="1037488"/>
                  </a:lnTo>
                  <a:lnTo>
                    <a:pt x="158864" y="1072629"/>
                  </a:lnTo>
                  <a:lnTo>
                    <a:pt x="189699" y="1105687"/>
                  </a:lnTo>
                  <a:lnTo>
                    <a:pt x="222758" y="1136523"/>
                  </a:lnTo>
                  <a:lnTo>
                    <a:pt x="257898" y="1165021"/>
                  </a:lnTo>
                  <a:lnTo>
                    <a:pt x="295008" y="1191044"/>
                  </a:lnTo>
                  <a:lnTo>
                    <a:pt x="333971" y="1214475"/>
                  </a:lnTo>
                  <a:lnTo>
                    <a:pt x="374637" y="1235189"/>
                  </a:lnTo>
                  <a:lnTo>
                    <a:pt x="416902" y="1253070"/>
                  </a:lnTo>
                  <a:lnTo>
                    <a:pt x="460629" y="1267968"/>
                  </a:lnTo>
                  <a:lnTo>
                    <a:pt x="505701" y="1279779"/>
                  </a:lnTo>
                  <a:lnTo>
                    <a:pt x="551980" y="1288376"/>
                  </a:lnTo>
                  <a:lnTo>
                    <a:pt x="599351" y="1293622"/>
                  </a:lnTo>
                  <a:lnTo>
                    <a:pt x="647700" y="1295400"/>
                  </a:lnTo>
                  <a:lnTo>
                    <a:pt x="696036" y="1293622"/>
                  </a:lnTo>
                  <a:lnTo>
                    <a:pt x="743407" y="1288376"/>
                  </a:lnTo>
                  <a:lnTo>
                    <a:pt x="789686" y="1279779"/>
                  </a:lnTo>
                  <a:lnTo>
                    <a:pt x="834758" y="1267968"/>
                  </a:lnTo>
                  <a:lnTo>
                    <a:pt x="878484" y="1253070"/>
                  </a:lnTo>
                  <a:lnTo>
                    <a:pt x="920750" y="1235189"/>
                  </a:lnTo>
                  <a:lnTo>
                    <a:pt x="961415" y="1214475"/>
                  </a:lnTo>
                  <a:lnTo>
                    <a:pt x="1000379" y="1191044"/>
                  </a:lnTo>
                  <a:lnTo>
                    <a:pt x="1037488" y="1165021"/>
                  </a:lnTo>
                  <a:lnTo>
                    <a:pt x="1072629" y="1136523"/>
                  </a:lnTo>
                  <a:lnTo>
                    <a:pt x="1105687" y="1105687"/>
                  </a:lnTo>
                  <a:lnTo>
                    <a:pt x="1136523" y="1072629"/>
                  </a:lnTo>
                  <a:lnTo>
                    <a:pt x="1165021" y="1037488"/>
                  </a:lnTo>
                  <a:lnTo>
                    <a:pt x="1191044" y="1000379"/>
                  </a:lnTo>
                  <a:lnTo>
                    <a:pt x="1214475" y="961415"/>
                  </a:lnTo>
                  <a:lnTo>
                    <a:pt x="1235189" y="920750"/>
                  </a:lnTo>
                  <a:lnTo>
                    <a:pt x="1253070" y="878484"/>
                  </a:lnTo>
                  <a:lnTo>
                    <a:pt x="1267968" y="834758"/>
                  </a:lnTo>
                  <a:lnTo>
                    <a:pt x="1279779" y="789686"/>
                  </a:lnTo>
                  <a:lnTo>
                    <a:pt x="1288376" y="743407"/>
                  </a:lnTo>
                  <a:lnTo>
                    <a:pt x="1293622" y="696036"/>
                  </a:lnTo>
                  <a:lnTo>
                    <a:pt x="1295400" y="647700"/>
                  </a:lnTo>
                  <a:close/>
                </a:path>
                <a:path w="1341755" h="2079625">
                  <a:moveTo>
                    <a:pt x="1341450" y="1758454"/>
                  </a:moveTo>
                  <a:lnTo>
                    <a:pt x="1337449" y="1707984"/>
                  </a:lnTo>
                  <a:lnTo>
                    <a:pt x="1325702" y="1659204"/>
                  </a:lnTo>
                  <a:lnTo>
                    <a:pt x="1306563" y="1612988"/>
                  </a:lnTo>
                  <a:lnTo>
                    <a:pt x="1280375" y="1570189"/>
                  </a:lnTo>
                  <a:lnTo>
                    <a:pt x="1247521" y="1531683"/>
                  </a:lnTo>
                  <a:lnTo>
                    <a:pt x="1209001" y="1498815"/>
                  </a:lnTo>
                  <a:lnTo>
                    <a:pt x="1166202" y="1472628"/>
                  </a:lnTo>
                  <a:lnTo>
                    <a:pt x="1119987" y="1453489"/>
                  </a:lnTo>
                  <a:lnTo>
                    <a:pt x="1071206" y="1441742"/>
                  </a:lnTo>
                  <a:lnTo>
                    <a:pt x="1020737" y="1437741"/>
                  </a:lnTo>
                  <a:lnTo>
                    <a:pt x="973340" y="1441221"/>
                  </a:lnTo>
                  <a:lnTo>
                    <a:pt x="928116" y="1451330"/>
                  </a:lnTo>
                  <a:lnTo>
                    <a:pt x="885532" y="1467548"/>
                  </a:lnTo>
                  <a:lnTo>
                    <a:pt x="846112" y="1489417"/>
                  </a:lnTo>
                  <a:lnTo>
                    <a:pt x="810323" y="1516405"/>
                  </a:lnTo>
                  <a:lnTo>
                    <a:pt x="778687" y="1548041"/>
                  </a:lnTo>
                  <a:lnTo>
                    <a:pt x="751700" y="1583829"/>
                  </a:lnTo>
                  <a:lnTo>
                    <a:pt x="729830" y="1623250"/>
                  </a:lnTo>
                  <a:lnTo>
                    <a:pt x="713600" y="1665833"/>
                  </a:lnTo>
                  <a:lnTo>
                    <a:pt x="703503" y="1711071"/>
                  </a:lnTo>
                  <a:lnTo>
                    <a:pt x="700024" y="1758454"/>
                  </a:lnTo>
                  <a:lnTo>
                    <a:pt x="703503" y="1805851"/>
                  </a:lnTo>
                  <a:lnTo>
                    <a:pt x="713600" y="1851088"/>
                  </a:lnTo>
                  <a:lnTo>
                    <a:pt x="729830" y="1893658"/>
                  </a:lnTo>
                  <a:lnTo>
                    <a:pt x="751700" y="1933092"/>
                  </a:lnTo>
                  <a:lnTo>
                    <a:pt x="778687" y="1968868"/>
                  </a:lnTo>
                  <a:lnTo>
                    <a:pt x="810323" y="2000504"/>
                  </a:lnTo>
                  <a:lnTo>
                    <a:pt x="846112" y="2027504"/>
                  </a:lnTo>
                  <a:lnTo>
                    <a:pt x="885532" y="2049360"/>
                  </a:lnTo>
                  <a:lnTo>
                    <a:pt x="928116" y="2065591"/>
                  </a:lnTo>
                  <a:lnTo>
                    <a:pt x="973340" y="2075688"/>
                  </a:lnTo>
                  <a:lnTo>
                    <a:pt x="1020737" y="2079167"/>
                  </a:lnTo>
                  <a:lnTo>
                    <a:pt x="1068133" y="2075688"/>
                  </a:lnTo>
                  <a:lnTo>
                    <a:pt x="1113358" y="2065591"/>
                  </a:lnTo>
                  <a:lnTo>
                    <a:pt x="1155941" y="2049360"/>
                  </a:lnTo>
                  <a:lnTo>
                    <a:pt x="1195374" y="2027504"/>
                  </a:lnTo>
                  <a:lnTo>
                    <a:pt x="1231150" y="2000504"/>
                  </a:lnTo>
                  <a:lnTo>
                    <a:pt x="1262786" y="1968868"/>
                  </a:lnTo>
                  <a:lnTo>
                    <a:pt x="1289786" y="1933092"/>
                  </a:lnTo>
                  <a:lnTo>
                    <a:pt x="1311643" y="1893658"/>
                  </a:lnTo>
                  <a:lnTo>
                    <a:pt x="1327873" y="1851088"/>
                  </a:lnTo>
                  <a:lnTo>
                    <a:pt x="1337970" y="1805851"/>
                  </a:lnTo>
                  <a:lnTo>
                    <a:pt x="1341450" y="1758454"/>
                  </a:lnTo>
                  <a:close/>
                </a:path>
              </a:pathLst>
            </a:custGeom>
            <a:solidFill>
              <a:srgbClr val="FD8637"/>
            </a:solidFill>
          </p:spPr>
          <p:txBody>
            <a:bodyPr wrap="square" lIns="0" tIns="0" rIns="0" bIns="0" rtlCol="0"/>
            <a:lstStyle/>
            <a:p>
              <a:endParaRPr/>
            </a:p>
          </p:txBody>
        </p:sp>
        <p:pic>
          <p:nvPicPr>
            <p:cNvPr id="21" name="object 21"/>
            <p:cNvPicPr/>
            <p:nvPr/>
          </p:nvPicPr>
          <p:blipFill>
            <a:blip r:embed="rId2" cstate="print"/>
            <a:stretch>
              <a:fillRect/>
            </a:stretch>
          </p:blipFill>
          <p:spPr>
            <a:xfrm>
              <a:off x="1091080" y="5500632"/>
              <a:ext cx="137159" cy="137160"/>
            </a:xfrm>
            <a:prstGeom prst="rect">
              <a:avLst/>
            </a:prstGeom>
          </p:spPr>
        </p:pic>
        <p:sp>
          <p:nvSpPr>
            <p:cNvPr id="22" name="object 22"/>
            <p:cNvSpPr/>
            <p:nvPr/>
          </p:nvSpPr>
          <p:spPr>
            <a:xfrm>
              <a:off x="1664208" y="4495812"/>
              <a:ext cx="607060" cy="1567180"/>
            </a:xfrm>
            <a:custGeom>
              <a:avLst/>
              <a:gdLst/>
              <a:ahLst/>
              <a:cxnLst/>
              <a:rect l="l" t="t" r="r" b="b"/>
              <a:pathLst>
                <a:path w="607060" h="1567179">
                  <a:moveTo>
                    <a:pt x="274320" y="1429512"/>
                  </a:moveTo>
                  <a:lnTo>
                    <a:pt x="263867" y="1377022"/>
                  </a:lnTo>
                  <a:lnTo>
                    <a:pt x="234137" y="1332522"/>
                  </a:lnTo>
                  <a:lnTo>
                    <a:pt x="189636" y="1302791"/>
                  </a:lnTo>
                  <a:lnTo>
                    <a:pt x="137160" y="1292352"/>
                  </a:lnTo>
                  <a:lnTo>
                    <a:pt x="93802" y="1299337"/>
                  </a:lnTo>
                  <a:lnTo>
                    <a:pt x="56146" y="1318806"/>
                  </a:lnTo>
                  <a:lnTo>
                    <a:pt x="26454" y="1348498"/>
                  </a:lnTo>
                  <a:lnTo>
                    <a:pt x="6985" y="1386154"/>
                  </a:lnTo>
                  <a:lnTo>
                    <a:pt x="0" y="1429512"/>
                  </a:lnTo>
                  <a:lnTo>
                    <a:pt x="6985" y="1472857"/>
                  </a:lnTo>
                  <a:lnTo>
                    <a:pt x="26454" y="1510512"/>
                  </a:lnTo>
                  <a:lnTo>
                    <a:pt x="56146" y="1540205"/>
                  </a:lnTo>
                  <a:lnTo>
                    <a:pt x="93802" y="1559674"/>
                  </a:lnTo>
                  <a:lnTo>
                    <a:pt x="137160" y="1566672"/>
                  </a:lnTo>
                  <a:lnTo>
                    <a:pt x="180505" y="1559674"/>
                  </a:lnTo>
                  <a:lnTo>
                    <a:pt x="218160" y="1540205"/>
                  </a:lnTo>
                  <a:lnTo>
                    <a:pt x="247853" y="1510512"/>
                  </a:lnTo>
                  <a:lnTo>
                    <a:pt x="267322" y="1472857"/>
                  </a:lnTo>
                  <a:lnTo>
                    <a:pt x="274320" y="1429512"/>
                  </a:lnTo>
                  <a:close/>
                </a:path>
                <a:path w="607060" h="1567179">
                  <a:moveTo>
                    <a:pt x="606552" y="182880"/>
                  </a:moveTo>
                  <a:lnTo>
                    <a:pt x="592620" y="112890"/>
                  </a:lnTo>
                  <a:lnTo>
                    <a:pt x="552983" y="53555"/>
                  </a:lnTo>
                  <a:lnTo>
                    <a:pt x="493649" y="13919"/>
                  </a:lnTo>
                  <a:lnTo>
                    <a:pt x="423672" y="0"/>
                  </a:lnTo>
                  <a:lnTo>
                    <a:pt x="375043" y="6527"/>
                  </a:lnTo>
                  <a:lnTo>
                    <a:pt x="331368" y="24968"/>
                  </a:lnTo>
                  <a:lnTo>
                    <a:pt x="294347" y="53555"/>
                  </a:lnTo>
                  <a:lnTo>
                    <a:pt x="265760" y="90576"/>
                  </a:lnTo>
                  <a:lnTo>
                    <a:pt x="247319" y="134251"/>
                  </a:lnTo>
                  <a:lnTo>
                    <a:pt x="240792" y="182880"/>
                  </a:lnTo>
                  <a:lnTo>
                    <a:pt x="247319" y="231495"/>
                  </a:lnTo>
                  <a:lnTo>
                    <a:pt x="265760" y="275170"/>
                  </a:lnTo>
                  <a:lnTo>
                    <a:pt x="294347" y="312191"/>
                  </a:lnTo>
                  <a:lnTo>
                    <a:pt x="331368" y="340779"/>
                  </a:lnTo>
                  <a:lnTo>
                    <a:pt x="375043" y="359219"/>
                  </a:lnTo>
                  <a:lnTo>
                    <a:pt x="423672" y="365760"/>
                  </a:lnTo>
                  <a:lnTo>
                    <a:pt x="472287" y="359219"/>
                  </a:lnTo>
                  <a:lnTo>
                    <a:pt x="515962" y="340779"/>
                  </a:lnTo>
                  <a:lnTo>
                    <a:pt x="552983" y="312191"/>
                  </a:lnTo>
                  <a:lnTo>
                    <a:pt x="581571" y="275170"/>
                  </a:lnTo>
                  <a:lnTo>
                    <a:pt x="600011" y="231495"/>
                  </a:lnTo>
                  <a:lnTo>
                    <a:pt x="606552" y="182880"/>
                  </a:lnTo>
                  <a:close/>
                </a:path>
              </a:pathLst>
            </a:custGeom>
            <a:solidFill>
              <a:srgbClr val="FD8637"/>
            </a:solidFill>
          </p:spPr>
          <p:txBody>
            <a:bodyPr wrap="square" lIns="0" tIns="0" rIns="0" bIns="0" rtlCol="0"/>
            <a:lstStyle/>
            <a:p>
              <a:endParaRPr/>
            </a:p>
          </p:txBody>
        </p:sp>
      </p:grpSp>
      <p:sp>
        <p:nvSpPr>
          <p:cNvPr id="23" name="object 23"/>
          <p:cNvSpPr txBox="1">
            <a:spLocks noGrp="1"/>
          </p:cNvSpPr>
          <p:nvPr>
            <p:ph type="title"/>
          </p:nvPr>
        </p:nvSpPr>
        <p:spPr>
          <a:xfrm>
            <a:off x="3888327" y="3423751"/>
            <a:ext cx="2961005" cy="482600"/>
          </a:xfrm>
          <a:prstGeom prst="rect">
            <a:avLst/>
          </a:prstGeom>
        </p:spPr>
        <p:txBody>
          <a:bodyPr vert="horz" wrap="square" lIns="0" tIns="12700" rIns="0" bIns="0" rtlCol="0">
            <a:spAutoFit/>
          </a:bodyPr>
          <a:lstStyle/>
          <a:p>
            <a:pPr marL="12700">
              <a:lnSpc>
                <a:spcPct val="100000"/>
              </a:lnSpc>
              <a:spcBef>
                <a:spcPts val="100"/>
              </a:spcBef>
            </a:pPr>
            <a:r>
              <a:rPr sz="3000" b="1" spc="-5" dirty="0">
                <a:solidFill>
                  <a:srgbClr val="C00000"/>
                </a:solidFill>
                <a:latin typeface="Arial"/>
                <a:cs typeface="Arial"/>
              </a:rPr>
              <a:t>THANKING</a:t>
            </a:r>
            <a:r>
              <a:rPr sz="3000" b="1" spc="-95" dirty="0">
                <a:solidFill>
                  <a:srgbClr val="C00000"/>
                </a:solidFill>
                <a:latin typeface="Arial"/>
                <a:cs typeface="Arial"/>
              </a:rPr>
              <a:t> </a:t>
            </a:r>
            <a:r>
              <a:rPr sz="3000" b="1" spc="-5" dirty="0">
                <a:solidFill>
                  <a:srgbClr val="C00000"/>
                </a:solidFill>
                <a:latin typeface="Arial"/>
                <a:cs typeface="Arial"/>
              </a:rPr>
              <a:t>YOU</a:t>
            </a:r>
            <a:endParaRPr sz="30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64A7A9-4C9E-79CB-8EC1-D20ADCB68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424543"/>
            <a:ext cx="7772400" cy="5442857"/>
          </a:xfrm>
          <a:prstGeom prst="rect">
            <a:avLst/>
          </a:prstGeom>
        </p:spPr>
      </p:pic>
    </p:spTree>
    <p:extLst>
      <p:ext uri="{BB962C8B-B14F-4D97-AF65-F5344CB8AC3E}">
        <p14:creationId xmlns:p14="http://schemas.microsoft.com/office/powerpoint/2010/main" val="383744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8B6C-0BDE-B2FD-DFF6-E06C7FE48A25}"/>
              </a:ext>
            </a:extLst>
          </p:cNvPr>
          <p:cNvSpPr>
            <a:spLocks noGrp="1"/>
          </p:cNvSpPr>
          <p:nvPr>
            <p:ph type="title"/>
          </p:nvPr>
        </p:nvSpPr>
        <p:spPr>
          <a:xfrm>
            <a:off x="457200" y="228600"/>
            <a:ext cx="7948504" cy="611608"/>
          </a:xfrm>
        </p:spPr>
        <p:txBody>
          <a:bodyPr/>
          <a:lstStyle/>
          <a:p>
            <a:pPr algn="ctr"/>
            <a:r>
              <a:rPr lang="en-IN" dirty="0">
                <a:latin typeface="Times New Roman" panose="02020603050405020304" pitchFamily="18" charset="0"/>
                <a:cs typeface="Times New Roman" panose="02020603050405020304" pitchFamily="18" charset="0"/>
              </a:rPr>
              <a:t>Content</a:t>
            </a:r>
          </a:p>
        </p:txBody>
      </p:sp>
      <p:sp>
        <p:nvSpPr>
          <p:cNvPr id="3" name="Text Placeholder 2">
            <a:extLst>
              <a:ext uri="{FF2B5EF4-FFF2-40B4-BE49-F238E27FC236}">
                <a16:creationId xmlns:a16="http://schemas.microsoft.com/office/drawing/2014/main" id="{8DD6F565-B510-50E9-B1EA-36905CD7F78C}"/>
              </a:ext>
            </a:extLst>
          </p:cNvPr>
          <p:cNvSpPr>
            <a:spLocks noGrp="1"/>
          </p:cNvSpPr>
          <p:nvPr>
            <p:ph type="body" idx="1"/>
          </p:nvPr>
        </p:nvSpPr>
        <p:spPr>
          <a:xfrm>
            <a:off x="508921" y="1116956"/>
            <a:ext cx="6958679" cy="4570482"/>
          </a:xfrm>
        </p:spPr>
        <p:txBody>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About Project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Modules in Project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Software and Hardware  specification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Designing </a:t>
            </a:r>
          </a:p>
          <a:p>
            <a:pPr marL="1657350" lvl="3" indent="-285750">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Data Flow Diagram</a:t>
            </a:r>
            <a:endParaRPr lang="en-IN" dirty="0">
              <a:solidFill>
                <a:schemeClr val="tx1"/>
              </a:solidFill>
              <a:latin typeface="Times New Roman" panose="02020603050405020304" pitchFamily="18" charset="0"/>
              <a:cs typeface="Times New Roman" panose="02020603050405020304" pitchFamily="18" charset="0"/>
            </a:endParaRPr>
          </a:p>
          <a:p>
            <a:pPr marL="1657350" lvl="3" indent="-285750">
              <a:lnSpc>
                <a:spcPct val="150000"/>
              </a:lnSpc>
              <a:buFont typeface="Wingdings" panose="05000000000000000000" pitchFamily="2" charset="2"/>
              <a:buChar char="ü"/>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Methodology of Virtual Assistant Using Python</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Implementation</a:t>
            </a:r>
          </a:p>
          <a:p>
            <a:pPr marL="1657350" lvl="3" indent="-285750">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Snapshots</a:t>
            </a:r>
          </a:p>
          <a:p>
            <a:pPr marL="1657350" lvl="3" indent="-285750">
              <a:lnSpc>
                <a:spcPct val="150000"/>
              </a:lnSpc>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Technologies Used    </a:t>
            </a:r>
          </a:p>
          <a:p>
            <a:endParaRPr lang="en-IN" dirty="0"/>
          </a:p>
          <a:p>
            <a:pPr marL="285750" indent="-285750">
              <a:buFont typeface="Wingdings" panose="05000000000000000000" pitchFamily="2" charset="2"/>
              <a:buChar char="Ø"/>
            </a:pPr>
            <a:r>
              <a:rPr lang="en-IN" dirty="0"/>
              <a:t> Conclusion &amp; Future Work </a:t>
            </a:r>
          </a:p>
        </p:txBody>
      </p:sp>
    </p:spTree>
    <p:extLst>
      <p:ext uri="{BB962C8B-B14F-4D97-AF65-F5344CB8AC3E}">
        <p14:creationId xmlns:p14="http://schemas.microsoft.com/office/powerpoint/2010/main" val="83077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667000" y="728578"/>
            <a:ext cx="4605495" cy="566822"/>
          </a:xfrm>
          <a:prstGeom prst="rect">
            <a:avLst/>
          </a:prstGeom>
        </p:spPr>
        <p:txBody>
          <a:bodyPr vert="horz" wrap="square" lIns="0" tIns="12700" rIns="0" bIns="0" rtlCol="0">
            <a:spAutoFit/>
          </a:bodyPr>
          <a:lstStyle/>
          <a:p>
            <a:pPr marL="12700" algn="ctr">
              <a:lnSpc>
                <a:spcPct val="100000"/>
              </a:lnSpc>
              <a:spcBef>
                <a:spcPts val="100"/>
              </a:spcBef>
            </a:pPr>
            <a:r>
              <a:rPr lang="en-IN" sz="3600" b="1" dirty="0">
                <a:latin typeface="Times New Roman"/>
                <a:cs typeface="Times New Roman"/>
              </a:rPr>
              <a:t>Introduction</a:t>
            </a:r>
            <a:endParaRPr sz="3600" b="1" dirty="0">
              <a:latin typeface="Times New Roman"/>
              <a:cs typeface="Times New Roman"/>
            </a:endParaRPr>
          </a:p>
        </p:txBody>
      </p:sp>
      <p:sp>
        <p:nvSpPr>
          <p:cNvPr id="24" name="Subtitle 23">
            <a:extLst>
              <a:ext uri="{FF2B5EF4-FFF2-40B4-BE49-F238E27FC236}">
                <a16:creationId xmlns:a16="http://schemas.microsoft.com/office/drawing/2014/main" id="{283FACBA-DCC8-8F01-5CCA-A868AAB3E497}"/>
              </a:ext>
            </a:extLst>
          </p:cNvPr>
          <p:cNvSpPr>
            <a:spLocks noGrp="1"/>
          </p:cNvSpPr>
          <p:nvPr>
            <p:ph type="subTitle" idx="4"/>
          </p:nvPr>
        </p:nvSpPr>
        <p:spPr>
          <a:xfrm>
            <a:off x="2407418" y="1775460"/>
            <a:ext cx="6355582" cy="3016210"/>
          </a:xfrm>
        </p:spPr>
        <p:txBody>
          <a:bodyPr/>
          <a:lstStyle/>
          <a:p>
            <a:r>
              <a:rPr lang="en-US" sz="2800" i="0" dirty="0">
                <a:effectLst/>
                <a:latin typeface="Times New Roman" panose="02020603050405020304" pitchFamily="18" charset="0"/>
                <a:cs typeface="Times New Roman" panose="02020603050405020304" pitchFamily="18" charset="0"/>
              </a:rPr>
              <a:t>A virtual assistant is an application that understands voice commands and completes tasks for a user. Virtual assistants are available on most smartphones and tablets, traditional computers, and even standalone devices like the Amazon Echo and Google Home</a:t>
            </a:r>
            <a:r>
              <a:rPr lang="en-US" sz="2800" i="0" dirty="0">
                <a:solidFill>
                  <a:srgbClr val="BDC1C6"/>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4EA-3BC0-7BEE-69F3-3FD845D2DECC}"/>
              </a:ext>
            </a:extLst>
          </p:cNvPr>
          <p:cNvSpPr>
            <a:spLocks noGrp="1"/>
          </p:cNvSpPr>
          <p:nvPr>
            <p:ph type="title"/>
          </p:nvPr>
        </p:nvSpPr>
        <p:spPr>
          <a:xfrm>
            <a:off x="457200" y="510774"/>
            <a:ext cx="7948504" cy="708426"/>
          </a:xfrm>
        </p:spPr>
        <p:txBody>
          <a:bodyPr/>
          <a:lstStyle/>
          <a:p>
            <a:pPr algn="ctr"/>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03608412-EB93-56C4-C862-780D65FCB3D9}"/>
              </a:ext>
            </a:extLst>
          </p:cNvPr>
          <p:cNvSpPr>
            <a:spLocks noGrp="1"/>
          </p:cNvSpPr>
          <p:nvPr>
            <p:ph type="body" idx="1"/>
          </p:nvPr>
        </p:nvSpPr>
        <p:spPr>
          <a:xfrm>
            <a:off x="508921" y="1371600"/>
            <a:ext cx="7339679" cy="573593"/>
          </a:xfrm>
        </p:spPr>
        <p:txBody>
          <a:bodyPr/>
          <a:lstStyle/>
          <a:p>
            <a:pPr marL="285750" indent="-285750" algn="l">
              <a:lnSpc>
                <a:spcPct val="250000"/>
              </a:lnSpc>
              <a:buFont typeface="Wingdings" panose="05000000000000000000" pitchFamily="2" charset="2"/>
              <a:buChar char="ü"/>
            </a:pPr>
            <a:r>
              <a:rPr lang="en-US" dirty="0"/>
              <a:t>Voice Assistance</a:t>
            </a:r>
          </a:p>
        </p:txBody>
      </p:sp>
    </p:spTree>
    <p:extLst>
      <p:ext uri="{BB962C8B-B14F-4D97-AF65-F5344CB8AC3E}">
        <p14:creationId xmlns:p14="http://schemas.microsoft.com/office/powerpoint/2010/main" val="235928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2A33-7ED1-8E90-60E1-5910E69017B2}"/>
              </a:ext>
            </a:extLst>
          </p:cNvPr>
          <p:cNvSpPr>
            <a:spLocks noGrp="1"/>
          </p:cNvSpPr>
          <p:nvPr>
            <p:ph type="title"/>
          </p:nvPr>
        </p:nvSpPr>
        <p:spPr>
          <a:xfrm>
            <a:off x="533400" y="381000"/>
            <a:ext cx="7948504" cy="825864"/>
          </a:xfrm>
        </p:spPr>
        <p:txBody>
          <a:bodyPr/>
          <a:lstStyle/>
          <a:p>
            <a:r>
              <a:rPr lang="en-IN" dirty="0">
                <a:latin typeface="Times New Roman" panose="02020603050405020304" pitchFamily="18" charset="0"/>
                <a:cs typeface="Times New Roman" panose="02020603050405020304" pitchFamily="18" charset="0"/>
              </a:rPr>
              <a:t>Software and Hardware  specification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4547828-7BB3-9AC7-CD95-11DC77BA667C}"/>
              </a:ext>
            </a:extLst>
          </p:cNvPr>
          <p:cNvSpPr>
            <a:spLocks noGrp="1"/>
          </p:cNvSpPr>
          <p:nvPr>
            <p:ph type="body" idx="1"/>
          </p:nvPr>
        </p:nvSpPr>
        <p:spPr>
          <a:xfrm>
            <a:off x="508921" y="1551372"/>
            <a:ext cx="6967644" cy="5687628"/>
          </a:xfrm>
        </p:spPr>
        <p:txBody>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Software specification</a:t>
            </a:r>
          </a:p>
          <a:p>
            <a:pPr marL="1714500" lvl="3"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pPr marL="1200150" lvl="2" indent="-285750" algn="just">
              <a:lnSpc>
                <a:spcPct val="150000"/>
              </a:lnSpc>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AMD Ryzen 3 3250U with Radeon Graphics</a:t>
            </a:r>
            <a:endParaRPr lang="en-IN" dirty="0">
              <a:effectLst/>
              <a:latin typeface="Calibri" panose="020F0502020204030204" pitchFamily="34" charset="0"/>
              <a:ea typeface="Times New Roman" panose="02020603050405020304" pitchFamily="18" charset="0"/>
              <a:cs typeface="Mangal" panose="02040503050203030202" pitchFamily="18" charset="0"/>
            </a:endParaRPr>
          </a:p>
          <a:p>
            <a:pPr marL="1200150" lvl="2" indent="-285750" algn="just">
              <a:lnSpc>
                <a:spcPct val="150000"/>
              </a:lnSpc>
              <a:spcAft>
                <a:spcPts val="1000"/>
              </a:spcAft>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At least 8 GB RAM</a:t>
            </a:r>
          </a:p>
          <a:p>
            <a:pPr marL="285750" indent="-285750" algn="just">
              <a:lnSpc>
                <a:spcPct val="115000"/>
              </a:lnSpc>
              <a:spcAft>
                <a:spcPts val="10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Hardware  specification</a:t>
            </a:r>
          </a:p>
          <a:p>
            <a:pPr marL="1200150" lvl="2" indent="-285750" algn="l">
              <a:lnSpc>
                <a:spcPct val="150000"/>
              </a:lnSpc>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Python 3, </a:t>
            </a:r>
            <a:r>
              <a:rPr lang="en-IN" sz="1800" b="1" spc="-5" dirty="0">
                <a:latin typeface="Times New Roman" panose="02020603050405020304" pitchFamily="18" charset="0"/>
                <a:cs typeface="Times New Roman" panose="02020603050405020304" pitchFamily="18" charset="0"/>
              </a:rPr>
              <a:t>PyCharm , Visual Studio Code</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200150" lvl="2" indent="-285750" algn="l">
              <a:lnSpc>
                <a:spcPct val="150000"/>
              </a:lnSpc>
              <a:spcAft>
                <a:spcPts val="1000"/>
              </a:spcAft>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Anaconda Distribution</a:t>
            </a:r>
          </a:p>
          <a:p>
            <a:pPr marL="1200150" lvl="2" indent="-285750" algn="l">
              <a:buFont typeface="Wingdings" panose="05000000000000000000" pitchFamily="2" charset="2"/>
              <a:buChar char="ü"/>
            </a:pPr>
            <a:r>
              <a:rPr lang="en-US" b="1" dirty="0" err="1">
                <a:latin typeface="Times New Roman" panose="02020603050405020304" pitchFamily="18" charset="0"/>
                <a:ea typeface="Times New Roman" panose="02020603050405020304" pitchFamily="18" charset="0"/>
                <a:cs typeface="Mangal" panose="02040503050203030202" pitchFamily="18" charset="0"/>
              </a:rPr>
              <a:t>Jupyter</a:t>
            </a:r>
            <a:r>
              <a:rPr lang="en-US" b="1" dirty="0">
                <a:latin typeface="Times New Roman" panose="02020603050405020304" pitchFamily="18" charset="0"/>
                <a:ea typeface="Times New Roman" panose="02020603050405020304" pitchFamily="18" charset="0"/>
                <a:cs typeface="Mangal" panose="02040503050203030202" pitchFamily="18" charset="0"/>
              </a:rPr>
              <a:t> Notebook </a:t>
            </a:r>
          </a:p>
          <a:p>
            <a:pPr marL="1200150" lvl="2" indent="-285750" algn="l">
              <a:lnSpc>
                <a:spcPct val="150000"/>
              </a:lnSpc>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cs typeface="Mangal" panose="02040503050203030202" pitchFamily="18" charset="0"/>
              </a:rPr>
              <a:t>Operating System Window 7 and above</a:t>
            </a:r>
          </a:p>
          <a:p>
            <a:pPr marL="1200150" lvl="2" indent="-285750" algn="l">
              <a:lnSpc>
                <a:spcPct val="150000"/>
              </a:lnSpc>
              <a:buFont typeface="Wingdings" panose="05000000000000000000" pitchFamily="2" charset="2"/>
              <a:buChar char="ü"/>
            </a:pPr>
            <a:r>
              <a:rPr lang="en-US" b="1" dirty="0">
                <a:latin typeface="Times New Roman" panose="02020603050405020304" pitchFamily="18" charset="0"/>
                <a:ea typeface="Times New Roman" panose="02020603050405020304" pitchFamily="18" charset="0"/>
                <a:cs typeface="Mangal" panose="02040503050203030202" pitchFamily="18" charset="0"/>
              </a:rPr>
              <a:t>Web browser ( Chrome, I.E 8 and above, Firefox, Safari etc.)</a:t>
            </a:r>
            <a:endParaRPr lang="en-US" b="1" dirty="0">
              <a:effectLst/>
              <a:latin typeface="Times New Roman" panose="02020603050405020304" pitchFamily="18" charset="0"/>
              <a:ea typeface="Times New Roman" panose="02020603050405020304" pitchFamily="18" charset="0"/>
              <a:cs typeface="Mangal" panose="02040503050203030202" pitchFamily="18" charset="0"/>
            </a:endParaRPr>
          </a:p>
          <a:p>
            <a:pPr marL="1200150" lvl="2" indent="-285750" algn="l">
              <a:lnSpc>
                <a:spcPct val="150000"/>
              </a:lnSpc>
              <a:spcAft>
                <a:spcPts val="1000"/>
              </a:spcAft>
              <a:buFont typeface="Wingdings" panose="05000000000000000000" pitchFamily="2" charset="2"/>
              <a:buChar char="ü"/>
            </a:pPr>
            <a:endParaRPr lang="en-IN"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2" algn="l">
              <a:lnSpc>
                <a:spcPct val="115000"/>
              </a:lnSpc>
              <a:spcAft>
                <a:spcPts val="1000"/>
              </a:spcAft>
            </a:pPr>
            <a:endParaRPr lang="en-IN" sz="2400" b="1" dirty="0">
              <a:latin typeface="Times New Roman" panose="02020603050405020304" pitchFamily="18"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18813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894398"/>
            <a:ext cx="3820795"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Times New Roman"/>
                <a:cs typeface="Times New Roman"/>
              </a:rPr>
              <a:t>O</a:t>
            </a:r>
            <a:r>
              <a:rPr sz="2100" b="1" spc="-5" dirty="0">
                <a:latin typeface="Times New Roman"/>
                <a:cs typeface="Times New Roman"/>
              </a:rPr>
              <a:t>BJECTIVE</a:t>
            </a:r>
            <a:r>
              <a:rPr sz="2100" b="1" spc="200" dirty="0">
                <a:latin typeface="Times New Roman"/>
                <a:cs typeface="Times New Roman"/>
              </a:rPr>
              <a:t> </a:t>
            </a:r>
            <a:r>
              <a:rPr sz="3000" b="1" spc="-5" dirty="0">
                <a:latin typeface="Times New Roman"/>
                <a:cs typeface="Times New Roman"/>
              </a:rPr>
              <a:t>A</a:t>
            </a:r>
            <a:r>
              <a:rPr sz="2100" b="1" spc="-5" dirty="0">
                <a:latin typeface="Times New Roman"/>
                <a:cs typeface="Times New Roman"/>
              </a:rPr>
              <a:t>ND</a:t>
            </a:r>
            <a:r>
              <a:rPr sz="2100" b="1" spc="190" dirty="0">
                <a:latin typeface="Times New Roman"/>
                <a:cs typeface="Times New Roman"/>
              </a:rPr>
              <a:t> </a:t>
            </a:r>
            <a:r>
              <a:rPr sz="3000" b="1" spc="-5" dirty="0">
                <a:latin typeface="Times New Roman"/>
                <a:cs typeface="Times New Roman"/>
              </a:rPr>
              <a:t>P</a:t>
            </a:r>
            <a:r>
              <a:rPr sz="2100" b="1" spc="-5" dirty="0">
                <a:latin typeface="Times New Roman"/>
                <a:cs typeface="Times New Roman"/>
              </a:rPr>
              <a:t>URPOSE</a:t>
            </a:r>
            <a:endParaRPr sz="2100" dirty="0">
              <a:latin typeface="Times New Roman"/>
              <a:cs typeface="Times New Roman"/>
            </a:endParaRPr>
          </a:p>
        </p:txBody>
      </p:sp>
      <p:sp>
        <p:nvSpPr>
          <p:cNvPr id="3" name="object 3"/>
          <p:cNvSpPr txBox="1"/>
          <p:nvPr/>
        </p:nvSpPr>
        <p:spPr>
          <a:xfrm>
            <a:off x="508921" y="1613408"/>
            <a:ext cx="7338695" cy="3739935"/>
          </a:xfrm>
          <a:prstGeom prst="rect">
            <a:avLst/>
          </a:prstGeom>
        </p:spPr>
        <p:txBody>
          <a:bodyPr vert="horz" wrap="square" lIns="0" tIns="27940" rIns="0" bIns="0" rtlCol="0">
            <a:spAutoFit/>
          </a:bodyPr>
          <a:lstStyle/>
          <a:p>
            <a:pPr marL="307975" marR="5080" indent="-295910" algn="just">
              <a:lnSpc>
                <a:spcPts val="2850"/>
              </a:lnSpc>
              <a:spcBef>
                <a:spcPts val="220"/>
              </a:spcBef>
              <a:buClr>
                <a:srgbClr val="FD8637"/>
              </a:buClr>
              <a:buSzPct val="68750"/>
              <a:buFont typeface="Lucida Sans Unicode"/>
              <a:buChar char="□"/>
              <a:tabLst>
                <a:tab pos="308610" algn="l"/>
              </a:tabLst>
            </a:pPr>
            <a:r>
              <a:rPr lang="en-US" sz="2000" i="0" dirty="0">
                <a:latin typeface="Times New Roman" panose="02020603050405020304" pitchFamily="18" charset="0"/>
                <a:cs typeface="Times New Roman" panose="02020603050405020304" pitchFamily="18" charset="0"/>
              </a:rPr>
              <a:t>Voice control, also called voice assistance, is a user interface that allows hands-free operation of a digital device. Voice control does not require an internet connection to work. Communication is one way (person to device) and all processing is done locally.</a:t>
            </a:r>
          </a:p>
          <a:p>
            <a:pPr marL="12065" marR="5080" algn="just">
              <a:lnSpc>
                <a:spcPts val="2850"/>
              </a:lnSpc>
              <a:spcBef>
                <a:spcPts val="220"/>
              </a:spcBef>
              <a:buClr>
                <a:srgbClr val="FD8637"/>
              </a:buClr>
              <a:buSzPct val="68750"/>
              <a:tabLst>
                <a:tab pos="308610" algn="l"/>
              </a:tabLst>
            </a:pPr>
            <a:endParaRPr lang="en-US" sz="3500" dirty="0">
              <a:latin typeface="Times New Roman" panose="02020603050405020304" pitchFamily="18" charset="0"/>
              <a:cs typeface="Times New Roman" panose="02020603050405020304" pitchFamily="18" charset="0"/>
            </a:endParaRPr>
          </a:p>
          <a:p>
            <a:pPr marL="307975" marR="7620" indent="-295910" algn="just">
              <a:lnSpc>
                <a:spcPts val="2850"/>
              </a:lnSpc>
              <a:buClr>
                <a:srgbClr val="FD8637"/>
              </a:buClr>
              <a:buSzPct val="68750"/>
              <a:buFont typeface="Lucida Sans Unicode"/>
              <a:buChar char="□"/>
              <a:tabLst>
                <a:tab pos="308610" algn="l"/>
              </a:tabLst>
            </a:pPr>
            <a:r>
              <a:rPr lang="en-US" sz="2000" i="0" dirty="0">
                <a:effectLst/>
                <a:latin typeface="Times New Roman" panose="02020603050405020304" pitchFamily="18" charset="0"/>
                <a:cs typeface="Times New Roman" panose="02020603050405020304" pitchFamily="18" charset="0"/>
              </a:rPr>
              <a:t>Voice assistants are devices/apps that use voice recognition technology, natural language processing, and AI to respond to humans. Using the technology, the device synthesizes the user's message, breaks it down, evaluates it, and offers a meaningful response in return.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F5B4-F148-DEFA-3545-2F942F8086DF}"/>
              </a:ext>
            </a:extLst>
          </p:cNvPr>
          <p:cNvSpPr>
            <a:spLocks noGrp="1"/>
          </p:cNvSpPr>
          <p:nvPr>
            <p:ph type="title"/>
          </p:nvPr>
        </p:nvSpPr>
        <p:spPr>
          <a:xfrm>
            <a:off x="597747" y="685800"/>
            <a:ext cx="7948504" cy="838200"/>
          </a:xfrm>
        </p:spPr>
        <p:txBody>
          <a:bodyPr/>
          <a:lstStyle/>
          <a:p>
            <a:r>
              <a:rPr lang="en-IN" sz="4000" b="1" spc="-5" dirty="0">
                <a:solidFill>
                  <a:srgbClr val="B32C16"/>
                </a:solidFill>
                <a:latin typeface="Times New Roman"/>
                <a:cs typeface="Times New Roman"/>
              </a:rPr>
              <a:t>		Data</a:t>
            </a:r>
            <a:r>
              <a:rPr lang="en-IN" sz="4000" b="1" spc="-45" dirty="0">
                <a:solidFill>
                  <a:srgbClr val="B32C16"/>
                </a:solidFill>
                <a:latin typeface="Times New Roman"/>
                <a:cs typeface="Times New Roman"/>
              </a:rPr>
              <a:t> </a:t>
            </a:r>
            <a:r>
              <a:rPr lang="en-IN" sz="4000" b="1" spc="-10" dirty="0">
                <a:solidFill>
                  <a:srgbClr val="B32C16"/>
                </a:solidFill>
                <a:latin typeface="Times New Roman"/>
                <a:cs typeface="Times New Roman"/>
              </a:rPr>
              <a:t>Flow</a:t>
            </a:r>
            <a:r>
              <a:rPr lang="en-IN" sz="4000" b="1" spc="-50" dirty="0">
                <a:solidFill>
                  <a:srgbClr val="B32C16"/>
                </a:solidFill>
                <a:latin typeface="Times New Roman"/>
                <a:cs typeface="Times New Roman"/>
              </a:rPr>
              <a:t> </a:t>
            </a:r>
            <a:r>
              <a:rPr lang="en-IN" sz="4000" b="1" spc="-5" dirty="0">
                <a:solidFill>
                  <a:srgbClr val="B32C16"/>
                </a:solidFill>
                <a:latin typeface="Times New Roman"/>
                <a:cs typeface="Times New Roman"/>
              </a:rPr>
              <a:t>Diagram</a:t>
            </a:r>
            <a:endParaRPr lang="en-IN" dirty="0"/>
          </a:p>
        </p:txBody>
      </p:sp>
      <p:sp>
        <p:nvSpPr>
          <p:cNvPr id="5" name="Rectangle 4">
            <a:extLst>
              <a:ext uri="{FF2B5EF4-FFF2-40B4-BE49-F238E27FC236}">
                <a16:creationId xmlns:a16="http://schemas.microsoft.com/office/drawing/2014/main" id="{24BED7F0-E9F1-EFAA-BA92-B0BCDB1BF705}"/>
              </a:ext>
            </a:extLst>
          </p:cNvPr>
          <p:cNvSpPr/>
          <p:nvPr/>
        </p:nvSpPr>
        <p:spPr>
          <a:xfrm>
            <a:off x="838200" y="3733800"/>
            <a:ext cx="19812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USER</a:t>
            </a:r>
          </a:p>
        </p:txBody>
      </p:sp>
      <p:sp>
        <p:nvSpPr>
          <p:cNvPr id="11" name="TextBox 10">
            <a:extLst>
              <a:ext uri="{FF2B5EF4-FFF2-40B4-BE49-F238E27FC236}">
                <a16:creationId xmlns:a16="http://schemas.microsoft.com/office/drawing/2014/main" id="{28F13948-9523-AFFC-97EC-6CD2CC7D3291}"/>
              </a:ext>
            </a:extLst>
          </p:cNvPr>
          <p:cNvSpPr txBox="1"/>
          <p:nvPr/>
        </p:nvSpPr>
        <p:spPr>
          <a:xfrm>
            <a:off x="3124200" y="3364468"/>
            <a:ext cx="15240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Send Request</a:t>
            </a:r>
          </a:p>
        </p:txBody>
      </p:sp>
      <p:sp>
        <p:nvSpPr>
          <p:cNvPr id="12" name="TextBox 11">
            <a:extLst>
              <a:ext uri="{FF2B5EF4-FFF2-40B4-BE49-F238E27FC236}">
                <a16:creationId xmlns:a16="http://schemas.microsoft.com/office/drawing/2014/main" id="{1FE304A6-C8CE-18CF-0B96-80A630D08C98}"/>
              </a:ext>
            </a:extLst>
          </p:cNvPr>
          <p:cNvSpPr txBox="1"/>
          <p:nvPr/>
        </p:nvSpPr>
        <p:spPr>
          <a:xfrm>
            <a:off x="3276600" y="4230469"/>
            <a:ext cx="13716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Receives Responses</a:t>
            </a:r>
          </a:p>
        </p:txBody>
      </p:sp>
      <p:sp>
        <p:nvSpPr>
          <p:cNvPr id="13" name="Oval 12">
            <a:extLst>
              <a:ext uri="{FF2B5EF4-FFF2-40B4-BE49-F238E27FC236}">
                <a16:creationId xmlns:a16="http://schemas.microsoft.com/office/drawing/2014/main" id="{D28E2D11-0DF7-E014-6ECE-857FE361D922}"/>
              </a:ext>
            </a:extLst>
          </p:cNvPr>
          <p:cNvSpPr/>
          <p:nvPr/>
        </p:nvSpPr>
        <p:spPr>
          <a:xfrm>
            <a:off x="4876800" y="3048000"/>
            <a:ext cx="2895600" cy="1981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Virtual</a:t>
            </a:r>
          </a:p>
          <a:p>
            <a:pPr algn="ctr"/>
            <a:r>
              <a:rPr lang="en-IN" dirty="0">
                <a:latin typeface="Times New Roman" panose="02020603050405020304" pitchFamily="18" charset="0"/>
                <a:cs typeface="Times New Roman" panose="02020603050405020304" pitchFamily="18" charset="0"/>
              </a:rPr>
              <a:t>Assistance</a:t>
            </a:r>
          </a:p>
        </p:txBody>
      </p:sp>
      <p:sp>
        <p:nvSpPr>
          <p:cNvPr id="27" name="Arrow: Right 26">
            <a:extLst>
              <a:ext uri="{FF2B5EF4-FFF2-40B4-BE49-F238E27FC236}">
                <a16:creationId xmlns:a16="http://schemas.microsoft.com/office/drawing/2014/main" id="{FC7005D9-D8A6-A0E4-E205-6C5BA47F5A34}"/>
              </a:ext>
            </a:extLst>
          </p:cNvPr>
          <p:cNvSpPr/>
          <p:nvPr/>
        </p:nvSpPr>
        <p:spPr>
          <a:xfrm>
            <a:off x="2971800" y="3810000"/>
            <a:ext cx="1828800" cy="76200"/>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8" name="Arrow: Left 27">
            <a:extLst>
              <a:ext uri="{FF2B5EF4-FFF2-40B4-BE49-F238E27FC236}">
                <a16:creationId xmlns:a16="http://schemas.microsoft.com/office/drawing/2014/main" id="{F432FCD0-7F3C-C811-8CA7-0A7360FBF8D3}"/>
              </a:ext>
            </a:extLst>
          </p:cNvPr>
          <p:cNvSpPr/>
          <p:nvPr/>
        </p:nvSpPr>
        <p:spPr>
          <a:xfrm>
            <a:off x="2971800" y="4114800"/>
            <a:ext cx="1828800" cy="76200"/>
          </a:xfrm>
          <a:prstGeom prst="lef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0736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7224" y="838224"/>
            <a:ext cx="7162800" cy="6019800"/>
            <a:chOff x="857224" y="838224"/>
            <a:chExt cx="7162800" cy="6019800"/>
          </a:xfrm>
        </p:grpSpPr>
        <p:pic>
          <p:nvPicPr>
            <p:cNvPr id="3" name="object 3"/>
            <p:cNvPicPr/>
            <p:nvPr/>
          </p:nvPicPr>
          <p:blipFill>
            <a:blip r:embed="rId3" cstate="print"/>
            <a:stretch>
              <a:fillRect/>
            </a:stretch>
          </p:blipFill>
          <p:spPr>
            <a:xfrm>
              <a:off x="857224" y="838224"/>
              <a:ext cx="7162800" cy="6019775"/>
            </a:xfrm>
            <a:prstGeom prst="rect">
              <a:avLst/>
            </a:prstGeom>
          </p:spPr>
        </p:pic>
        <p:sp>
          <p:nvSpPr>
            <p:cNvPr id="4" name="object 4"/>
            <p:cNvSpPr/>
            <p:nvPr/>
          </p:nvSpPr>
          <p:spPr>
            <a:xfrm>
              <a:off x="3633284" y="1027404"/>
              <a:ext cx="1214755" cy="986790"/>
            </a:xfrm>
            <a:custGeom>
              <a:avLst/>
              <a:gdLst/>
              <a:ahLst/>
              <a:cxnLst/>
              <a:rect l="l" t="t" r="r" b="b"/>
              <a:pathLst>
                <a:path w="1214754" h="986789">
                  <a:moveTo>
                    <a:pt x="607222" y="986483"/>
                  </a:move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7" y="189211"/>
                  </a:lnTo>
                  <a:lnTo>
                    <a:pt x="1114162" y="221623"/>
                  </a:lnTo>
                  <a:lnTo>
                    <a:pt x="1139674" y="255929"/>
                  </a:lnTo>
                  <a:lnTo>
                    <a:pt x="1161762" y="291981"/>
                  </a:lnTo>
                  <a:lnTo>
                    <a:pt x="1180242" y="329630"/>
                  </a:lnTo>
                  <a:lnTo>
                    <a:pt x="1194932" y="368729"/>
                  </a:lnTo>
                  <a:lnTo>
                    <a:pt x="1205652" y="409129"/>
                  </a:lnTo>
                  <a:lnTo>
                    <a:pt x="1212217" y="450683"/>
                  </a:lnTo>
                  <a:lnTo>
                    <a:pt x="1214445" y="493241"/>
                  </a:lnTo>
                  <a:lnTo>
                    <a:pt x="1212217" y="535800"/>
                  </a:lnTo>
                  <a:lnTo>
                    <a:pt x="1205652" y="577354"/>
                  </a:lnTo>
                  <a:lnTo>
                    <a:pt x="1194932" y="617754"/>
                  </a:lnTo>
                  <a:lnTo>
                    <a:pt x="1180242" y="656853"/>
                  </a:lnTo>
                  <a:lnTo>
                    <a:pt x="1161762" y="694502"/>
                  </a:lnTo>
                  <a:lnTo>
                    <a:pt x="1139674" y="730554"/>
                  </a:lnTo>
                  <a:lnTo>
                    <a:pt x="1114162" y="764860"/>
                  </a:lnTo>
                  <a:lnTo>
                    <a:pt x="1085407"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close/>
                </a:path>
              </a:pathLst>
            </a:custGeom>
            <a:solidFill>
              <a:srgbClr val="FFFFFF"/>
            </a:solidFill>
          </p:spPr>
          <p:txBody>
            <a:bodyPr wrap="square" lIns="0" tIns="0" rIns="0" bIns="0" rtlCol="0"/>
            <a:lstStyle/>
            <a:p>
              <a:endParaRPr/>
            </a:p>
          </p:txBody>
        </p:sp>
        <p:sp>
          <p:nvSpPr>
            <p:cNvPr id="5" name="object 5"/>
            <p:cNvSpPr/>
            <p:nvPr/>
          </p:nvSpPr>
          <p:spPr>
            <a:xfrm>
              <a:off x="3633284" y="1027404"/>
              <a:ext cx="1214755" cy="986790"/>
            </a:xfrm>
            <a:custGeom>
              <a:avLst/>
              <a:gdLst/>
              <a:ahLst/>
              <a:cxnLst/>
              <a:rect l="l" t="t" r="r" b="b"/>
              <a:pathLst>
                <a:path w="1214754" h="986789">
                  <a:moveTo>
                    <a:pt x="0" y="493241"/>
                  </a:move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7" y="189211"/>
                  </a:lnTo>
                  <a:lnTo>
                    <a:pt x="1114162" y="221623"/>
                  </a:lnTo>
                  <a:lnTo>
                    <a:pt x="1139674" y="255929"/>
                  </a:lnTo>
                  <a:lnTo>
                    <a:pt x="1161762" y="291981"/>
                  </a:lnTo>
                  <a:lnTo>
                    <a:pt x="1180242" y="329630"/>
                  </a:lnTo>
                  <a:lnTo>
                    <a:pt x="1194932" y="368729"/>
                  </a:lnTo>
                  <a:lnTo>
                    <a:pt x="1205652" y="409129"/>
                  </a:lnTo>
                  <a:lnTo>
                    <a:pt x="1212217" y="450683"/>
                  </a:lnTo>
                  <a:lnTo>
                    <a:pt x="1214445" y="493241"/>
                  </a:lnTo>
                  <a:lnTo>
                    <a:pt x="1212217" y="535800"/>
                  </a:lnTo>
                  <a:lnTo>
                    <a:pt x="1205652" y="577354"/>
                  </a:lnTo>
                  <a:lnTo>
                    <a:pt x="1194932" y="617754"/>
                  </a:lnTo>
                  <a:lnTo>
                    <a:pt x="1180242" y="656853"/>
                  </a:lnTo>
                  <a:lnTo>
                    <a:pt x="1161762" y="694502"/>
                  </a:lnTo>
                  <a:lnTo>
                    <a:pt x="1139674" y="730554"/>
                  </a:lnTo>
                  <a:lnTo>
                    <a:pt x="1114162" y="764860"/>
                  </a:lnTo>
                  <a:lnTo>
                    <a:pt x="1085407"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close/>
                </a:path>
              </a:pathLst>
            </a:custGeom>
            <a:ln w="9524">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066800" y="298440"/>
            <a:ext cx="70104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rgbClr val="C00000"/>
                </a:solidFill>
                <a:effectLst/>
                <a:latin typeface="PT Sans" panose="020B0503020203020204" pitchFamily="34" charset="0"/>
                <a:ea typeface="Times New Roman" panose="02020603050405020304" pitchFamily="18" charset="0"/>
                <a:cs typeface="Mangal" panose="02040503050203030202" pitchFamily="18" charset="0"/>
              </a:rPr>
              <a:t>Methodology of Virtual Assistant Using Python</a:t>
            </a:r>
            <a:endParaRPr sz="2400" dirty="0">
              <a:solidFill>
                <a:srgbClr val="C00000"/>
              </a:solidFill>
              <a:latin typeface="Times New Roman"/>
              <a:cs typeface="Times New Roman"/>
            </a:endParaRPr>
          </a:p>
        </p:txBody>
      </p:sp>
      <p:sp>
        <p:nvSpPr>
          <p:cNvPr id="7" name="object 7"/>
          <p:cNvSpPr txBox="1"/>
          <p:nvPr/>
        </p:nvSpPr>
        <p:spPr>
          <a:xfrm>
            <a:off x="4072497" y="1426666"/>
            <a:ext cx="336550"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Login</a:t>
            </a:r>
            <a:endParaRPr sz="1000">
              <a:latin typeface="Arial MT"/>
              <a:cs typeface="Arial MT"/>
            </a:endParaRPr>
          </a:p>
        </p:txBody>
      </p:sp>
      <p:grpSp>
        <p:nvGrpSpPr>
          <p:cNvPr id="8" name="object 8"/>
          <p:cNvGrpSpPr/>
          <p:nvPr/>
        </p:nvGrpSpPr>
        <p:grpSpPr>
          <a:xfrm>
            <a:off x="3624895" y="2189319"/>
            <a:ext cx="1224280" cy="996315"/>
            <a:chOff x="3624895" y="2189319"/>
            <a:chExt cx="1224280" cy="996315"/>
          </a:xfrm>
        </p:grpSpPr>
        <p:sp>
          <p:nvSpPr>
            <p:cNvPr id="9" name="object 9"/>
            <p:cNvSpPr/>
            <p:nvPr/>
          </p:nvSpPr>
          <p:spPr>
            <a:xfrm>
              <a:off x="3629657" y="2194081"/>
              <a:ext cx="1214755" cy="986790"/>
            </a:xfrm>
            <a:custGeom>
              <a:avLst/>
              <a:gdLst/>
              <a:ahLst/>
              <a:cxnLst/>
              <a:rect l="l" t="t" r="r" b="b"/>
              <a:pathLst>
                <a:path w="1214754" h="986789">
                  <a:moveTo>
                    <a:pt x="607222" y="986483"/>
                  </a:move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8" y="189211"/>
                  </a:lnTo>
                  <a:lnTo>
                    <a:pt x="1114162" y="221623"/>
                  </a:lnTo>
                  <a:lnTo>
                    <a:pt x="1139675" y="255929"/>
                  </a:lnTo>
                  <a:lnTo>
                    <a:pt x="1161762" y="291981"/>
                  </a:lnTo>
                  <a:lnTo>
                    <a:pt x="1180242" y="329630"/>
                  </a:lnTo>
                  <a:lnTo>
                    <a:pt x="1194933" y="368729"/>
                  </a:lnTo>
                  <a:lnTo>
                    <a:pt x="1205652" y="409129"/>
                  </a:lnTo>
                  <a:lnTo>
                    <a:pt x="1212217" y="450683"/>
                  </a:lnTo>
                  <a:lnTo>
                    <a:pt x="1214446" y="493241"/>
                  </a:lnTo>
                  <a:lnTo>
                    <a:pt x="1212217" y="535800"/>
                  </a:lnTo>
                  <a:lnTo>
                    <a:pt x="1205652" y="577354"/>
                  </a:lnTo>
                  <a:lnTo>
                    <a:pt x="1194933" y="617754"/>
                  </a:lnTo>
                  <a:lnTo>
                    <a:pt x="1180242" y="656853"/>
                  </a:lnTo>
                  <a:lnTo>
                    <a:pt x="1161762" y="694502"/>
                  </a:lnTo>
                  <a:lnTo>
                    <a:pt x="1139675" y="730554"/>
                  </a:lnTo>
                  <a:lnTo>
                    <a:pt x="1114162" y="764860"/>
                  </a:lnTo>
                  <a:lnTo>
                    <a:pt x="1085408"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close/>
                </a:path>
              </a:pathLst>
            </a:custGeom>
            <a:solidFill>
              <a:srgbClr val="FFFFFF"/>
            </a:solidFill>
          </p:spPr>
          <p:txBody>
            <a:bodyPr wrap="square" lIns="0" tIns="0" rIns="0" bIns="0" rtlCol="0"/>
            <a:lstStyle/>
            <a:p>
              <a:endParaRPr/>
            </a:p>
          </p:txBody>
        </p:sp>
        <p:sp>
          <p:nvSpPr>
            <p:cNvPr id="10" name="object 10"/>
            <p:cNvSpPr/>
            <p:nvPr/>
          </p:nvSpPr>
          <p:spPr>
            <a:xfrm>
              <a:off x="3629657" y="2194081"/>
              <a:ext cx="1214755" cy="986790"/>
            </a:xfrm>
            <a:custGeom>
              <a:avLst/>
              <a:gdLst/>
              <a:ahLst/>
              <a:cxnLst/>
              <a:rect l="l" t="t" r="r" b="b"/>
              <a:pathLst>
                <a:path w="1214754" h="986789">
                  <a:moveTo>
                    <a:pt x="0" y="493241"/>
                  </a:move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8" y="189211"/>
                  </a:lnTo>
                  <a:lnTo>
                    <a:pt x="1114162" y="221623"/>
                  </a:lnTo>
                  <a:lnTo>
                    <a:pt x="1139675" y="255929"/>
                  </a:lnTo>
                  <a:lnTo>
                    <a:pt x="1161762" y="291981"/>
                  </a:lnTo>
                  <a:lnTo>
                    <a:pt x="1180242" y="329630"/>
                  </a:lnTo>
                  <a:lnTo>
                    <a:pt x="1194933" y="368729"/>
                  </a:lnTo>
                  <a:lnTo>
                    <a:pt x="1205652" y="409129"/>
                  </a:lnTo>
                  <a:lnTo>
                    <a:pt x="1212217" y="450683"/>
                  </a:lnTo>
                  <a:lnTo>
                    <a:pt x="1214446" y="493241"/>
                  </a:lnTo>
                  <a:lnTo>
                    <a:pt x="1212217" y="535800"/>
                  </a:lnTo>
                  <a:lnTo>
                    <a:pt x="1205652" y="577354"/>
                  </a:lnTo>
                  <a:lnTo>
                    <a:pt x="1194933" y="617754"/>
                  </a:lnTo>
                  <a:lnTo>
                    <a:pt x="1180242" y="656853"/>
                  </a:lnTo>
                  <a:lnTo>
                    <a:pt x="1161762" y="694502"/>
                  </a:lnTo>
                  <a:lnTo>
                    <a:pt x="1139675" y="730554"/>
                  </a:lnTo>
                  <a:lnTo>
                    <a:pt x="1114162" y="764860"/>
                  </a:lnTo>
                  <a:lnTo>
                    <a:pt x="1085408"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close/>
                </a:path>
              </a:pathLst>
            </a:custGeom>
            <a:ln w="9524">
              <a:solidFill>
                <a:srgbClr val="000000"/>
              </a:solidFill>
            </a:ln>
          </p:spPr>
          <p:txBody>
            <a:bodyPr wrap="square" lIns="0" tIns="0" rIns="0" bIns="0" rtlCol="0"/>
            <a:lstStyle/>
            <a:p>
              <a:endParaRPr/>
            </a:p>
          </p:txBody>
        </p:sp>
      </p:grpSp>
      <p:sp>
        <p:nvSpPr>
          <p:cNvPr id="11" name="object 11"/>
          <p:cNvSpPr txBox="1"/>
          <p:nvPr/>
        </p:nvSpPr>
        <p:spPr>
          <a:xfrm>
            <a:off x="3987822" y="2593344"/>
            <a:ext cx="49847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Register</a:t>
            </a:r>
            <a:endParaRPr sz="1000">
              <a:latin typeface="Arial MT"/>
              <a:cs typeface="Arial MT"/>
            </a:endParaRPr>
          </a:p>
        </p:txBody>
      </p:sp>
      <p:grpSp>
        <p:nvGrpSpPr>
          <p:cNvPr id="12" name="object 12"/>
          <p:cNvGrpSpPr/>
          <p:nvPr/>
        </p:nvGrpSpPr>
        <p:grpSpPr>
          <a:xfrm>
            <a:off x="3631719" y="3345975"/>
            <a:ext cx="1224280" cy="996315"/>
            <a:chOff x="3631719" y="3345975"/>
            <a:chExt cx="1224280" cy="996315"/>
          </a:xfrm>
        </p:grpSpPr>
        <p:sp>
          <p:nvSpPr>
            <p:cNvPr id="13" name="object 13"/>
            <p:cNvSpPr/>
            <p:nvPr/>
          </p:nvSpPr>
          <p:spPr>
            <a:xfrm>
              <a:off x="3636481" y="3350738"/>
              <a:ext cx="1214755" cy="986790"/>
            </a:xfrm>
            <a:custGeom>
              <a:avLst/>
              <a:gdLst/>
              <a:ahLst/>
              <a:cxnLst/>
              <a:rect l="l" t="t" r="r" b="b"/>
              <a:pathLst>
                <a:path w="1214754" h="986789">
                  <a:moveTo>
                    <a:pt x="607222" y="986483"/>
                  </a:move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7" y="189211"/>
                  </a:lnTo>
                  <a:lnTo>
                    <a:pt x="1114162" y="221623"/>
                  </a:lnTo>
                  <a:lnTo>
                    <a:pt x="1139674" y="255929"/>
                  </a:lnTo>
                  <a:lnTo>
                    <a:pt x="1161762" y="291981"/>
                  </a:lnTo>
                  <a:lnTo>
                    <a:pt x="1180242" y="329630"/>
                  </a:lnTo>
                  <a:lnTo>
                    <a:pt x="1194932" y="368729"/>
                  </a:lnTo>
                  <a:lnTo>
                    <a:pt x="1205652" y="409129"/>
                  </a:lnTo>
                  <a:lnTo>
                    <a:pt x="1212217" y="450683"/>
                  </a:lnTo>
                  <a:lnTo>
                    <a:pt x="1214445" y="493241"/>
                  </a:lnTo>
                  <a:lnTo>
                    <a:pt x="1212217" y="535800"/>
                  </a:lnTo>
                  <a:lnTo>
                    <a:pt x="1205652" y="577354"/>
                  </a:lnTo>
                  <a:lnTo>
                    <a:pt x="1194932" y="617754"/>
                  </a:lnTo>
                  <a:lnTo>
                    <a:pt x="1180242" y="656853"/>
                  </a:lnTo>
                  <a:lnTo>
                    <a:pt x="1161762" y="694502"/>
                  </a:lnTo>
                  <a:lnTo>
                    <a:pt x="1139674" y="730554"/>
                  </a:lnTo>
                  <a:lnTo>
                    <a:pt x="1114162" y="764860"/>
                  </a:lnTo>
                  <a:lnTo>
                    <a:pt x="1085407"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close/>
                </a:path>
              </a:pathLst>
            </a:custGeom>
            <a:solidFill>
              <a:srgbClr val="FFFFFF"/>
            </a:solidFill>
          </p:spPr>
          <p:txBody>
            <a:bodyPr wrap="square" lIns="0" tIns="0" rIns="0" bIns="0" rtlCol="0"/>
            <a:lstStyle/>
            <a:p>
              <a:endParaRPr/>
            </a:p>
          </p:txBody>
        </p:sp>
        <p:sp>
          <p:nvSpPr>
            <p:cNvPr id="14" name="object 14"/>
            <p:cNvSpPr/>
            <p:nvPr/>
          </p:nvSpPr>
          <p:spPr>
            <a:xfrm>
              <a:off x="3636481" y="3350738"/>
              <a:ext cx="1214755" cy="986790"/>
            </a:xfrm>
            <a:custGeom>
              <a:avLst/>
              <a:gdLst/>
              <a:ahLst/>
              <a:cxnLst/>
              <a:rect l="l" t="t" r="r" b="b"/>
              <a:pathLst>
                <a:path w="1214754" h="986789">
                  <a:moveTo>
                    <a:pt x="0" y="493241"/>
                  </a:move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7" y="189211"/>
                  </a:lnTo>
                  <a:lnTo>
                    <a:pt x="1114162" y="221623"/>
                  </a:lnTo>
                  <a:lnTo>
                    <a:pt x="1139674" y="255929"/>
                  </a:lnTo>
                  <a:lnTo>
                    <a:pt x="1161762" y="291981"/>
                  </a:lnTo>
                  <a:lnTo>
                    <a:pt x="1180242" y="329630"/>
                  </a:lnTo>
                  <a:lnTo>
                    <a:pt x="1194932" y="368729"/>
                  </a:lnTo>
                  <a:lnTo>
                    <a:pt x="1205652" y="409129"/>
                  </a:lnTo>
                  <a:lnTo>
                    <a:pt x="1212217" y="450683"/>
                  </a:lnTo>
                  <a:lnTo>
                    <a:pt x="1214445" y="493241"/>
                  </a:lnTo>
                  <a:lnTo>
                    <a:pt x="1212217" y="535800"/>
                  </a:lnTo>
                  <a:lnTo>
                    <a:pt x="1205652" y="577354"/>
                  </a:lnTo>
                  <a:lnTo>
                    <a:pt x="1194932" y="617754"/>
                  </a:lnTo>
                  <a:lnTo>
                    <a:pt x="1180242" y="656853"/>
                  </a:lnTo>
                  <a:lnTo>
                    <a:pt x="1161762" y="694502"/>
                  </a:lnTo>
                  <a:lnTo>
                    <a:pt x="1139674" y="730554"/>
                  </a:lnTo>
                  <a:lnTo>
                    <a:pt x="1114162" y="764860"/>
                  </a:lnTo>
                  <a:lnTo>
                    <a:pt x="1085407"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close/>
                </a:path>
              </a:pathLst>
            </a:custGeom>
            <a:ln w="9524">
              <a:solidFill>
                <a:srgbClr val="000000"/>
              </a:solidFill>
            </a:ln>
          </p:spPr>
          <p:txBody>
            <a:bodyPr wrap="square" lIns="0" tIns="0" rIns="0" bIns="0" rtlCol="0"/>
            <a:lstStyle/>
            <a:p>
              <a:endParaRPr/>
            </a:p>
          </p:txBody>
        </p:sp>
      </p:grpSp>
      <p:sp>
        <p:nvSpPr>
          <p:cNvPr id="15" name="object 15"/>
          <p:cNvSpPr txBox="1"/>
          <p:nvPr/>
        </p:nvSpPr>
        <p:spPr>
          <a:xfrm>
            <a:off x="3991020" y="3673800"/>
            <a:ext cx="505459" cy="330200"/>
          </a:xfrm>
          <a:prstGeom prst="rect">
            <a:avLst/>
          </a:prstGeom>
        </p:spPr>
        <p:txBody>
          <a:bodyPr vert="horz" wrap="square" lIns="0" tIns="12700" rIns="0" bIns="0" rtlCol="0">
            <a:spAutoFit/>
          </a:bodyPr>
          <a:lstStyle/>
          <a:p>
            <a:pPr marL="12700" marR="5080" indent="63500">
              <a:lnSpc>
                <a:spcPct val="100000"/>
              </a:lnSpc>
              <a:spcBef>
                <a:spcPts val="100"/>
              </a:spcBef>
            </a:pPr>
            <a:r>
              <a:rPr sz="1000" spc="-5" dirty="0">
                <a:latin typeface="Arial MT"/>
                <a:cs typeface="Arial MT"/>
              </a:rPr>
              <a:t>Select </a:t>
            </a:r>
            <a:r>
              <a:rPr sz="1000" dirty="0">
                <a:latin typeface="Arial MT"/>
                <a:cs typeface="Arial MT"/>
              </a:rPr>
              <a:t> </a:t>
            </a:r>
            <a:r>
              <a:rPr sz="1000" spc="-5" dirty="0">
                <a:latin typeface="Arial MT"/>
                <a:cs typeface="Arial MT"/>
              </a:rPr>
              <a:t>Location</a:t>
            </a:r>
            <a:endParaRPr sz="1000">
              <a:latin typeface="Arial MT"/>
              <a:cs typeface="Arial MT"/>
            </a:endParaRPr>
          </a:p>
        </p:txBody>
      </p:sp>
      <p:grpSp>
        <p:nvGrpSpPr>
          <p:cNvPr id="16" name="object 16"/>
          <p:cNvGrpSpPr/>
          <p:nvPr/>
        </p:nvGrpSpPr>
        <p:grpSpPr>
          <a:xfrm>
            <a:off x="3624895" y="4509455"/>
            <a:ext cx="1224280" cy="996315"/>
            <a:chOff x="3624895" y="4509455"/>
            <a:chExt cx="1224280" cy="996315"/>
          </a:xfrm>
        </p:grpSpPr>
        <p:sp>
          <p:nvSpPr>
            <p:cNvPr id="17" name="object 17"/>
            <p:cNvSpPr/>
            <p:nvPr/>
          </p:nvSpPr>
          <p:spPr>
            <a:xfrm>
              <a:off x="3629657" y="4514217"/>
              <a:ext cx="1214755" cy="986790"/>
            </a:xfrm>
            <a:custGeom>
              <a:avLst/>
              <a:gdLst/>
              <a:ahLst/>
              <a:cxnLst/>
              <a:rect l="l" t="t" r="r" b="b"/>
              <a:pathLst>
                <a:path w="1214754" h="986789">
                  <a:moveTo>
                    <a:pt x="607222" y="986483"/>
                  </a:move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8" y="189211"/>
                  </a:lnTo>
                  <a:lnTo>
                    <a:pt x="1114162" y="221623"/>
                  </a:lnTo>
                  <a:lnTo>
                    <a:pt x="1139675" y="255929"/>
                  </a:lnTo>
                  <a:lnTo>
                    <a:pt x="1161762" y="291981"/>
                  </a:lnTo>
                  <a:lnTo>
                    <a:pt x="1180242" y="329630"/>
                  </a:lnTo>
                  <a:lnTo>
                    <a:pt x="1194933" y="368729"/>
                  </a:lnTo>
                  <a:lnTo>
                    <a:pt x="1205652" y="409129"/>
                  </a:lnTo>
                  <a:lnTo>
                    <a:pt x="1212217" y="450683"/>
                  </a:lnTo>
                  <a:lnTo>
                    <a:pt x="1214446" y="493241"/>
                  </a:lnTo>
                  <a:lnTo>
                    <a:pt x="1212217" y="535800"/>
                  </a:lnTo>
                  <a:lnTo>
                    <a:pt x="1205652" y="577354"/>
                  </a:lnTo>
                  <a:lnTo>
                    <a:pt x="1194933" y="617754"/>
                  </a:lnTo>
                  <a:lnTo>
                    <a:pt x="1180242" y="656853"/>
                  </a:lnTo>
                  <a:lnTo>
                    <a:pt x="1161762" y="694502"/>
                  </a:lnTo>
                  <a:lnTo>
                    <a:pt x="1139675" y="730554"/>
                  </a:lnTo>
                  <a:lnTo>
                    <a:pt x="1114162" y="764860"/>
                  </a:lnTo>
                  <a:lnTo>
                    <a:pt x="1085408"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close/>
                </a:path>
              </a:pathLst>
            </a:custGeom>
            <a:solidFill>
              <a:srgbClr val="FFFFFF"/>
            </a:solidFill>
          </p:spPr>
          <p:txBody>
            <a:bodyPr wrap="square" lIns="0" tIns="0" rIns="0" bIns="0" rtlCol="0"/>
            <a:lstStyle/>
            <a:p>
              <a:endParaRPr/>
            </a:p>
          </p:txBody>
        </p:sp>
        <p:sp>
          <p:nvSpPr>
            <p:cNvPr id="18" name="object 18"/>
            <p:cNvSpPr/>
            <p:nvPr/>
          </p:nvSpPr>
          <p:spPr>
            <a:xfrm>
              <a:off x="3629657" y="4514217"/>
              <a:ext cx="1214755" cy="986790"/>
            </a:xfrm>
            <a:custGeom>
              <a:avLst/>
              <a:gdLst/>
              <a:ahLst/>
              <a:cxnLst/>
              <a:rect l="l" t="t" r="r" b="b"/>
              <a:pathLst>
                <a:path w="1214754" h="986789">
                  <a:moveTo>
                    <a:pt x="0" y="493241"/>
                  </a:moveTo>
                  <a:lnTo>
                    <a:pt x="2228" y="450683"/>
                  </a:lnTo>
                  <a:lnTo>
                    <a:pt x="8793" y="409129"/>
                  </a:lnTo>
                  <a:lnTo>
                    <a:pt x="19513" y="368729"/>
                  </a:lnTo>
                  <a:lnTo>
                    <a:pt x="34203" y="329630"/>
                  </a:lnTo>
                  <a:lnTo>
                    <a:pt x="52683" y="291981"/>
                  </a:lnTo>
                  <a:lnTo>
                    <a:pt x="74771" y="255929"/>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8" y="189211"/>
                  </a:lnTo>
                  <a:lnTo>
                    <a:pt x="1114162" y="221623"/>
                  </a:lnTo>
                  <a:lnTo>
                    <a:pt x="1139675" y="255929"/>
                  </a:lnTo>
                  <a:lnTo>
                    <a:pt x="1161762" y="291981"/>
                  </a:lnTo>
                  <a:lnTo>
                    <a:pt x="1180242" y="329630"/>
                  </a:lnTo>
                  <a:lnTo>
                    <a:pt x="1194933" y="368729"/>
                  </a:lnTo>
                  <a:lnTo>
                    <a:pt x="1205652" y="409129"/>
                  </a:lnTo>
                  <a:lnTo>
                    <a:pt x="1212217" y="450683"/>
                  </a:lnTo>
                  <a:lnTo>
                    <a:pt x="1214446" y="493241"/>
                  </a:lnTo>
                  <a:lnTo>
                    <a:pt x="1212217" y="535800"/>
                  </a:lnTo>
                  <a:lnTo>
                    <a:pt x="1205652" y="577354"/>
                  </a:lnTo>
                  <a:lnTo>
                    <a:pt x="1194933" y="617754"/>
                  </a:lnTo>
                  <a:lnTo>
                    <a:pt x="1180242" y="656853"/>
                  </a:lnTo>
                  <a:lnTo>
                    <a:pt x="1161762" y="694502"/>
                  </a:lnTo>
                  <a:lnTo>
                    <a:pt x="1139675" y="730554"/>
                  </a:lnTo>
                  <a:lnTo>
                    <a:pt x="1114162" y="764860"/>
                  </a:lnTo>
                  <a:lnTo>
                    <a:pt x="1085408"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0"/>
                  </a:lnTo>
                  <a:lnTo>
                    <a:pt x="0" y="493241"/>
                  </a:lnTo>
                  <a:close/>
                </a:path>
              </a:pathLst>
            </a:custGeom>
            <a:ln w="9524">
              <a:solidFill>
                <a:srgbClr val="000000"/>
              </a:solidFill>
            </a:ln>
          </p:spPr>
          <p:txBody>
            <a:bodyPr wrap="square" lIns="0" tIns="0" rIns="0" bIns="0" rtlCol="0"/>
            <a:lstStyle/>
            <a:p>
              <a:endParaRPr/>
            </a:p>
          </p:txBody>
        </p:sp>
      </p:grpSp>
      <p:sp>
        <p:nvSpPr>
          <p:cNvPr id="19" name="object 19"/>
          <p:cNvSpPr txBox="1"/>
          <p:nvPr/>
        </p:nvSpPr>
        <p:spPr>
          <a:xfrm>
            <a:off x="3980787" y="4837279"/>
            <a:ext cx="511809" cy="330200"/>
          </a:xfrm>
          <a:prstGeom prst="rect">
            <a:avLst/>
          </a:prstGeom>
        </p:spPr>
        <p:txBody>
          <a:bodyPr vert="horz" wrap="square" lIns="0" tIns="12700" rIns="0" bIns="0" rtlCol="0">
            <a:spAutoFit/>
          </a:bodyPr>
          <a:lstStyle/>
          <a:p>
            <a:pPr marL="12700" marR="5080" indent="66675">
              <a:lnSpc>
                <a:spcPct val="100000"/>
              </a:lnSpc>
              <a:spcBef>
                <a:spcPts val="100"/>
              </a:spcBef>
            </a:pPr>
            <a:r>
              <a:rPr sz="1000" spc="-5" dirty="0">
                <a:latin typeface="Arial MT"/>
                <a:cs typeface="Arial MT"/>
              </a:rPr>
              <a:t>Select </a:t>
            </a:r>
            <a:r>
              <a:rPr sz="1000" dirty="0">
                <a:latin typeface="Arial MT"/>
                <a:cs typeface="Arial MT"/>
              </a:rPr>
              <a:t> </a:t>
            </a:r>
            <a:r>
              <a:rPr sz="1000" spc="-5" dirty="0">
                <a:latin typeface="Arial MT"/>
                <a:cs typeface="Arial MT"/>
              </a:rPr>
              <a:t>Services</a:t>
            </a:r>
            <a:endParaRPr sz="1000">
              <a:latin typeface="Arial MT"/>
              <a:cs typeface="Arial MT"/>
            </a:endParaRPr>
          </a:p>
        </p:txBody>
      </p:sp>
      <p:grpSp>
        <p:nvGrpSpPr>
          <p:cNvPr id="20" name="object 20"/>
          <p:cNvGrpSpPr/>
          <p:nvPr/>
        </p:nvGrpSpPr>
        <p:grpSpPr>
          <a:xfrm>
            <a:off x="3618071" y="5666111"/>
            <a:ext cx="1224280" cy="996315"/>
            <a:chOff x="3618071" y="5666111"/>
            <a:chExt cx="1224280" cy="996315"/>
          </a:xfrm>
        </p:grpSpPr>
        <p:sp>
          <p:nvSpPr>
            <p:cNvPr id="21" name="object 21"/>
            <p:cNvSpPr/>
            <p:nvPr/>
          </p:nvSpPr>
          <p:spPr>
            <a:xfrm>
              <a:off x="3622833" y="5670873"/>
              <a:ext cx="1214755" cy="986790"/>
            </a:xfrm>
            <a:custGeom>
              <a:avLst/>
              <a:gdLst/>
              <a:ahLst/>
              <a:cxnLst/>
              <a:rect l="l" t="t" r="r" b="b"/>
              <a:pathLst>
                <a:path w="1214754" h="986790">
                  <a:moveTo>
                    <a:pt x="607222" y="986483"/>
                  </a:move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1"/>
                  </a:lnTo>
                  <a:lnTo>
                    <a:pt x="0" y="493242"/>
                  </a:lnTo>
                  <a:lnTo>
                    <a:pt x="2228" y="450683"/>
                  </a:lnTo>
                  <a:lnTo>
                    <a:pt x="8793" y="409129"/>
                  </a:lnTo>
                  <a:lnTo>
                    <a:pt x="19513" y="368729"/>
                  </a:lnTo>
                  <a:lnTo>
                    <a:pt x="34203" y="329630"/>
                  </a:lnTo>
                  <a:lnTo>
                    <a:pt x="52683" y="291981"/>
                  </a:lnTo>
                  <a:lnTo>
                    <a:pt x="74771" y="255930"/>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7" y="189211"/>
                  </a:lnTo>
                  <a:lnTo>
                    <a:pt x="1114162" y="221623"/>
                  </a:lnTo>
                  <a:lnTo>
                    <a:pt x="1139674" y="255930"/>
                  </a:lnTo>
                  <a:lnTo>
                    <a:pt x="1161762" y="291981"/>
                  </a:lnTo>
                  <a:lnTo>
                    <a:pt x="1180242" y="329630"/>
                  </a:lnTo>
                  <a:lnTo>
                    <a:pt x="1194932" y="368729"/>
                  </a:lnTo>
                  <a:lnTo>
                    <a:pt x="1205652" y="409129"/>
                  </a:lnTo>
                  <a:lnTo>
                    <a:pt x="1212217" y="450683"/>
                  </a:lnTo>
                  <a:lnTo>
                    <a:pt x="1214445" y="493242"/>
                  </a:lnTo>
                  <a:lnTo>
                    <a:pt x="1212217" y="535801"/>
                  </a:lnTo>
                  <a:lnTo>
                    <a:pt x="1205652" y="577354"/>
                  </a:lnTo>
                  <a:lnTo>
                    <a:pt x="1194932" y="617754"/>
                  </a:lnTo>
                  <a:lnTo>
                    <a:pt x="1180242" y="656853"/>
                  </a:lnTo>
                  <a:lnTo>
                    <a:pt x="1161762" y="694502"/>
                  </a:lnTo>
                  <a:lnTo>
                    <a:pt x="1139674" y="730554"/>
                  </a:lnTo>
                  <a:lnTo>
                    <a:pt x="1114162" y="764860"/>
                  </a:lnTo>
                  <a:lnTo>
                    <a:pt x="1085407"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close/>
                </a:path>
              </a:pathLst>
            </a:custGeom>
            <a:solidFill>
              <a:srgbClr val="FFFFFF"/>
            </a:solidFill>
          </p:spPr>
          <p:txBody>
            <a:bodyPr wrap="square" lIns="0" tIns="0" rIns="0" bIns="0" rtlCol="0"/>
            <a:lstStyle/>
            <a:p>
              <a:endParaRPr/>
            </a:p>
          </p:txBody>
        </p:sp>
        <p:sp>
          <p:nvSpPr>
            <p:cNvPr id="22" name="object 22"/>
            <p:cNvSpPr/>
            <p:nvPr/>
          </p:nvSpPr>
          <p:spPr>
            <a:xfrm>
              <a:off x="3622833" y="5670873"/>
              <a:ext cx="1214755" cy="986790"/>
            </a:xfrm>
            <a:custGeom>
              <a:avLst/>
              <a:gdLst/>
              <a:ahLst/>
              <a:cxnLst/>
              <a:rect l="l" t="t" r="r" b="b"/>
              <a:pathLst>
                <a:path w="1214754" h="986790">
                  <a:moveTo>
                    <a:pt x="0" y="493242"/>
                  </a:moveTo>
                  <a:lnTo>
                    <a:pt x="2228" y="450683"/>
                  </a:lnTo>
                  <a:lnTo>
                    <a:pt x="8793" y="409129"/>
                  </a:lnTo>
                  <a:lnTo>
                    <a:pt x="19513" y="368729"/>
                  </a:lnTo>
                  <a:lnTo>
                    <a:pt x="34203" y="329630"/>
                  </a:lnTo>
                  <a:lnTo>
                    <a:pt x="52683" y="291981"/>
                  </a:lnTo>
                  <a:lnTo>
                    <a:pt x="74771" y="255930"/>
                  </a:lnTo>
                  <a:lnTo>
                    <a:pt x="100283" y="221623"/>
                  </a:lnTo>
                  <a:lnTo>
                    <a:pt x="129038" y="189211"/>
                  </a:lnTo>
                  <a:lnTo>
                    <a:pt x="160853" y="158840"/>
                  </a:lnTo>
                  <a:lnTo>
                    <a:pt x="195546" y="130659"/>
                  </a:lnTo>
                  <a:lnTo>
                    <a:pt x="232935" y="104816"/>
                  </a:lnTo>
                  <a:lnTo>
                    <a:pt x="272837" y="81459"/>
                  </a:lnTo>
                  <a:lnTo>
                    <a:pt x="315071" y="60736"/>
                  </a:lnTo>
                  <a:lnTo>
                    <a:pt x="359454" y="42794"/>
                  </a:lnTo>
                  <a:lnTo>
                    <a:pt x="405803" y="27783"/>
                  </a:lnTo>
                  <a:lnTo>
                    <a:pt x="453937" y="15850"/>
                  </a:lnTo>
                  <a:lnTo>
                    <a:pt x="503673" y="7143"/>
                  </a:lnTo>
                  <a:lnTo>
                    <a:pt x="554829" y="1810"/>
                  </a:lnTo>
                  <a:lnTo>
                    <a:pt x="607222" y="0"/>
                  </a:lnTo>
                  <a:lnTo>
                    <a:pt x="659616" y="1810"/>
                  </a:lnTo>
                  <a:lnTo>
                    <a:pt x="710772" y="7143"/>
                  </a:lnTo>
                  <a:lnTo>
                    <a:pt x="760508" y="15850"/>
                  </a:lnTo>
                  <a:lnTo>
                    <a:pt x="808642" y="27783"/>
                  </a:lnTo>
                  <a:lnTo>
                    <a:pt x="854991" y="42794"/>
                  </a:lnTo>
                  <a:lnTo>
                    <a:pt x="899374" y="60736"/>
                  </a:lnTo>
                  <a:lnTo>
                    <a:pt x="941608" y="81459"/>
                  </a:lnTo>
                  <a:lnTo>
                    <a:pt x="981510" y="104816"/>
                  </a:lnTo>
                  <a:lnTo>
                    <a:pt x="1018899" y="130659"/>
                  </a:lnTo>
                  <a:lnTo>
                    <a:pt x="1053592" y="158840"/>
                  </a:lnTo>
                  <a:lnTo>
                    <a:pt x="1085407" y="189211"/>
                  </a:lnTo>
                  <a:lnTo>
                    <a:pt x="1114162" y="221623"/>
                  </a:lnTo>
                  <a:lnTo>
                    <a:pt x="1139674" y="255930"/>
                  </a:lnTo>
                  <a:lnTo>
                    <a:pt x="1161762" y="291981"/>
                  </a:lnTo>
                  <a:lnTo>
                    <a:pt x="1180242" y="329630"/>
                  </a:lnTo>
                  <a:lnTo>
                    <a:pt x="1194932" y="368729"/>
                  </a:lnTo>
                  <a:lnTo>
                    <a:pt x="1205652" y="409129"/>
                  </a:lnTo>
                  <a:lnTo>
                    <a:pt x="1212217" y="450683"/>
                  </a:lnTo>
                  <a:lnTo>
                    <a:pt x="1214445" y="493242"/>
                  </a:lnTo>
                  <a:lnTo>
                    <a:pt x="1212217" y="535801"/>
                  </a:lnTo>
                  <a:lnTo>
                    <a:pt x="1205652" y="577354"/>
                  </a:lnTo>
                  <a:lnTo>
                    <a:pt x="1194932" y="617754"/>
                  </a:lnTo>
                  <a:lnTo>
                    <a:pt x="1180242" y="656853"/>
                  </a:lnTo>
                  <a:lnTo>
                    <a:pt x="1161762" y="694502"/>
                  </a:lnTo>
                  <a:lnTo>
                    <a:pt x="1139674" y="730554"/>
                  </a:lnTo>
                  <a:lnTo>
                    <a:pt x="1114162" y="764860"/>
                  </a:lnTo>
                  <a:lnTo>
                    <a:pt x="1085407" y="797272"/>
                  </a:lnTo>
                  <a:lnTo>
                    <a:pt x="1053592" y="827643"/>
                  </a:lnTo>
                  <a:lnTo>
                    <a:pt x="1018899" y="855824"/>
                  </a:lnTo>
                  <a:lnTo>
                    <a:pt x="981510" y="881667"/>
                  </a:lnTo>
                  <a:lnTo>
                    <a:pt x="941608" y="905024"/>
                  </a:lnTo>
                  <a:lnTo>
                    <a:pt x="899374" y="925747"/>
                  </a:lnTo>
                  <a:lnTo>
                    <a:pt x="854991" y="943689"/>
                  </a:lnTo>
                  <a:lnTo>
                    <a:pt x="808642" y="958700"/>
                  </a:lnTo>
                  <a:lnTo>
                    <a:pt x="760508" y="970633"/>
                  </a:lnTo>
                  <a:lnTo>
                    <a:pt x="710772" y="979340"/>
                  </a:lnTo>
                  <a:lnTo>
                    <a:pt x="659616" y="984673"/>
                  </a:lnTo>
                  <a:lnTo>
                    <a:pt x="607222" y="986483"/>
                  </a:lnTo>
                  <a:lnTo>
                    <a:pt x="554829" y="984673"/>
                  </a:lnTo>
                  <a:lnTo>
                    <a:pt x="503673" y="979340"/>
                  </a:lnTo>
                  <a:lnTo>
                    <a:pt x="453937" y="970633"/>
                  </a:lnTo>
                  <a:lnTo>
                    <a:pt x="405803" y="958700"/>
                  </a:lnTo>
                  <a:lnTo>
                    <a:pt x="359454" y="943689"/>
                  </a:lnTo>
                  <a:lnTo>
                    <a:pt x="315071" y="925747"/>
                  </a:lnTo>
                  <a:lnTo>
                    <a:pt x="272837" y="905024"/>
                  </a:lnTo>
                  <a:lnTo>
                    <a:pt x="232935" y="881667"/>
                  </a:lnTo>
                  <a:lnTo>
                    <a:pt x="195546" y="855824"/>
                  </a:lnTo>
                  <a:lnTo>
                    <a:pt x="160853" y="827643"/>
                  </a:lnTo>
                  <a:lnTo>
                    <a:pt x="129038" y="797272"/>
                  </a:lnTo>
                  <a:lnTo>
                    <a:pt x="100283" y="764860"/>
                  </a:lnTo>
                  <a:lnTo>
                    <a:pt x="74771" y="730554"/>
                  </a:lnTo>
                  <a:lnTo>
                    <a:pt x="52683" y="694502"/>
                  </a:lnTo>
                  <a:lnTo>
                    <a:pt x="34203" y="656853"/>
                  </a:lnTo>
                  <a:lnTo>
                    <a:pt x="19513" y="617754"/>
                  </a:lnTo>
                  <a:lnTo>
                    <a:pt x="8793" y="577354"/>
                  </a:lnTo>
                  <a:lnTo>
                    <a:pt x="2228" y="535801"/>
                  </a:lnTo>
                  <a:lnTo>
                    <a:pt x="0" y="493242"/>
                  </a:lnTo>
                  <a:close/>
                </a:path>
              </a:pathLst>
            </a:custGeom>
            <a:ln w="9524">
              <a:solidFill>
                <a:srgbClr val="000000"/>
              </a:solidFill>
            </a:ln>
          </p:spPr>
          <p:txBody>
            <a:bodyPr wrap="square" lIns="0" tIns="0" rIns="0" bIns="0" rtlCol="0"/>
            <a:lstStyle/>
            <a:p>
              <a:endParaRPr/>
            </a:p>
          </p:txBody>
        </p:sp>
      </p:grpSp>
      <p:sp>
        <p:nvSpPr>
          <p:cNvPr id="23" name="object 23"/>
          <p:cNvSpPr txBox="1"/>
          <p:nvPr/>
        </p:nvSpPr>
        <p:spPr>
          <a:xfrm>
            <a:off x="3949198" y="6070136"/>
            <a:ext cx="56197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Checkout</a:t>
            </a:r>
            <a:endParaRPr sz="1000">
              <a:latin typeface="Arial MT"/>
              <a:cs typeface="Arial MT"/>
            </a:endParaRPr>
          </a:p>
        </p:txBody>
      </p:sp>
      <p:sp>
        <p:nvSpPr>
          <p:cNvPr id="24" name="object 24"/>
          <p:cNvSpPr txBox="1"/>
          <p:nvPr/>
        </p:nvSpPr>
        <p:spPr>
          <a:xfrm>
            <a:off x="6429387" y="3742047"/>
            <a:ext cx="1000760" cy="214629"/>
          </a:xfrm>
          <a:prstGeom prst="rect">
            <a:avLst/>
          </a:prstGeom>
          <a:solidFill>
            <a:srgbClr val="FFFFFF"/>
          </a:solidFill>
        </p:spPr>
        <p:txBody>
          <a:bodyPr vert="horz" wrap="square" lIns="0" tIns="15875" rIns="0" bIns="0" rtlCol="0">
            <a:spAutoFit/>
          </a:bodyPr>
          <a:lstStyle/>
          <a:p>
            <a:pPr marL="235585">
              <a:lnSpc>
                <a:spcPct val="100000"/>
              </a:lnSpc>
              <a:spcBef>
                <a:spcPts val="125"/>
              </a:spcBef>
            </a:pPr>
            <a:r>
              <a:rPr sz="1100" spc="-5" dirty="0">
                <a:latin typeface="Arial MT"/>
                <a:cs typeface="Arial MT"/>
              </a:rPr>
              <a:t>Location</a:t>
            </a:r>
            <a:endParaRPr sz="1100">
              <a:latin typeface="Arial MT"/>
              <a:cs typeface="Arial MT"/>
            </a:endParaRPr>
          </a:p>
        </p:txBody>
      </p:sp>
      <p:sp>
        <p:nvSpPr>
          <p:cNvPr id="25" name="object 25"/>
          <p:cNvSpPr txBox="1"/>
          <p:nvPr/>
        </p:nvSpPr>
        <p:spPr>
          <a:xfrm>
            <a:off x="6429387" y="4908726"/>
            <a:ext cx="1000760" cy="214629"/>
          </a:xfrm>
          <a:prstGeom prst="rect">
            <a:avLst/>
          </a:prstGeom>
          <a:solidFill>
            <a:srgbClr val="FFFFFF"/>
          </a:solidFill>
        </p:spPr>
        <p:txBody>
          <a:bodyPr vert="horz" wrap="square" lIns="0" tIns="15875" rIns="0" bIns="0" rtlCol="0">
            <a:spAutoFit/>
          </a:bodyPr>
          <a:lstStyle/>
          <a:p>
            <a:pPr marL="232410">
              <a:lnSpc>
                <a:spcPct val="100000"/>
              </a:lnSpc>
              <a:spcBef>
                <a:spcPts val="125"/>
              </a:spcBef>
            </a:pPr>
            <a:r>
              <a:rPr sz="1100" spc="-5" dirty="0">
                <a:latin typeface="Arial MT"/>
                <a:cs typeface="Arial MT"/>
              </a:rPr>
              <a:t>Services</a:t>
            </a:r>
            <a:endParaRPr sz="1100">
              <a:latin typeface="Arial MT"/>
              <a:cs typeface="Arial MT"/>
            </a:endParaRPr>
          </a:p>
        </p:txBody>
      </p:sp>
      <p:sp>
        <p:nvSpPr>
          <p:cNvPr id="26" name="object 26"/>
          <p:cNvSpPr txBox="1"/>
          <p:nvPr/>
        </p:nvSpPr>
        <p:spPr>
          <a:xfrm>
            <a:off x="6429387" y="6072205"/>
            <a:ext cx="1000760" cy="214629"/>
          </a:xfrm>
          <a:prstGeom prst="rect">
            <a:avLst/>
          </a:prstGeom>
          <a:solidFill>
            <a:srgbClr val="FFFFFF"/>
          </a:solidFill>
        </p:spPr>
        <p:txBody>
          <a:bodyPr vert="horz" wrap="square" lIns="0" tIns="15875" rIns="0" bIns="0" rtlCol="0">
            <a:spAutoFit/>
          </a:bodyPr>
          <a:lstStyle/>
          <a:p>
            <a:pPr marL="205104">
              <a:lnSpc>
                <a:spcPct val="100000"/>
              </a:lnSpc>
              <a:spcBef>
                <a:spcPts val="125"/>
              </a:spcBef>
            </a:pPr>
            <a:r>
              <a:rPr sz="1100" spc="-5" dirty="0">
                <a:latin typeface="Arial MT"/>
                <a:cs typeface="Arial MT"/>
              </a:rPr>
              <a:t>Checkout</a:t>
            </a:r>
            <a:endParaRPr sz="1100">
              <a:latin typeface="Arial MT"/>
              <a:cs typeface="Arial MT"/>
            </a:endParaRPr>
          </a:p>
        </p:txBody>
      </p:sp>
      <p:sp>
        <p:nvSpPr>
          <p:cNvPr id="27" name="object 27"/>
          <p:cNvSpPr txBox="1"/>
          <p:nvPr/>
        </p:nvSpPr>
        <p:spPr>
          <a:xfrm>
            <a:off x="6429387" y="1428735"/>
            <a:ext cx="1000760" cy="214629"/>
          </a:xfrm>
          <a:prstGeom prst="rect">
            <a:avLst/>
          </a:prstGeom>
          <a:solidFill>
            <a:srgbClr val="FFFFFF"/>
          </a:solidFill>
        </p:spPr>
        <p:txBody>
          <a:bodyPr vert="horz" wrap="square" lIns="0" tIns="15875" rIns="0" bIns="0" rtlCol="0">
            <a:spAutoFit/>
          </a:bodyPr>
          <a:lstStyle/>
          <a:p>
            <a:pPr marL="317500">
              <a:lnSpc>
                <a:spcPct val="100000"/>
              </a:lnSpc>
              <a:spcBef>
                <a:spcPts val="125"/>
              </a:spcBef>
            </a:pPr>
            <a:r>
              <a:rPr sz="1100" spc="-5" dirty="0">
                <a:latin typeface="Arial MT"/>
                <a:cs typeface="Arial MT"/>
              </a:rPr>
              <a:t>Users</a:t>
            </a:r>
            <a:endParaRPr sz="1100">
              <a:latin typeface="Arial MT"/>
              <a:cs typeface="Arial MT"/>
            </a:endParaRPr>
          </a:p>
        </p:txBody>
      </p:sp>
      <p:sp>
        <p:nvSpPr>
          <p:cNvPr id="28" name="object 28"/>
          <p:cNvSpPr txBox="1"/>
          <p:nvPr/>
        </p:nvSpPr>
        <p:spPr>
          <a:xfrm>
            <a:off x="1214413" y="1428735"/>
            <a:ext cx="1000760" cy="214629"/>
          </a:xfrm>
          <a:prstGeom prst="rect">
            <a:avLst/>
          </a:prstGeom>
          <a:solidFill>
            <a:srgbClr val="FFFFFF"/>
          </a:solidFill>
        </p:spPr>
        <p:txBody>
          <a:bodyPr vert="horz" wrap="square" lIns="0" tIns="15875" rIns="0" bIns="0" rtlCol="0">
            <a:spAutoFit/>
          </a:bodyPr>
          <a:lstStyle/>
          <a:p>
            <a:pPr marL="317500">
              <a:lnSpc>
                <a:spcPct val="100000"/>
              </a:lnSpc>
              <a:spcBef>
                <a:spcPts val="125"/>
              </a:spcBef>
            </a:pPr>
            <a:r>
              <a:rPr sz="1100" spc="-5" dirty="0">
                <a:latin typeface="Arial MT"/>
                <a:cs typeface="Arial MT"/>
              </a:rPr>
              <a:t>Users</a:t>
            </a:r>
            <a:endParaRPr sz="1100">
              <a:latin typeface="Arial MT"/>
              <a:cs typeface="Arial MT"/>
            </a:endParaRPr>
          </a:p>
        </p:txBody>
      </p:sp>
      <p:pic>
        <p:nvPicPr>
          <p:cNvPr id="29" name="Picture 28">
            <a:extLst>
              <a:ext uri="{FF2B5EF4-FFF2-40B4-BE49-F238E27FC236}">
                <a16:creationId xmlns:a16="http://schemas.microsoft.com/office/drawing/2014/main" id="{CD18666F-9C26-D2F2-87E4-0C8DC5D4B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837796"/>
            <a:ext cx="6938987" cy="58678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375</TotalTime>
  <Words>402</Words>
  <Application>Microsoft Office PowerPoint</Application>
  <PresentationFormat>On-screen Show (4:3)</PresentationFormat>
  <Paragraphs>87</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Arial MT</vt:lpstr>
      <vt:lpstr>Calibri</vt:lpstr>
      <vt:lpstr>Lucida Sans Unicode</vt:lpstr>
      <vt:lpstr>PT Sans</vt:lpstr>
      <vt:lpstr>Times New Roman</vt:lpstr>
      <vt:lpstr>Wingdings</vt:lpstr>
      <vt:lpstr>Office Theme</vt:lpstr>
      <vt:lpstr>PRESENTATION ON PROJECT</vt:lpstr>
      <vt:lpstr>PowerPoint Presentation</vt:lpstr>
      <vt:lpstr>Content</vt:lpstr>
      <vt:lpstr>Introduction</vt:lpstr>
      <vt:lpstr>Modules</vt:lpstr>
      <vt:lpstr>Software and Hardware  specification  </vt:lpstr>
      <vt:lpstr>OBJECTIVE AND PURPOSE</vt:lpstr>
      <vt:lpstr>  Data Flow Diagram</vt:lpstr>
      <vt:lpstr>Methodology of Virtual Assistant Using Python</vt:lpstr>
      <vt:lpstr>SCREENSHOTS</vt:lpstr>
      <vt:lpstr>Input / Output Screen </vt:lpstr>
      <vt:lpstr>Email Sent</vt:lpstr>
      <vt:lpstr>TECHNOLOGY USED</vt:lpstr>
      <vt:lpstr>LIMITATIONS</vt:lpstr>
      <vt:lpstr>FUTURE ENHANCEMENT</vt:lpstr>
      <vt:lpstr>IOT</vt:lpstr>
      <vt:lpstr>THE VOICE ASSISTANCE FUTURE </vt:lpstr>
      <vt:lpstr>CONCLUSION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PROJECT</dc:title>
  <cp:lastModifiedBy>Sumit Kumar Soni</cp:lastModifiedBy>
  <cp:revision>16</cp:revision>
  <dcterms:created xsi:type="dcterms:W3CDTF">2022-06-21T05:30:30Z</dcterms:created>
  <dcterms:modified xsi:type="dcterms:W3CDTF">2022-06-24T06:22:53Z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