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321" r:id="rId6"/>
    <p:sldId id="260" r:id="rId7"/>
    <p:sldId id="320" r:id="rId8"/>
    <p:sldId id="262" r:id="rId9"/>
    <p:sldId id="261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3BDFE06B-6393-4CF5-9B17-E643FD4971CC}"/>
    <pc:docChg chg="modSld">
      <pc:chgData name="Sharma Computer Academy" userId="08476b32c11f4418" providerId="LiveId" clId="{3BDFE06B-6393-4CF5-9B17-E643FD4971CC}" dt="2021-03-22T07:24:39.456" v="2" actId="14826"/>
      <pc:docMkLst>
        <pc:docMk/>
      </pc:docMkLst>
      <pc:sldChg chg="modSp">
        <pc:chgData name="Sharma Computer Academy" userId="08476b32c11f4418" providerId="LiveId" clId="{3BDFE06B-6393-4CF5-9B17-E643FD4971CC}" dt="2021-03-22T07:24:39.456" v="2" actId="14826"/>
        <pc:sldMkLst>
          <pc:docMk/>
          <pc:sldMk cId="345136445" sldId="262"/>
        </pc:sldMkLst>
        <pc:picChg chg="mod">
          <ac:chgData name="Sharma Computer Academy" userId="08476b32c11f4418" providerId="LiveId" clId="{3BDFE06B-6393-4CF5-9B17-E643FD4971CC}" dt="2021-03-22T07:24:39.456" v="2" actId="14826"/>
          <ac:picMkLst>
            <pc:docMk/>
            <pc:sldMk cId="345136445" sldId="262"/>
            <ac:picMk id="5" creationId="{00000000-0000-0000-0000-000000000000}"/>
          </ac:picMkLst>
        </pc:picChg>
      </pc:sldChg>
    </pc:docChg>
  </pc:docChgLst>
  <pc:docChgLst>
    <pc:chgData name="Sharma Computer Academy" userId="08476b32c11f4418" providerId="LiveId" clId="{B88CE865-1EBF-4492-8CAC-61BF04133ED1}"/>
    <pc:docChg chg="modSld sldOrd">
      <pc:chgData name="Sharma Computer Academy" userId="08476b32c11f4418" providerId="LiveId" clId="{B88CE865-1EBF-4492-8CAC-61BF04133ED1}" dt="2021-04-27T11:30:59.627" v="1"/>
      <pc:docMkLst>
        <pc:docMk/>
      </pc:docMkLst>
      <pc:sldChg chg="ord">
        <pc:chgData name="Sharma Computer Academy" userId="08476b32c11f4418" providerId="LiveId" clId="{B88CE865-1EBF-4492-8CAC-61BF04133ED1}" dt="2021-04-27T11:30:59.627" v="1"/>
        <pc:sldMkLst>
          <pc:docMk/>
          <pc:sldMk cId="4274056649" sldId="261"/>
        </pc:sldMkLst>
      </pc:sldChg>
    </pc:docChg>
  </pc:docChgLst>
  <pc:docChgLst>
    <pc:chgData name="Sharma Computer Academy" userId="08476b32c11f4418" providerId="LiveId" clId="{4513BDCF-AB33-4D98-B124-081C7F980F60}"/>
    <pc:docChg chg="custSel addSld modSld">
      <pc:chgData name="Sharma Computer Academy" userId="08476b32c11f4418" providerId="LiveId" clId="{4513BDCF-AB33-4D98-B124-081C7F980F60}" dt="2023-08-17T04:16:44.007" v="51" actId="1076"/>
      <pc:docMkLst>
        <pc:docMk/>
      </pc:docMkLst>
      <pc:sldChg chg="modSp mod modAnim">
        <pc:chgData name="Sharma Computer Academy" userId="08476b32c11f4418" providerId="LiveId" clId="{4513BDCF-AB33-4D98-B124-081C7F980F60}" dt="2023-08-17T04:16:09.088" v="27" actId="20577"/>
        <pc:sldMkLst>
          <pc:docMk/>
          <pc:sldMk cId="4154298981" sldId="259"/>
        </pc:sldMkLst>
        <pc:spChg chg="mod">
          <ac:chgData name="Sharma Computer Academy" userId="08476b32c11f4418" providerId="LiveId" clId="{4513BDCF-AB33-4D98-B124-081C7F980F60}" dt="2023-08-17T04:16:09.088" v="27" actId="20577"/>
          <ac:spMkLst>
            <pc:docMk/>
            <pc:sldMk cId="4154298981" sldId="259"/>
            <ac:spMk id="3" creationId="{00000000-0000-0000-0000-000000000000}"/>
          </ac:spMkLst>
        </pc:spChg>
      </pc:sldChg>
      <pc:sldChg chg="modSp add mod modAnim">
        <pc:chgData name="Sharma Computer Academy" userId="08476b32c11f4418" providerId="LiveId" clId="{4513BDCF-AB33-4D98-B124-081C7F980F60}" dt="2023-08-17T04:16:44.007" v="51" actId="1076"/>
        <pc:sldMkLst>
          <pc:docMk/>
          <pc:sldMk cId="1967680055" sldId="321"/>
        </pc:sldMkLst>
        <pc:spChg chg="mod">
          <ac:chgData name="Sharma Computer Academy" userId="08476b32c11f4418" providerId="LiveId" clId="{4513BDCF-AB33-4D98-B124-081C7F980F60}" dt="2023-08-17T04:16:28.104" v="45" actId="20577"/>
          <ac:spMkLst>
            <pc:docMk/>
            <pc:sldMk cId="1967680055" sldId="321"/>
            <ac:spMk id="2" creationId="{00000000-0000-0000-0000-000000000000}"/>
          </ac:spMkLst>
        </pc:spChg>
        <pc:spChg chg="mod">
          <ac:chgData name="Sharma Computer Academy" userId="08476b32c11f4418" providerId="LiveId" clId="{4513BDCF-AB33-4D98-B124-081C7F980F60}" dt="2023-08-17T04:16:44.007" v="51" actId="1076"/>
          <ac:spMkLst>
            <pc:docMk/>
            <pc:sldMk cId="1967680055" sldId="321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69C0D5-5FA3-4E38-BF6F-4181479A0B67}" type="datetimeFigureOut">
              <a:rPr lang="en-US" smtClean="0"/>
              <a:pPr/>
              <a:t>8/17/2023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56C1F-545D-4EAB-87FD-C8C73C59C51E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D193C41-EC79-47F5-8DC3-EF54433A43DC}" type="datetimeFigureOut">
              <a:rPr lang="en-IN" smtClean="0"/>
              <a:pPr/>
              <a:t>17-08-2023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492D2282-5419-4471-BBE4-3B6AC38C7B0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COLLECTIONS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(An easy way to manage Objects)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1106038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D2533C"/>
                </a:solidFill>
              </a:rPr>
              <a:t>Important Methods Of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dirty="0"/>
              <a:t>The Collection interface is one of the root interfaces of the Java collection classes. The general methods list of the collection interface is:</a:t>
            </a:r>
          </a:p>
          <a:p>
            <a:pPr marL="457200" indent="-457200">
              <a:buAutoNum type="arabicPeriod"/>
            </a:pPr>
            <a:r>
              <a:rPr lang="en-IN" b="1" dirty="0" err="1"/>
              <a:t>boolean</a:t>
            </a:r>
            <a:r>
              <a:rPr lang="en-IN" b="1" dirty="0"/>
              <a:t> add(Object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/>
              <a:t>v</a:t>
            </a:r>
            <a:r>
              <a:rPr lang="en-IN" b="1" dirty="0" err="1"/>
              <a:t>oid</a:t>
            </a:r>
            <a:r>
              <a:rPr lang="en-IN" b="1" dirty="0"/>
              <a:t> clear( 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contains(Object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equals(Object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IN" b="1" dirty="0" err="1">
                <a:solidFill>
                  <a:srgbClr val="0070C0"/>
                </a:solidFill>
              </a:rPr>
              <a:t>nt</a:t>
            </a:r>
            <a:r>
              <a:rPr lang="en-IN" b="1" dirty="0">
                <a:solidFill>
                  <a:srgbClr val="0070C0"/>
                </a:solidFill>
              </a:rPr>
              <a:t> </a:t>
            </a:r>
            <a:r>
              <a:rPr lang="en-IN" b="1" dirty="0" err="1">
                <a:solidFill>
                  <a:srgbClr val="0070C0"/>
                </a:solidFill>
              </a:rPr>
              <a:t>hashCode</a:t>
            </a:r>
            <a:r>
              <a:rPr lang="en-IN" b="1" dirty="0">
                <a:solidFill>
                  <a:srgbClr val="0070C0"/>
                </a:solidFill>
              </a:rPr>
              <a:t>( 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</a:t>
            </a:r>
            <a:r>
              <a:rPr lang="en-IN" b="1" dirty="0" err="1"/>
              <a:t>isEmpty</a:t>
            </a:r>
            <a:r>
              <a:rPr lang="en-IN" b="1" dirty="0"/>
              <a:t>( )</a:t>
            </a: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I</a:t>
            </a:r>
            <a:r>
              <a:rPr lang="en-IN" b="1" dirty="0" err="1">
                <a:solidFill>
                  <a:srgbClr val="0070C0"/>
                </a:solidFill>
              </a:rPr>
              <a:t>terator</a:t>
            </a:r>
            <a:r>
              <a:rPr lang="en-IN" b="1" dirty="0">
                <a:solidFill>
                  <a:srgbClr val="0070C0"/>
                </a:solidFill>
              </a:rPr>
              <a:t> iterator( )</a:t>
            </a:r>
          </a:p>
          <a:p>
            <a:pPr marL="457200" indent="-457200">
              <a:buAutoNum type="arabicPeriod"/>
            </a:pPr>
            <a:r>
              <a:rPr lang="en-US" b="1" dirty="0"/>
              <a:t>b</a:t>
            </a:r>
            <a:r>
              <a:rPr lang="en-IN" b="1" dirty="0" err="1"/>
              <a:t>oolean</a:t>
            </a:r>
            <a:r>
              <a:rPr lang="en-IN" b="1" dirty="0"/>
              <a:t> remove(Object </a:t>
            </a:r>
            <a:r>
              <a:rPr lang="en-IN" b="1" dirty="0" err="1"/>
              <a:t>obj</a:t>
            </a:r>
            <a:r>
              <a:rPr lang="en-IN" b="1" dirty="0"/>
              <a:t>)</a:t>
            </a:r>
          </a:p>
          <a:p>
            <a:pPr marL="457200" indent="-457200">
              <a:buAutoNum type="arabicPeriod"/>
            </a:pPr>
            <a:r>
              <a:rPr lang="en-US" b="1" dirty="0" err="1"/>
              <a:t>i</a:t>
            </a:r>
            <a:r>
              <a:rPr lang="en-IN" b="1" dirty="0" err="1"/>
              <a:t>nt</a:t>
            </a:r>
            <a:r>
              <a:rPr lang="en-IN" b="1" dirty="0"/>
              <a:t> size( )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48085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Collection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As the name </a:t>
            </a:r>
            <a:r>
              <a:rPr lang="en-IN" dirty="0" err="1"/>
              <a:t>indicates,a</a:t>
            </a:r>
            <a:r>
              <a:rPr lang="en-IN" dirty="0"/>
              <a:t> </a:t>
            </a:r>
            <a:r>
              <a:rPr lang="en-IN" b="1" dirty="0">
                <a:solidFill>
                  <a:srgbClr val="0070C0"/>
                </a:solidFill>
              </a:rPr>
              <a:t>collection</a:t>
            </a:r>
            <a:r>
              <a:rPr lang="en-IN" dirty="0"/>
              <a:t> is a group of objects known as its elements. Examples of collections are  :</a:t>
            </a:r>
          </a:p>
          <a:p>
            <a:pPr marL="457200" indent="-457200">
              <a:buAutoNum type="arabicPeriod"/>
            </a:pPr>
            <a:r>
              <a:rPr lang="en-US" dirty="0"/>
              <a:t>List of email ids</a:t>
            </a:r>
          </a:p>
          <a:p>
            <a:pPr marL="457200" indent="-457200">
              <a:buAutoNum type="arabicPeriod"/>
            </a:pPr>
            <a:r>
              <a:rPr lang="en-US" dirty="0"/>
              <a:t>List Of Names</a:t>
            </a:r>
          </a:p>
          <a:p>
            <a:pPr marL="457200" indent="-457200">
              <a:buAutoNum type="arabicPeriod"/>
            </a:pPr>
            <a:r>
              <a:rPr lang="en-US" dirty="0"/>
              <a:t>List of phone numbers</a:t>
            </a:r>
          </a:p>
          <a:p>
            <a:pPr marL="457200" indent="-457200">
              <a:buAutoNum type="arabicPeriod"/>
            </a:pPr>
            <a:r>
              <a:rPr lang="en-US" dirty="0"/>
              <a:t>Records Of Students</a:t>
            </a:r>
          </a:p>
          <a:p>
            <a:pPr marL="457200" indent="-457200">
              <a:buAutoNum type="arabicPeriod"/>
            </a:pPr>
            <a:r>
              <a:rPr lang="en-US" dirty="0"/>
              <a:t>Records of books . </a:t>
            </a:r>
            <a:r>
              <a:rPr lang="en-US" dirty="0" err="1"/>
              <a:t>etc</a:t>
            </a: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904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Java supports Collections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To handle such collection of objects, Java offers us a huge set of predefined </a:t>
            </a:r>
            <a:r>
              <a:rPr lang="en-IN" b="1" dirty="0">
                <a:solidFill>
                  <a:srgbClr val="0070C0"/>
                </a:solidFill>
              </a:rPr>
              <a:t>classes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and </a:t>
            </a:r>
            <a:r>
              <a:rPr lang="en-IN" b="1" dirty="0">
                <a:solidFill>
                  <a:srgbClr val="0070C0"/>
                </a:solidFill>
              </a:rPr>
              <a:t>interfaces </a:t>
            </a:r>
            <a:r>
              <a:rPr lang="en-IN" dirty="0"/>
              <a:t> called as </a:t>
            </a:r>
          </a:p>
          <a:p>
            <a:pPr marL="0" indent="0">
              <a:buNone/>
            </a:pPr>
            <a:r>
              <a:rPr lang="en-IN" b="1" dirty="0"/>
              <a:t>		</a:t>
            </a:r>
            <a:r>
              <a:rPr lang="en-IN" b="1" u="sng" dirty="0"/>
              <a:t>“The Collections Framework”</a:t>
            </a:r>
            <a:endParaRPr lang="en-IN" b="1" u="sng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which is available in the package </a:t>
            </a:r>
            <a:r>
              <a:rPr lang="en-US" b="1" dirty="0"/>
              <a:t>“</a:t>
            </a:r>
            <a:r>
              <a:rPr lang="en-US" b="1" dirty="0" err="1"/>
              <a:t>java.util</a:t>
            </a:r>
            <a:r>
              <a:rPr lang="en-US" b="1" dirty="0"/>
              <a:t>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37930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learn Collection 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530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first question which comes in mind of every programmer is </a:t>
            </a:r>
          </a:p>
          <a:p>
            <a:pPr marL="0" indent="0">
              <a:buNone/>
            </a:pPr>
            <a:r>
              <a:rPr lang="en-US" b="1" dirty="0"/>
              <a:t>Why should I use Collection classes when I have an array ?</a:t>
            </a: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b="1" u="sng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b="1" u="sng" dirty="0">
                <a:solidFill>
                  <a:srgbClr val="C00000"/>
                </a:solidFill>
              </a:rPr>
              <a:t>Answer:</a:t>
            </a:r>
          </a:p>
          <a:p>
            <a:pPr marL="0" indent="0">
              <a:buNone/>
            </a:pPr>
            <a:r>
              <a:rPr lang="en-US" dirty="0"/>
              <a:t>Although arrays are very useful data storage structures but they suffer from several important drawbacks which are shown in next slide: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298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Array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70" y="1772816"/>
            <a:ext cx="9144000" cy="53012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1.Size needs to be declared at the time of declaration, so can only be used if we know beforehand how many elements we would be storing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2.Remains of fixed size 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3.No ready made methods for performing operations like inserting , removing , searching or sorting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4. Arrays are not based on any popular Data Structure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70C0"/>
                </a:solidFill>
              </a:rPr>
              <a:t>5. Can only hold homogeneous data elements</a:t>
            </a: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68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Advantages Of Collections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Can dynamically grow or shrink</a:t>
            </a:r>
          </a:p>
          <a:p>
            <a:pPr marL="457200" indent="-457200">
              <a:buAutoNum type="arabicPeriod"/>
            </a:pPr>
            <a:endParaRPr lang="en-US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Reduces programming effort</a:t>
            </a:r>
          </a:p>
          <a:p>
            <a:pPr marL="457200" indent="-457200">
              <a:buAutoNum type="arabicPeriod"/>
            </a:pPr>
            <a:endParaRPr lang="en-IN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IN" b="1" dirty="0">
                <a:solidFill>
                  <a:srgbClr val="0070C0"/>
                </a:solidFill>
              </a:rPr>
              <a:t>Increases program speed </a:t>
            </a:r>
            <a:r>
              <a:rPr lang="en-IN" b="1">
                <a:solidFill>
                  <a:srgbClr val="0070C0"/>
                </a:solidFill>
              </a:rPr>
              <a:t>and quality</a:t>
            </a:r>
          </a:p>
          <a:p>
            <a:pPr marL="457200" indent="-457200">
              <a:buAutoNum type="arabicPeriod"/>
            </a:pPr>
            <a:endParaRPr lang="en-IN" b="1" dirty="0">
              <a:solidFill>
                <a:srgbClr val="0070C0"/>
              </a:solidFill>
            </a:endParaRPr>
          </a:p>
          <a:p>
            <a:pPr marL="457200" indent="-457200">
              <a:buAutoNum type="arabicPeriod"/>
            </a:pPr>
            <a:r>
              <a:rPr lang="en-US" b="1" dirty="0">
                <a:solidFill>
                  <a:srgbClr val="0070C0"/>
                </a:solidFill>
              </a:rPr>
              <a:t>Provide predefined methods to perform all C R U D operations</a:t>
            </a:r>
            <a:endParaRPr lang="en-IN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eriod"/>
            </a:pPr>
            <a:endParaRPr lang="en-IN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6378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Arrays V/s Collections</a:t>
            </a:r>
            <a:endParaRPr lang="en-IN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0" y="1428736"/>
          <a:ext cx="9144000" cy="525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6358">
                <a:tc>
                  <a:txBody>
                    <a:bodyPr/>
                    <a:lstStyle/>
                    <a:p>
                      <a:r>
                        <a:rPr lang="en-US" sz="2400" dirty="0"/>
                        <a:t>Array</a:t>
                      </a:r>
                      <a:endParaRPr lang="en-IN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Collections</a:t>
                      </a:r>
                      <a:endParaRPr lang="en-IN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554">
                <a:tc>
                  <a:txBody>
                    <a:bodyPr/>
                    <a:lstStyle/>
                    <a:p>
                      <a:r>
                        <a:rPr lang="en-US" b="1" dirty="0"/>
                        <a:t>Arrays are fixed in size , so once we have created the array we can not increase or</a:t>
                      </a:r>
                      <a:r>
                        <a:rPr lang="en-US" b="1" baseline="0" dirty="0"/>
                        <a:t> decrease it’s size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Collections are </a:t>
                      </a:r>
                      <a:r>
                        <a:rPr lang="en-US" b="1" dirty="0" err="1"/>
                        <a:t>growable</a:t>
                      </a:r>
                      <a:r>
                        <a:rPr lang="en-US" b="1" dirty="0"/>
                        <a:t> by nature</a:t>
                      </a:r>
                      <a:r>
                        <a:rPr lang="en-US" b="1" baseline="0" dirty="0"/>
                        <a:t> so after creation we can increase or decrease their size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3988">
                <a:tc>
                  <a:txBody>
                    <a:bodyPr/>
                    <a:lstStyle/>
                    <a:p>
                      <a:r>
                        <a:rPr lang="en-US" b="1" dirty="0"/>
                        <a:t>Arrays can</a:t>
                      </a:r>
                      <a:r>
                        <a:rPr lang="en-US" b="1" baseline="0" dirty="0"/>
                        <a:t> hold primitives as well as objects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Collections</a:t>
                      </a:r>
                      <a:r>
                        <a:rPr lang="en-US" b="1" baseline="0" dirty="0"/>
                        <a:t> don’t work with primitives , they only can hold objects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8554">
                <a:tc>
                  <a:txBody>
                    <a:bodyPr/>
                    <a:lstStyle/>
                    <a:p>
                      <a:r>
                        <a:rPr lang="en-US" b="1" dirty="0"/>
                        <a:t>Arrays can hold only homogeneous data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Collections can</a:t>
                      </a:r>
                      <a:r>
                        <a:rPr lang="en-US" b="1" baseline="0" dirty="0"/>
                        <a:t> hold both homogeneous as well as heterogeneous data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3988">
                <a:tc>
                  <a:txBody>
                    <a:bodyPr/>
                    <a:lstStyle/>
                    <a:p>
                      <a:r>
                        <a:rPr lang="en-US" b="1" dirty="0"/>
                        <a:t>Good performance but poor memory utilization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Poor performance but good memory utilization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358">
                <a:tc>
                  <a:txBody>
                    <a:bodyPr/>
                    <a:lstStyle/>
                    <a:p>
                      <a:r>
                        <a:rPr lang="en-US" b="1" dirty="0"/>
                        <a:t>Coding</a:t>
                      </a:r>
                      <a:r>
                        <a:rPr lang="en-US" b="1" baseline="0" dirty="0"/>
                        <a:t> is complex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Coding is easy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Collection Hierarchy</a:t>
            </a:r>
            <a:endParaRPr lang="en-IN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650" y="1603383"/>
            <a:ext cx="7886700" cy="5251434"/>
          </a:xfrm>
        </p:spPr>
      </p:pic>
    </p:spTree>
    <p:extLst>
      <p:ext uri="{BB962C8B-B14F-4D97-AF65-F5344CB8AC3E}">
        <p14:creationId xmlns:p14="http://schemas.microsoft.com/office/powerpoint/2010/main" val="345136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Collections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There are 3 main types of collections:</a:t>
            </a:r>
          </a:p>
          <a:p>
            <a:endParaRPr lang="en-IN" dirty="0"/>
          </a:p>
          <a:p>
            <a:r>
              <a:rPr lang="en-IN" b="1" dirty="0">
                <a:solidFill>
                  <a:srgbClr val="0070C0"/>
                </a:solidFill>
              </a:rPr>
              <a:t>Lists</a:t>
            </a:r>
            <a:r>
              <a:rPr lang="en-IN" dirty="0"/>
              <a:t>: always ordered, may contain duplicates and can be handled the same way as usual arrays</a:t>
            </a:r>
          </a:p>
          <a:p>
            <a:r>
              <a:rPr lang="en-IN" b="1" dirty="0">
                <a:solidFill>
                  <a:srgbClr val="0070C0"/>
                </a:solidFill>
              </a:rPr>
              <a:t>Sets</a:t>
            </a:r>
            <a:r>
              <a:rPr lang="en-IN" dirty="0"/>
              <a:t>: cannot contain duplicates and provide random access to their elements</a:t>
            </a:r>
          </a:p>
          <a:p>
            <a:r>
              <a:rPr lang="en-IN" b="1" dirty="0">
                <a:solidFill>
                  <a:srgbClr val="0070C0"/>
                </a:solidFill>
              </a:rPr>
              <a:t>Maps</a:t>
            </a:r>
            <a:r>
              <a:rPr lang="en-IN" dirty="0"/>
              <a:t>: connect unique keys with values, provide random access to its keys</a:t>
            </a:r>
          </a:p>
        </p:txBody>
      </p:sp>
    </p:spTree>
    <p:extLst>
      <p:ext uri="{BB962C8B-B14F-4D97-AF65-F5344CB8AC3E}">
        <p14:creationId xmlns:p14="http://schemas.microsoft.com/office/powerpoint/2010/main" val="42740566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1016</TotalTime>
  <Words>490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Clarity</vt:lpstr>
      <vt:lpstr>COLLECTIONS</vt:lpstr>
      <vt:lpstr>What Is A Collection ?</vt:lpstr>
      <vt:lpstr>How Java supports Collections ?</vt:lpstr>
      <vt:lpstr>Why do we need to learn Collection ?</vt:lpstr>
      <vt:lpstr>Drawbacks Of Array</vt:lpstr>
      <vt:lpstr>Advantages Of Collections </vt:lpstr>
      <vt:lpstr>Arrays V/s Collections</vt:lpstr>
      <vt:lpstr>The Collection Hierarchy</vt:lpstr>
      <vt:lpstr>Types Of Collections</vt:lpstr>
      <vt:lpstr>Important Methods Of Collections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Windows7</dc:creator>
  <cp:lastModifiedBy>Sharma Computer Academy</cp:lastModifiedBy>
  <cp:revision>96</cp:revision>
  <dcterms:created xsi:type="dcterms:W3CDTF">2012-06-21T20:06:10Z</dcterms:created>
  <dcterms:modified xsi:type="dcterms:W3CDTF">2023-08-17T04:20:19Z</dcterms:modified>
</cp:coreProperties>
</file>