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84" r:id="rId3"/>
    <p:sldId id="286" r:id="rId4"/>
    <p:sldId id="285" r:id="rId5"/>
    <p:sldId id="287" r:id="rId6"/>
    <p:sldId id="390" r:id="rId7"/>
    <p:sldId id="391" r:id="rId8"/>
    <p:sldId id="393" r:id="rId9"/>
    <p:sldId id="309" r:id="rId10"/>
    <p:sldId id="3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90BD02D2-0578-414F-B13C-74CD1067BBCA}"/>
    <pc:docChg chg="undo custSel modSld">
      <pc:chgData name="Sharma Computer Academy" userId="08476b32c11f4418" providerId="LiveId" clId="{90BD02D2-0578-414F-B13C-74CD1067BBCA}" dt="2023-09-02T12:52:39.186" v="174" actId="113"/>
      <pc:docMkLst>
        <pc:docMk/>
      </pc:docMkLst>
      <pc:sldChg chg="modSp mod modAnim">
        <pc:chgData name="Sharma Computer Academy" userId="08476b32c11f4418" providerId="LiveId" clId="{90BD02D2-0578-414F-B13C-74CD1067BBCA}" dt="2023-09-02T12:51:20.253" v="163" actId="20577"/>
        <pc:sldMkLst>
          <pc:docMk/>
          <pc:sldMk cId="2166608907" sldId="284"/>
        </pc:sldMkLst>
        <pc:spChg chg="mod">
          <ac:chgData name="Sharma Computer Academy" userId="08476b32c11f4418" providerId="LiveId" clId="{90BD02D2-0578-414F-B13C-74CD1067BBCA}" dt="2023-09-02T12:51:20.253" v="163" actId="20577"/>
          <ac:spMkLst>
            <pc:docMk/>
            <pc:sldMk cId="2166608907" sldId="28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0BD02D2-0578-414F-B13C-74CD1067BBCA}" dt="2023-08-26T06:46:55.984" v="16" actId="20577"/>
        <pc:sldMkLst>
          <pc:docMk/>
          <pc:sldMk cId="2655676457" sldId="285"/>
        </pc:sldMkLst>
        <pc:spChg chg="mod">
          <ac:chgData name="Sharma Computer Academy" userId="08476b32c11f4418" providerId="LiveId" clId="{90BD02D2-0578-414F-B13C-74CD1067BBCA}" dt="2023-08-26T06:46:55.984" v="16" actId="20577"/>
          <ac:spMkLst>
            <pc:docMk/>
            <pc:sldMk cId="2655676457" sldId="28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0BD02D2-0578-414F-B13C-74CD1067BBCA}" dt="2023-08-26T06:46:48.273" v="11" actId="20577"/>
        <pc:sldMkLst>
          <pc:docMk/>
          <pc:sldMk cId="1884986350" sldId="286"/>
        </pc:sldMkLst>
        <pc:spChg chg="mod">
          <ac:chgData name="Sharma Computer Academy" userId="08476b32c11f4418" providerId="LiveId" clId="{90BD02D2-0578-414F-B13C-74CD1067BBCA}" dt="2023-08-26T06:46:48.273" v="11" actId="20577"/>
          <ac:spMkLst>
            <pc:docMk/>
            <pc:sldMk cId="1884986350" sldId="28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0BD02D2-0578-414F-B13C-74CD1067BBCA}" dt="2023-09-02T04:45:50.139" v="138" actId="207"/>
        <pc:sldMkLst>
          <pc:docMk/>
          <pc:sldMk cId="1982087229" sldId="309"/>
        </pc:sldMkLst>
        <pc:spChg chg="mod">
          <ac:chgData name="Sharma Computer Academy" userId="08476b32c11f4418" providerId="LiveId" clId="{90BD02D2-0578-414F-B13C-74CD1067BBCA}" dt="2023-09-02T04:45:50.139" v="138" actId="207"/>
          <ac:spMkLst>
            <pc:docMk/>
            <pc:sldMk cId="1982087229" sldId="30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0BD02D2-0578-414F-B13C-74CD1067BBCA}" dt="2023-09-02T04:47:35.330" v="150" actId="113"/>
        <pc:sldMkLst>
          <pc:docMk/>
          <pc:sldMk cId="1982087229" sldId="378"/>
        </pc:sldMkLst>
        <pc:spChg chg="mod">
          <ac:chgData name="Sharma Computer Academy" userId="08476b32c11f4418" providerId="LiveId" clId="{90BD02D2-0578-414F-B13C-74CD1067BBCA}" dt="2023-09-02T04:47:35.330" v="150" actId="113"/>
          <ac:spMkLst>
            <pc:docMk/>
            <pc:sldMk cId="1982087229" sldId="37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0BD02D2-0578-414F-B13C-74CD1067BBCA}" dt="2023-09-02T12:52:39.186" v="174" actId="113"/>
        <pc:sldMkLst>
          <pc:docMk/>
          <pc:sldMk cId="1982087229" sldId="390"/>
        </pc:sldMkLst>
        <pc:spChg chg="mod">
          <ac:chgData name="Sharma Computer Academy" userId="08476b32c11f4418" providerId="LiveId" clId="{90BD02D2-0578-414F-B13C-74CD1067BBCA}" dt="2023-09-02T12:52:39.186" v="174" actId="113"/>
          <ac:spMkLst>
            <pc:docMk/>
            <pc:sldMk cId="1982087229" sldId="39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0BD02D2-0578-414F-B13C-74CD1067BBCA}" dt="2023-09-02T04:44:38.745" v="126" actId="207"/>
        <pc:sldMkLst>
          <pc:docMk/>
          <pc:sldMk cId="1982087229" sldId="391"/>
        </pc:sldMkLst>
        <pc:spChg chg="mod">
          <ac:chgData name="Sharma Computer Academy" userId="08476b32c11f4418" providerId="LiveId" clId="{90BD02D2-0578-414F-B13C-74CD1067BBCA}" dt="2023-09-02T04:44:38.745" v="126" actId="207"/>
          <ac:spMkLst>
            <pc:docMk/>
            <pc:sldMk cId="1982087229" sldId="391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EAA860DB-4E70-494E-B3CA-6B77DD12CECC}"/>
    <pc:docChg chg="delSld">
      <pc:chgData name="Sharma Computer Academy" userId="08476b32c11f4418" providerId="LiveId" clId="{EAA860DB-4E70-494E-B3CA-6B77DD12CECC}" dt="2021-03-24T07:20:47.399" v="13" actId="47"/>
      <pc:docMkLst>
        <pc:docMk/>
      </pc:docMkLst>
      <pc:sldChg chg="del">
        <pc:chgData name="Sharma Computer Academy" userId="08476b32c11f4418" providerId="LiveId" clId="{EAA860DB-4E70-494E-B3CA-6B77DD12CECC}" dt="2021-03-24T07:20:39.438" v="0" actId="47"/>
        <pc:sldMkLst>
          <pc:docMk/>
          <pc:sldMk cId="2648085511" sldId="395"/>
        </pc:sldMkLst>
      </pc:sldChg>
      <pc:sldChg chg="del">
        <pc:chgData name="Sharma Computer Academy" userId="08476b32c11f4418" providerId="LiveId" clId="{EAA860DB-4E70-494E-B3CA-6B77DD12CECC}" dt="2021-03-24T07:20:40.284" v="1" actId="47"/>
        <pc:sldMkLst>
          <pc:docMk/>
          <pc:sldMk cId="2648085511" sldId="396"/>
        </pc:sldMkLst>
      </pc:sldChg>
      <pc:sldChg chg="del">
        <pc:chgData name="Sharma Computer Academy" userId="08476b32c11f4418" providerId="LiveId" clId="{EAA860DB-4E70-494E-B3CA-6B77DD12CECC}" dt="2021-03-24T07:20:40.832" v="2" actId="47"/>
        <pc:sldMkLst>
          <pc:docMk/>
          <pc:sldMk cId="2648085511" sldId="397"/>
        </pc:sldMkLst>
      </pc:sldChg>
      <pc:sldChg chg="del">
        <pc:chgData name="Sharma Computer Academy" userId="08476b32c11f4418" providerId="LiveId" clId="{EAA860DB-4E70-494E-B3CA-6B77DD12CECC}" dt="2021-03-24T07:20:41.313" v="3" actId="47"/>
        <pc:sldMkLst>
          <pc:docMk/>
          <pc:sldMk cId="2648085511" sldId="398"/>
        </pc:sldMkLst>
      </pc:sldChg>
      <pc:sldChg chg="del">
        <pc:chgData name="Sharma Computer Academy" userId="08476b32c11f4418" providerId="LiveId" clId="{EAA860DB-4E70-494E-B3CA-6B77DD12CECC}" dt="2021-03-24T07:20:41.771" v="4" actId="47"/>
        <pc:sldMkLst>
          <pc:docMk/>
          <pc:sldMk cId="2648085511" sldId="399"/>
        </pc:sldMkLst>
      </pc:sldChg>
      <pc:sldChg chg="del">
        <pc:chgData name="Sharma Computer Academy" userId="08476b32c11f4418" providerId="LiveId" clId="{EAA860DB-4E70-494E-B3CA-6B77DD12CECC}" dt="2021-03-24T07:20:42.256" v="5" actId="47"/>
        <pc:sldMkLst>
          <pc:docMk/>
          <pc:sldMk cId="2648085511" sldId="400"/>
        </pc:sldMkLst>
      </pc:sldChg>
      <pc:sldChg chg="del">
        <pc:chgData name="Sharma Computer Academy" userId="08476b32c11f4418" providerId="LiveId" clId="{EAA860DB-4E70-494E-B3CA-6B77DD12CECC}" dt="2021-03-24T07:20:42.819" v="6" actId="47"/>
        <pc:sldMkLst>
          <pc:docMk/>
          <pc:sldMk cId="2648085511" sldId="401"/>
        </pc:sldMkLst>
      </pc:sldChg>
      <pc:sldChg chg="del">
        <pc:chgData name="Sharma Computer Academy" userId="08476b32c11f4418" providerId="LiveId" clId="{EAA860DB-4E70-494E-B3CA-6B77DD12CECC}" dt="2021-03-24T07:20:43.331" v="7" actId="47"/>
        <pc:sldMkLst>
          <pc:docMk/>
          <pc:sldMk cId="2648085511" sldId="402"/>
        </pc:sldMkLst>
      </pc:sldChg>
      <pc:sldChg chg="del">
        <pc:chgData name="Sharma Computer Academy" userId="08476b32c11f4418" providerId="LiveId" clId="{EAA860DB-4E70-494E-B3CA-6B77DD12CECC}" dt="2021-03-24T07:20:43.855" v="8" actId="47"/>
        <pc:sldMkLst>
          <pc:docMk/>
          <pc:sldMk cId="2648085511" sldId="403"/>
        </pc:sldMkLst>
      </pc:sldChg>
      <pc:sldChg chg="del">
        <pc:chgData name="Sharma Computer Academy" userId="08476b32c11f4418" providerId="LiveId" clId="{EAA860DB-4E70-494E-B3CA-6B77DD12CECC}" dt="2021-03-24T07:20:44.564" v="9" actId="47"/>
        <pc:sldMkLst>
          <pc:docMk/>
          <pc:sldMk cId="2648085511" sldId="404"/>
        </pc:sldMkLst>
      </pc:sldChg>
      <pc:sldChg chg="del">
        <pc:chgData name="Sharma Computer Academy" userId="08476b32c11f4418" providerId="LiveId" clId="{EAA860DB-4E70-494E-B3CA-6B77DD12CECC}" dt="2021-03-24T07:20:45.117" v="10" actId="47"/>
        <pc:sldMkLst>
          <pc:docMk/>
          <pc:sldMk cId="2648085511" sldId="405"/>
        </pc:sldMkLst>
      </pc:sldChg>
      <pc:sldChg chg="del">
        <pc:chgData name="Sharma Computer Academy" userId="08476b32c11f4418" providerId="LiveId" clId="{EAA860DB-4E70-494E-B3CA-6B77DD12CECC}" dt="2021-03-24T07:20:45.860" v="11" actId="47"/>
        <pc:sldMkLst>
          <pc:docMk/>
          <pc:sldMk cId="2648085511" sldId="406"/>
        </pc:sldMkLst>
      </pc:sldChg>
      <pc:sldChg chg="del">
        <pc:chgData name="Sharma Computer Academy" userId="08476b32c11f4418" providerId="LiveId" clId="{EAA860DB-4E70-494E-B3CA-6B77DD12CECC}" dt="2021-03-24T07:20:46.804" v="12" actId="47"/>
        <pc:sldMkLst>
          <pc:docMk/>
          <pc:sldMk cId="2648085511" sldId="407"/>
        </pc:sldMkLst>
      </pc:sldChg>
      <pc:sldChg chg="del">
        <pc:chgData name="Sharma Computer Academy" userId="08476b32c11f4418" providerId="LiveId" clId="{EAA860DB-4E70-494E-B3CA-6B77DD12CECC}" dt="2021-03-24T07:20:47.399" v="13" actId="47"/>
        <pc:sldMkLst>
          <pc:docMk/>
          <pc:sldMk cId="2648085511" sldId="4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9C0D5-5FA3-4E38-BF6F-4181479A0B67}" type="datetimeFigureOut">
              <a:rPr lang="en-US" smtClean="0"/>
              <a:pPr/>
              <a:t>9/2/2023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56C1F-545D-4EAB-87FD-C8C73C59C5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02-09-2023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02-09-2023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02-09-2023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HashSet</a:t>
            </a:r>
            <a:r>
              <a:rPr lang="en-US" dirty="0"/>
              <a:t> v/s </a:t>
            </a:r>
            <a:r>
              <a:rPr lang="en-US" dirty="0" err="1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</a:t>
            </a:r>
            <a:r>
              <a:rPr lang="en-IN" b="1" dirty="0">
                <a:solidFill>
                  <a:srgbClr val="7030A0"/>
                </a:solidFill>
              </a:rPr>
              <a:t>HashSet</a:t>
            </a:r>
            <a:r>
              <a:rPr lang="en-IN" dirty="0"/>
              <a:t> is </a:t>
            </a:r>
            <a:r>
              <a:rPr lang="en-IN" b="1" u="sng" dirty="0">
                <a:solidFill>
                  <a:srgbClr val="00B050"/>
                </a:solidFill>
              </a:rPr>
              <a:t>much faster </a:t>
            </a:r>
            <a:r>
              <a:rPr lang="en-IN" dirty="0"/>
              <a:t>than </a:t>
            </a:r>
            <a:r>
              <a:rPr lang="en-IN" b="1" dirty="0" err="1">
                <a:solidFill>
                  <a:srgbClr val="7030A0"/>
                </a:solidFill>
              </a:rPr>
              <a:t>TreeSet</a:t>
            </a:r>
            <a:r>
              <a:rPr lang="en-IN" dirty="0"/>
              <a:t>  as it has a constant-time  for most operations like </a:t>
            </a:r>
            <a:r>
              <a:rPr lang="en-IN" b="1" dirty="0">
                <a:solidFill>
                  <a:srgbClr val="0070C0"/>
                </a:solidFill>
              </a:rPr>
              <a:t>add, remove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0070C0"/>
                </a:solidFill>
              </a:rPr>
              <a:t>contains</a:t>
            </a:r>
            <a:r>
              <a:rPr lang="en-IN" dirty="0"/>
              <a:t> but offers </a:t>
            </a:r>
            <a:r>
              <a:rPr lang="en-IN" b="1" dirty="0">
                <a:solidFill>
                  <a:srgbClr val="FFC000"/>
                </a:solidFill>
              </a:rPr>
              <a:t>no ordering guarantees </a:t>
            </a:r>
            <a:r>
              <a:rPr lang="en-IN" dirty="0"/>
              <a:t>like </a:t>
            </a:r>
            <a:r>
              <a:rPr lang="en-IN" b="1" dirty="0" err="1">
                <a:solidFill>
                  <a:srgbClr val="7030A0"/>
                </a:solidFill>
              </a:rPr>
              <a:t>TreeSet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</a:t>
            </a:r>
            <a:r>
              <a:rPr lang="en-IN" dirty="0"/>
              <a:t> </a:t>
            </a:r>
            <a:r>
              <a:rPr lang="en-IN" b="1" dirty="0" err="1">
                <a:solidFill>
                  <a:srgbClr val="7030A0"/>
                </a:solidFill>
              </a:rPr>
              <a:t>TreeSet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/>
              <a:t>offers a few handy methods to deal with the ordered set like </a:t>
            </a:r>
            <a:r>
              <a:rPr lang="en-IN" b="1" dirty="0">
                <a:solidFill>
                  <a:srgbClr val="002060"/>
                </a:solidFill>
              </a:rPr>
              <a:t>first()</a:t>
            </a:r>
            <a:r>
              <a:rPr lang="en-IN" b="1" dirty="0">
                <a:solidFill>
                  <a:srgbClr val="0070C0"/>
                </a:solidFill>
              </a:rPr>
              <a:t>, </a:t>
            </a:r>
            <a:r>
              <a:rPr lang="en-IN" b="1" dirty="0">
                <a:solidFill>
                  <a:srgbClr val="002060"/>
                </a:solidFill>
              </a:rPr>
              <a:t>last()</a:t>
            </a:r>
            <a:r>
              <a:rPr lang="en-IN" b="1" dirty="0">
                <a:solidFill>
                  <a:srgbClr val="0070C0"/>
                </a:solidFill>
              </a:rPr>
              <a:t>, </a:t>
            </a:r>
            <a:r>
              <a:rPr lang="en-IN" dirty="0" err="1"/>
              <a:t>etc</a:t>
            </a:r>
            <a:r>
              <a:rPr lang="en-IN" dirty="0"/>
              <a:t> which are not present in </a:t>
            </a:r>
            <a:r>
              <a:rPr lang="en-IN" b="1" dirty="0" err="1">
                <a:solidFill>
                  <a:srgbClr val="7030A0"/>
                </a:solidFill>
              </a:rPr>
              <a:t>HashSet</a:t>
            </a: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8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TreeSet</a:t>
            </a:r>
            <a:r>
              <a:rPr lang="en-US" dirty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IN" dirty="0"/>
              <a:t>This class </a:t>
            </a:r>
            <a:r>
              <a:rPr lang="en-IN" b="1" dirty="0">
                <a:solidFill>
                  <a:schemeClr val="tx2"/>
                </a:solidFill>
              </a:rPr>
              <a:t>implements</a:t>
            </a:r>
            <a:r>
              <a:rPr lang="en-IN" dirty="0"/>
              <a:t> the </a:t>
            </a:r>
            <a:r>
              <a:rPr lang="en-IN" b="1" dirty="0">
                <a:solidFill>
                  <a:srgbClr val="7030A0"/>
                </a:solidFill>
              </a:rPr>
              <a:t>Set</a:t>
            </a:r>
            <a:r>
              <a:rPr lang="en-IN" dirty="0"/>
              <a:t> interface. 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The </a:t>
            </a:r>
            <a:r>
              <a:rPr lang="en-IN" b="1" dirty="0" err="1">
                <a:solidFill>
                  <a:srgbClr val="7030A0"/>
                </a:solidFill>
              </a:rPr>
              <a:t>TreeSet</a:t>
            </a:r>
            <a:r>
              <a:rPr lang="en-IN" dirty="0"/>
              <a:t> class is </a:t>
            </a:r>
            <a:r>
              <a:rPr lang="en-IN" b="1" dirty="0">
                <a:solidFill>
                  <a:srgbClr val="00B050"/>
                </a:solidFill>
              </a:rPr>
              <a:t>useful</a:t>
            </a:r>
            <a:r>
              <a:rPr lang="en-IN" dirty="0"/>
              <a:t> when we </a:t>
            </a:r>
            <a:r>
              <a:rPr lang="en-IN" b="1" dirty="0">
                <a:solidFill>
                  <a:srgbClr val="0070C0"/>
                </a:solidFill>
              </a:rPr>
              <a:t>need</a:t>
            </a:r>
            <a:r>
              <a:rPr lang="en-IN" dirty="0"/>
              <a:t> to </a:t>
            </a:r>
            <a:r>
              <a:rPr lang="en-IN" b="1" dirty="0">
                <a:solidFill>
                  <a:srgbClr val="C00000"/>
                </a:solidFill>
              </a:rPr>
              <a:t>extract</a:t>
            </a:r>
            <a:r>
              <a:rPr lang="en-IN" dirty="0"/>
              <a:t> elements from a </a:t>
            </a:r>
            <a:r>
              <a:rPr lang="en-IN" b="1" dirty="0">
                <a:solidFill>
                  <a:srgbClr val="7030A0"/>
                </a:solidFill>
              </a:rPr>
              <a:t>collection</a:t>
            </a:r>
            <a:r>
              <a:rPr lang="en-IN" dirty="0"/>
              <a:t> in a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sorted</a:t>
            </a:r>
            <a:r>
              <a:rPr lang="en-IN" dirty="0"/>
              <a:t> order.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It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stores</a:t>
            </a:r>
            <a:r>
              <a:rPr lang="en-IN" dirty="0"/>
              <a:t>  its </a:t>
            </a:r>
            <a:r>
              <a:rPr lang="en-IN" b="1" dirty="0">
                <a:solidFill>
                  <a:srgbClr val="0070C0"/>
                </a:solidFill>
              </a:rPr>
              <a:t>elements</a:t>
            </a:r>
            <a:r>
              <a:rPr lang="en-IN" dirty="0"/>
              <a:t> in a </a:t>
            </a:r>
            <a:r>
              <a:rPr lang="en-IN" b="1" dirty="0">
                <a:solidFill>
                  <a:srgbClr val="002060"/>
                </a:solidFill>
              </a:rPr>
              <a:t>BST</a:t>
            </a:r>
            <a:r>
              <a:rPr lang="en-IN" dirty="0"/>
              <a:t> ( Binary Search Tree) and they are </a:t>
            </a:r>
            <a:r>
              <a:rPr lang="en-IN" b="1" dirty="0">
                <a:solidFill>
                  <a:srgbClr val="FFC000"/>
                </a:solidFill>
              </a:rPr>
              <a:t>retrieved </a:t>
            </a:r>
            <a:r>
              <a:rPr lang="en-IN" dirty="0"/>
              <a:t>in a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sorted</a:t>
            </a:r>
            <a:r>
              <a:rPr lang="en-IN" dirty="0"/>
              <a:t> order. </a:t>
            </a:r>
          </a:p>
          <a:p>
            <a:pPr marL="457200" indent="-45720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60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import </a:t>
            </a:r>
            <a:r>
              <a:rPr lang="en-IN" b="1" dirty="0" err="1">
                <a:solidFill>
                  <a:srgbClr val="7030A0"/>
                </a:solidFill>
              </a:rPr>
              <a:t>java.util</a:t>
            </a:r>
            <a:r>
              <a:rPr lang="en-IN" b="1" dirty="0">
                <a:solidFill>
                  <a:srgbClr val="7030A0"/>
                </a:solidFill>
              </a:rPr>
              <a:t>.*;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public class </a:t>
            </a:r>
            <a:r>
              <a:rPr lang="en-IN" b="1" dirty="0" err="1">
                <a:solidFill>
                  <a:srgbClr val="7030A0"/>
                </a:solidFill>
              </a:rPr>
              <a:t>TreeSetDemo</a:t>
            </a:r>
            <a:r>
              <a:rPr lang="en-IN" b="1" dirty="0">
                <a:solidFill>
                  <a:srgbClr val="7030A0"/>
                </a:solidFill>
              </a:rPr>
              <a:t>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public static void main(String </a:t>
            </a:r>
            <a:r>
              <a:rPr lang="en-IN" b="1" dirty="0" err="1">
                <a:solidFill>
                  <a:srgbClr val="7030A0"/>
                </a:solidFill>
              </a:rPr>
              <a:t>args</a:t>
            </a:r>
            <a:r>
              <a:rPr lang="en-IN" b="1" dirty="0">
                <a:solidFill>
                  <a:srgbClr val="7030A0"/>
                </a:solidFill>
              </a:rPr>
              <a:t>[])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Set &lt;String&gt;</a:t>
            </a:r>
            <a:r>
              <a:rPr lang="en-IN" b="1" dirty="0" err="1">
                <a:solidFill>
                  <a:srgbClr val="7030A0"/>
                </a:solidFill>
              </a:rPr>
              <a:t>ts</a:t>
            </a:r>
            <a:r>
              <a:rPr lang="en-IN" b="1" dirty="0">
                <a:solidFill>
                  <a:srgbClr val="7030A0"/>
                </a:solidFill>
              </a:rPr>
              <a:t> = new </a:t>
            </a:r>
            <a:r>
              <a:rPr lang="en-IN" b="1" dirty="0" err="1">
                <a:solidFill>
                  <a:srgbClr val="7030A0"/>
                </a:solidFill>
              </a:rPr>
              <a:t>TreeSet</a:t>
            </a:r>
            <a:r>
              <a:rPr lang="en-IN" b="1" dirty="0">
                <a:solidFill>
                  <a:srgbClr val="7030A0"/>
                </a:solidFill>
              </a:rPr>
              <a:t>&lt; &gt;();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</a:t>
            </a:r>
            <a:r>
              <a:rPr lang="en-IN" b="1" dirty="0" err="1">
                <a:solidFill>
                  <a:srgbClr val="7030A0"/>
                </a:solidFill>
              </a:rPr>
              <a:t>ts.add</a:t>
            </a:r>
            <a:r>
              <a:rPr lang="en-IN" b="1" dirty="0">
                <a:solidFill>
                  <a:srgbClr val="7030A0"/>
                </a:solidFill>
              </a:rPr>
              <a:t>("C");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</a:t>
            </a:r>
            <a:r>
              <a:rPr lang="en-IN" b="1" dirty="0" err="1">
                <a:solidFill>
                  <a:srgbClr val="7030A0"/>
                </a:solidFill>
              </a:rPr>
              <a:t>ts.add</a:t>
            </a:r>
            <a:r>
              <a:rPr lang="en-IN" b="1" dirty="0">
                <a:solidFill>
                  <a:srgbClr val="7030A0"/>
                </a:solidFill>
              </a:rPr>
              <a:t>("A");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</a:t>
            </a:r>
            <a:r>
              <a:rPr lang="en-IN" b="1" dirty="0" err="1">
                <a:solidFill>
                  <a:srgbClr val="7030A0"/>
                </a:solidFill>
              </a:rPr>
              <a:t>ts.add</a:t>
            </a:r>
            <a:r>
              <a:rPr lang="en-IN" b="1" dirty="0">
                <a:solidFill>
                  <a:srgbClr val="7030A0"/>
                </a:solidFill>
              </a:rPr>
              <a:t>("B");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</a:t>
            </a:r>
            <a:r>
              <a:rPr lang="en-IN" b="1" dirty="0" err="1">
                <a:solidFill>
                  <a:srgbClr val="7030A0"/>
                </a:solidFill>
              </a:rPr>
              <a:t>ts.add</a:t>
            </a:r>
            <a:r>
              <a:rPr lang="en-IN" b="1" dirty="0">
                <a:solidFill>
                  <a:srgbClr val="7030A0"/>
                </a:solidFill>
              </a:rPr>
              <a:t>("E");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</a:t>
            </a:r>
            <a:r>
              <a:rPr lang="en-IN" b="1" dirty="0" err="1">
                <a:solidFill>
                  <a:srgbClr val="7030A0"/>
                </a:solidFill>
              </a:rPr>
              <a:t>ts.add</a:t>
            </a:r>
            <a:r>
              <a:rPr lang="en-IN" b="1" dirty="0">
                <a:solidFill>
                  <a:srgbClr val="7030A0"/>
                </a:solidFill>
              </a:rPr>
              <a:t>("F");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</a:t>
            </a:r>
            <a:r>
              <a:rPr lang="en-IN" b="1" dirty="0" err="1">
                <a:solidFill>
                  <a:srgbClr val="7030A0"/>
                </a:solidFill>
              </a:rPr>
              <a:t>ts.add</a:t>
            </a:r>
            <a:r>
              <a:rPr lang="en-IN" b="1" dirty="0">
                <a:solidFill>
                  <a:srgbClr val="7030A0"/>
                </a:solidFill>
              </a:rPr>
              <a:t>("D");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</a:t>
            </a:r>
            <a:r>
              <a:rPr lang="en-IN" b="1" dirty="0" err="1">
                <a:solidFill>
                  <a:srgbClr val="7030A0"/>
                </a:solidFill>
              </a:rPr>
              <a:t>System.out.println</a:t>
            </a:r>
            <a:r>
              <a:rPr lang="en-IN" b="1" dirty="0">
                <a:solidFill>
                  <a:srgbClr val="7030A0"/>
                </a:solidFill>
              </a:rPr>
              <a:t>(</a:t>
            </a:r>
            <a:r>
              <a:rPr lang="en-IN" b="1" dirty="0" err="1">
                <a:solidFill>
                  <a:srgbClr val="7030A0"/>
                </a:solidFill>
              </a:rPr>
              <a:t>ts</a:t>
            </a:r>
            <a:r>
              <a:rPr lang="en-IN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r>
              <a:rPr lang="pt-BR" b="1" dirty="0"/>
              <a:t>[A, B, C, D, E, F] </a:t>
            </a: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498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</a:t>
            </a:r>
            <a:r>
              <a:rPr lang="en-US" dirty="0" err="1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import </a:t>
            </a:r>
            <a:r>
              <a:rPr lang="en-IN" b="1" dirty="0" err="1">
                <a:solidFill>
                  <a:srgbClr val="7030A0"/>
                </a:solidFill>
              </a:rPr>
              <a:t>java.util</a:t>
            </a:r>
            <a:r>
              <a:rPr lang="en-IN" b="1" dirty="0">
                <a:solidFill>
                  <a:srgbClr val="7030A0"/>
                </a:solidFill>
              </a:rPr>
              <a:t>.*;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public class </a:t>
            </a:r>
            <a:r>
              <a:rPr lang="en-IN" b="1" dirty="0" err="1">
                <a:solidFill>
                  <a:srgbClr val="7030A0"/>
                </a:solidFill>
              </a:rPr>
              <a:t>SetDemo</a:t>
            </a:r>
            <a:r>
              <a:rPr lang="en-IN" b="1" dirty="0">
                <a:solidFill>
                  <a:srgbClr val="7030A0"/>
                </a:solidFill>
              </a:rPr>
              <a:t>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public static void main(String[] </a:t>
            </a:r>
            <a:r>
              <a:rPr lang="en-IN" b="1" dirty="0" err="1">
                <a:solidFill>
                  <a:srgbClr val="7030A0"/>
                </a:solidFill>
              </a:rPr>
              <a:t>args</a:t>
            </a:r>
            <a:r>
              <a:rPr lang="en-IN" b="1" dirty="0">
                <a:solidFill>
                  <a:srgbClr val="7030A0"/>
                </a:solidFill>
              </a:rPr>
              <a:t>)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Set&lt;String&gt; </a:t>
            </a:r>
            <a:r>
              <a:rPr lang="en-IN" b="1" dirty="0" err="1">
                <a:solidFill>
                  <a:srgbClr val="7030A0"/>
                </a:solidFill>
              </a:rPr>
              <a:t>st</a:t>
            </a:r>
            <a:r>
              <a:rPr lang="en-IN" b="1" dirty="0">
                <a:solidFill>
                  <a:srgbClr val="7030A0"/>
                </a:solidFill>
              </a:rPr>
              <a:t> = new </a:t>
            </a:r>
            <a:r>
              <a:rPr lang="en-IN" b="1" dirty="0" err="1">
                <a:solidFill>
                  <a:srgbClr val="7030A0"/>
                </a:solidFill>
              </a:rPr>
              <a:t>TreeSet</a:t>
            </a:r>
            <a:r>
              <a:rPr lang="en-IN" b="1" dirty="0">
                <a:solidFill>
                  <a:srgbClr val="7030A0"/>
                </a:solidFill>
              </a:rPr>
              <a:t>&lt;&gt;();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</a:t>
            </a:r>
            <a:r>
              <a:rPr lang="en-IN" b="1" dirty="0" err="1">
                <a:solidFill>
                  <a:srgbClr val="7030A0"/>
                </a:solidFill>
              </a:rPr>
              <a:t>st.add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Gyan</a:t>
            </a:r>
            <a:r>
              <a:rPr lang="en-IN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</a:t>
            </a:r>
            <a:r>
              <a:rPr lang="en-IN" b="1" dirty="0" err="1">
                <a:solidFill>
                  <a:srgbClr val="7030A0"/>
                </a:solidFill>
              </a:rPr>
              <a:t>st.add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Rohit</a:t>
            </a:r>
            <a:r>
              <a:rPr lang="en-IN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</a:t>
            </a:r>
            <a:r>
              <a:rPr lang="en-IN" b="1" dirty="0" err="1">
                <a:solidFill>
                  <a:srgbClr val="7030A0"/>
                </a:solidFill>
              </a:rPr>
              <a:t>st.add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Anand</a:t>
            </a:r>
            <a:r>
              <a:rPr lang="en-IN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</a:t>
            </a:r>
            <a:r>
              <a:rPr lang="en-IN" b="1" dirty="0" err="1">
                <a:solidFill>
                  <a:srgbClr val="7030A0"/>
                </a:solidFill>
              </a:rPr>
              <a:t>st.add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Arunesh</a:t>
            </a:r>
            <a:r>
              <a:rPr lang="en-IN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Iterator </a:t>
            </a:r>
            <a:r>
              <a:rPr lang="en-IN" b="1" dirty="0" err="1">
                <a:solidFill>
                  <a:srgbClr val="7030A0"/>
                </a:solidFill>
              </a:rPr>
              <a:t>itr</a:t>
            </a:r>
            <a:r>
              <a:rPr lang="en-IN" b="1" dirty="0">
                <a:solidFill>
                  <a:srgbClr val="7030A0"/>
                </a:solidFill>
              </a:rPr>
              <a:t> = </a:t>
            </a:r>
            <a:r>
              <a:rPr lang="en-IN" b="1" dirty="0" err="1">
                <a:solidFill>
                  <a:srgbClr val="7030A0"/>
                </a:solidFill>
              </a:rPr>
              <a:t>st.iterator</a:t>
            </a:r>
            <a:r>
              <a:rPr lang="en-IN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while (</a:t>
            </a:r>
            <a:r>
              <a:rPr lang="en-IN" b="1" dirty="0" err="1">
                <a:solidFill>
                  <a:srgbClr val="7030A0"/>
                </a:solidFill>
              </a:rPr>
              <a:t>itr.hasNext</a:t>
            </a:r>
            <a:r>
              <a:rPr lang="en-IN" b="1" dirty="0">
                <a:solidFill>
                  <a:srgbClr val="7030A0"/>
                </a:solidFill>
              </a:rPr>
              <a:t>())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        String </a:t>
            </a:r>
            <a:r>
              <a:rPr lang="en-IN" b="1" dirty="0" err="1">
                <a:solidFill>
                  <a:srgbClr val="7030A0"/>
                </a:solidFill>
              </a:rPr>
              <a:t>str</a:t>
            </a:r>
            <a:r>
              <a:rPr lang="en-IN" b="1" dirty="0">
                <a:solidFill>
                  <a:srgbClr val="7030A0"/>
                </a:solidFill>
              </a:rPr>
              <a:t> = (String) </a:t>
            </a:r>
            <a:r>
              <a:rPr lang="en-IN" b="1" dirty="0" err="1">
                <a:solidFill>
                  <a:srgbClr val="7030A0"/>
                </a:solidFill>
              </a:rPr>
              <a:t>itr.next</a:t>
            </a:r>
            <a:r>
              <a:rPr lang="en-IN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        </a:t>
            </a:r>
            <a:r>
              <a:rPr lang="en-IN" b="1" dirty="0" err="1">
                <a:solidFill>
                  <a:srgbClr val="7030A0"/>
                </a:solidFill>
              </a:rPr>
              <a:t>System.out.println</a:t>
            </a:r>
            <a:r>
              <a:rPr lang="en-IN" b="1" dirty="0">
                <a:solidFill>
                  <a:srgbClr val="7030A0"/>
                </a:solidFill>
              </a:rPr>
              <a:t>(</a:t>
            </a:r>
            <a:r>
              <a:rPr lang="en-IN" b="1" dirty="0" err="1">
                <a:solidFill>
                  <a:srgbClr val="7030A0"/>
                </a:solidFill>
              </a:rPr>
              <a:t>str</a:t>
            </a:r>
            <a:r>
              <a:rPr lang="en-IN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}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67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err="1">
                <a:solidFill>
                  <a:srgbClr val="0070C0"/>
                </a:solidFill>
              </a:rPr>
              <a:t>Anand</a:t>
            </a: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0070C0"/>
                </a:solidFill>
              </a:rPr>
              <a:t>Arunesh</a:t>
            </a: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0070C0"/>
                </a:solidFill>
              </a:rPr>
              <a:t>Gyan</a:t>
            </a: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0070C0"/>
                </a:solidFill>
              </a:rPr>
              <a:t>Rohit</a:t>
            </a:r>
            <a:endParaRPr lang="en-IN" b="1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2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Custom Objects To </a:t>
            </a:r>
            <a:r>
              <a:rPr lang="en-US" dirty="0" err="1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b="1" dirty="0">
                <a:solidFill>
                  <a:srgbClr val="FFC000"/>
                </a:solidFill>
              </a:rPr>
              <a:t>Suppose</a:t>
            </a:r>
            <a:r>
              <a:rPr lang="en-US" dirty="0"/>
              <a:t> we want to </a:t>
            </a:r>
            <a:r>
              <a:rPr lang="en-US" b="1" dirty="0">
                <a:solidFill>
                  <a:schemeClr val="tx2"/>
                </a:solidFill>
              </a:rPr>
              <a:t>create</a:t>
            </a:r>
            <a:r>
              <a:rPr lang="en-US" dirty="0"/>
              <a:t> a  </a:t>
            </a:r>
            <a:r>
              <a:rPr lang="en-US" b="1" dirty="0" err="1">
                <a:solidFill>
                  <a:srgbClr val="0070C0"/>
                </a:solidFill>
              </a:rPr>
              <a:t>TreeSet</a:t>
            </a:r>
            <a:r>
              <a:rPr lang="en-US" dirty="0"/>
              <a:t> of </a:t>
            </a:r>
            <a:r>
              <a:rPr lang="en-US" b="1" dirty="0">
                <a:solidFill>
                  <a:srgbClr val="00B050"/>
                </a:solidFill>
              </a:rPr>
              <a:t>Book</a:t>
            </a:r>
            <a:r>
              <a:rPr lang="en-US" dirty="0"/>
              <a:t> object  and we want to </a:t>
            </a:r>
            <a:r>
              <a:rPr lang="en-US" b="1" dirty="0">
                <a:solidFill>
                  <a:srgbClr val="C00000"/>
                </a:solidFill>
              </a:rPr>
              <a:t>get</a:t>
            </a:r>
            <a:r>
              <a:rPr lang="en-US" dirty="0"/>
              <a:t> the output in </a:t>
            </a:r>
            <a:r>
              <a:rPr lang="en-US" b="1" dirty="0">
                <a:solidFill>
                  <a:srgbClr val="C00000"/>
                </a:solidFill>
              </a:rPr>
              <a:t>ascending order</a:t>
            </a:r>
            <a:r>
              <a:rPr lang="en-US" dirty="0"/>
              <a:t> of </a:t>
            </a:r>
            <a:r>
              <a:rPr lang="en-US" b="1" dirty="0">
                <a:solidFill>
                  <a:srgbClr val="FF0000"/>
                </a:solidFill>
              </a:rPr>
              <a:t>price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Now , if we write :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7030A0"/>
                </a:solidFill>
              </a:rPr>
              <a:t>Set&lt;Book&gt; </a:t>
            </a:r>
            <a:r>
              <a:rPr lang="en-US" b="1" dirty="0" err="1">
                <a:solidFill>
                  <a:srgbClr val="7030A0"/>
                </a:solidFill>
              </a:rPr>
              <a:t>ts</a:t>
            </a:r>
            <a:r>
              <a:rPr lang="en-US" b="1" dirty="0">
                <a:solidFill>
                  <a:srgbClr val="7030A0"/>
                </a:solidFill>
              </a:rPr>
              <a:t>=new </a:t>
            </a:r>
            <a:r>
              <a:rPr lang="en-US" b="1" dirty="0" err="1">
                <a:solidFill>
                  <a:srgbClr val="7030A0"/>
                </a:solidFill>
              </a:rPr>
              <a:t>TreeSet</a:t>
            </a:r>
            <a:r>
              <a:rPr lang="en-US" b="1" dirty="0">
                <a:solidFill>
                  <a:srgbClr val="7030A0"/>
                </a:solidFill>
              </a:rPr>
              <a:t>&lt;&gt;( );</a:t>
            </a:r>
          </a:p>
          <a:p>
            <a:pPr marL="274320" lvl="1" indent="0">
              <a:buNone/>
            </a:pPr>
            <a:r>
              <a:rPr lang="en-IN" b="1" dirty="0">
                <a:solidFill>
                  <a:srgbClr val="7030A0"/>
                </a:solidFill>
              </a:rPr>
              <a:t>Book b1=new Book("Let Us C","Kanetkar",350);</a:t>
            </a:r>
          </a:p>
          <a:p>
            <a:pPr marL="274320" lvl="1" indent="0">
              <a:buNone/>
            </a:pPr>
            <a:r>
              <a:rPr lang="en-IN" b="1" dirty="0">
                <a:solidFill>
                  <a:srgbClr val="7030A0"/>
                </a:solidFill>
              </a:rPr>
              <a:t>Book b2=new Book("Java Certification","Kathy",650);</a:t>
            </a:r>
          </a:p>
          <a:p>
            <a:pPr marL="274320" lvl="1" indent="0">
              <a:buNone/>
            </a:pPr>
            <a:r>
              <a:rPr lang="en-IN" b="1" dirty="0">
                <a:solidFill>
                  <a:srgbClr val="7030A0"/>
                </a:solidFill>
              </a:rPr>
              <a:t>Book b3=new Book("Mastering C++","Venugopal",500); t</a:t>
            </a:r>
            <a:r>
              <a:rPr lang="en-US" b="1" dirty="0" err="1">
                <a:solidFill>
                  <a:srgbClr val="7030A0"/>
                </a:solidFill>
              </a:rPr>
              <a:t>s.add</a:t>
            </a:r>
            <a:r>
              <a:rPr lang="en-US" b="1" dirty="0">
                <a:solidFill>
                  <a:srgbClr val="7030A0"/>
                </a:solidFill>
              </a:rPr>
              <a:t>(b1);</a:t>
            </a:r>
          </a:p>
          <a:p>
            <a:pPr marL="274320" lvl="1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ts.add</a:t>
            </a:r>
            <a:r>
              <a:rPr lang="en-US" b="1" dirty="0">
                <a:solidFill>
                  <a:srgbClr val="7030A0"/>
                </a:solidFill>
              </a:rPr>
              <a:t>(b2);</a:t>
            </a:r>
          </a:p>
          <a:p>
            <a:pPr marL="274320" lvl="1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ts.add</a:t>
            </a:r>
            <a:r>
              <a:rPr lang="en-US" b="1" dirty="0">
                <a:solidFill>
                  <a:srgbClr val="7030A0"/>
                </a:solidFill>
              </a:rPr>
              <a:t>(b3);</a:t>
            </a:r>
          </a:p>
          <a:p>
            <a:pPr marL="0" indent="0"/>
            <a:r>
              <a:rPr lang="en-US" dirty="0"/>
              <a:t>Then </a:t>
            </a:r>
            <a:r>
              <a:rPr lang="en-US" b="1" dirty="0">
                <a:solidFill>
                  <a:srgbClr val="002060"/>
                </a:solidFill>
              </a:rPr>
              <a:t>java</a:t>
            </a:r>
            <a:r>
              <a:rPr lang="en-US" dirty="0"/>
              <a:t> will </a:t>
            </a:r>
            <a:r>
              <a:rPr lang="en-US" b="1" dirty="0">
                <a:solidFill>
                  <a:srgbClr val="C00000"/>
                </a:solidFill>
              </a:rPr>
              <a:t>throw</a:t>
            </a:r>
            <a:r>
              <a:rPr lang="en-US" dirty="0"/>
              <a:t> a </a:t>
            </a:r>
            <a:r>
              <a:rPr lang="en-US" b="1" dirty="0" err="1">
                <a:solidFill>
                  <a:srgbClr val="00B050"/>
                </a:solidFill>
              </a:rPr>
              <a:t>ClassCastException</a:t>
            </a:r>
            <a:r>
              <a:rPr lang="en-US" b="1" dirty="0">
                <a:solidFill>
                  <a:srgbClr val="00B050"/>
                </a:solidFill>
              </a:rPr>
              <a:t>.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Did This Happen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because for any object which we add to the </a:t>
            </a:r>
            <a:r>
              <a:rPr lang="en-US" b="1" dirty="0" err="1">
                <a:solidFill>
                  <a:srgbClr val="0070C0"/>
                </a:solidFill>
              </a:rPr>
              <a:t>TreeSet</a:t>
            </a:r>
            <a:r>
              <a:rPr lang="en-US" dirty="0"/>
              <a:t> created using </a:t>
            </a:r>
            <a:r>
              <a:rPr lang="en-US" b="1" u="sng" dirty="0">
                <a:solidFill>
                  <a:schemeClr val="tx2">
                    <a:lumMod val="75000"/>
                  </a:schemeClr>
                </a:solidFill>
              </a:rPr>
              <a:t>default constructor </a:t>
            </a:r>
            <a:r>
              <a:rPr lang="en-US" dirty="0"/>
              <a:t>, then 2 conditions must be compulsorily satisfied: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The objects added must be homogeneous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The objects must be comparable i.e. the class must implement the </a:t>
            </a:r>
            <a:r>
              <a:rPr lang="en-US" b="1" dirty="0" err="1">
                <a:solidFill>
                  <a:srgbClr val="0070C0"/>
                </a:solidFill>
              </a:rPr>
              <a:t>java.lang.Comparable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interface.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In our case </a:t>
            </a:r>
            <a:r>
              <a:rPr lang="en-US" b="1" dirty="0">
                <a:solidFill>
                  <a:schemeClr val="tx2"/>
                </a:solidFill>
              </a:rPr>
              <a:t>first condition </a:t>
            </a:r>
            <a:r>
              <a:rPr lang="en-US" dirty="0"/>
              <a:t>is satisfied but since </a:t>
            </a:r>
            <a:r>
              <a:rPr lang="en-US" b="1" dirty="0">
                <a:solidFill>
                  <a:srgbClr val="7030A0"/>
                </a:solidFill>
              </a:rPr>
              <a:t>Book</a:t>
            </a:r>
            <a:r>
              <a:rPr lang="en-US" dirty="0"/>
              <a:t> has </a:t>
            </a:r>
          </a:p>
          <a:p>
            <a:pPr>
              <a:buNone/>
            </a:pPr>
            <a:r>
              <a:rPr lang="en-US" dirty="0"/>
              <a:t>not implemented the </a:t>
            </a:r>
            <a:r>
              <a:rPr lang="en-US" b="1" dirty="0">
                <a:solidFill>
                  <a:srgbClr val="7030A0"/>
                </a:solidFill>
              </a:rPr>
              <a:t>Comparable</a:t>
            </a:r>
            <a:r>
              <a:rPr lang="en-US" dirty="0"/>
              <a:t> interface, a </a:t>
            </a:r>
          </a:p>
          <a:p>
            <a:pPr>
              <a:buNone/>
            </a:pPr>
            <a:r>
              <a:rPr lang="en-US" b="1" dirty="0" err="1">
                <a:solidFill>
                  <a:srgbClr val="00B050"/>
                </a:solidFill>
              </a:rPr>
              <a:t>ClassCastException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arised</a:t>
            </a:r>
            <a:r>
              <a:rPr lang="en-US" dirty="0"/>
              <a:t>. 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So to </a:t>
            </a:r>
            <a:r>
              <a:rPr lang="en-US" b="1" dirty="0">
                <a:solidFill>
                  <a:srgbClr val="0070C0"/>
                </a:solidFill>
              </a:rPr>
              <a:t>solve</a:t>
            </a:r>
            <a:r>
              <a:rPr lang="en-US" dirty="0"/>
              <a:t> the above </a:t>
            </a:r>
            <a:r>
              <a:rPr lang="en-US" b="1" dirty="0">
                <a:solidFill>
                  <a:srgbClr val="002060"/>
                </a:solidFill>
              </a:rPr>
              <a:t>exception</a:t>
            </a:r>
            <a:r>
              <a:rPr lang="en-US" dirty="0"/>
              <a:t> , we must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implement 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Comparable</a:t>
            </a:r>
            <a:r>
              <a:rPr lang="en-US" dirty="0"/>
              <a:t> interface in our </a:t>
            </a:r>
            <a:r>
              <a:rPr lang="en-US" b="1" dirty="0">
                <a:solidFill>
                  <a:srgbClr val="7030A0"/>
                </a:solidFill>
              </a:rPr>
              <a:t>Book</a:t>
            </a:r>
            <a:r>
              <a:rPr lang="en-US" dirty="0"/>
              <a:t>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0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/>
              <a:t>Modify the </a:t>
            </a:r>
            <a:r>
              <a:rPr lang="en-US" b="1" dirty="0">
                <a:solidFill>
                  <a:srgbClr val="7030A0"/>
                </a:solidFill>
              </a:rPr>
              <a:t>Library Management System </a:t>
            </a:r>
            <a:r>
              <a:rPr lang="en-US" dirty="0"/>
              <a:t>code by adding </a:t>
            </a:r>
          </a:p>
          <a:p>
            <a:pPr marL="457200" indent="-457200">
              <a:buNone/>
            </a:pPr>
            <a:r>
              <a:rPr lang="en-US" dirty="0"/>
              <a:t>one more feature which is to print Books </a:t>
            </a:r>
            <a:r>
              <a:rPr lang="en-US" b="1" dirty="0">
                <a:solidFill>
                  <a:srgbClr val="7030A0"/>
                </a:solidFill>
              </a:rPr>
              <a:t>in ascending </a:t>
            </a:r>
          </a:p>
          <a:p>
            <a:pPr marL="457200" indent="-457200">
              <a:buNone/>
            </a:pPr>
            <a:r>
              <a:rPr lang="en-US" b="1" dirty="0">
                <a:solidFill>
                  <a:srgbClr val="7030A0"/>
                </a:solidFill>
              </a:rPr>
              <a:t>order of </a:t>
            </a:r>
            <a:r>
              <a:rPr lang="en-US" b="1" dirty="0">
                <a:solidFill>
                  <a:srgbClr val="FF0000"/>
                </a:solidFill>
              </a:rPr>
              <a:t>price . </a:t>
            </a:r>
            <a:r>
              <a:rPr lang="en-US" dirty="0"/>
              <a:t>Also display the Books one by one </a:t>
            </a:r>
          </a:p>
          <a:p>
            <a:pPr marL="457200" indent="-457200">
              <a:buNone/>
            </a:pPr>
            <a:r>
              <a:rPr lang="en-US" dirty="0"/>
              <a:t>using </a:t>
            </a:r>
            <a:r>
              <a:rPr lang="en-US" dirty="0" err="1"/>
              <a:t>iterator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0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Extra Methods Of </a:t>
            </a:r>
            <a:r>
              <a:rPr lang="en-US" dirty="0" err="1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Since </a:t>
            </a:r>
            <a:r>
              <a:rPr lang="en-IN" b="1" dirty="0" err="1">
                <a:solidFill>
                  <a:srgbClr val="7030A0"/>
                </a:solidFill>
              </a:rPr>
              <a:t>TreeSet</a:t>
            </a:r>
            <a:r>
              <a:rPr lang="en-IN" dirty="0"/>
              <a:t>  implements </a:t>
            </a:r>
            <a:r>
              <a:rPr lang="en-IN" b="1" dirty="0" err="1">
                <a:solidFill>
                  <a:srgbClr val="7030A0"/>
                </a:solidFill>
              </a:rPr>
              <a:t>NavigableSet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 err="1">
                <a:solidFill>
                  <a:srgbClr val="7030A0"/>
                </a:solidFill>
              </a:rPr>
              <a:t>SortedSet</a:t>
            </a:r>
            <a:r>
              <a:rPr lang="en-IN" b="1" dirty="0">
                <a:solidFill>
                  <a:srgbClr val="7030A0"/>
                </a:solidFill>
              </a:rPr>
              <a:t> </a:t>
            </a:r>
            <a:r>
              <a:rPr lang="en-IN" dirty="0"/>
              <a:t>interfaces , it has some </a:t>
            </a:r>
            <a:r>
              <a:rPr lang="en-IN" b="1" dirty="0">
                <a:solidFill>
                  <a:srgbClr val="0070C0"/>
                </a:solidFill>
              </a:rPr>
              <a:t>more methods </a:t>
            </a:r>
            <a:r>
              <a:rPr lang="en-IN" dirty="0"/>
              <a:t>as compared to </a:t>
            </a:r>
            <a:r>
              <a:rPr lang="en-IN" b="1" dirty="0" err="1">
                <a:solidFill>
                  <a:srgbClr val="7030A0"/>
                </a:solidFill>
              </a:rPr>
              <a:t>HashSet</a:t>
            </a:r>
            <a:r>
              <a:rPr lang="en-IN" dirty="0"/>
              <a:t>. Some of it’s </a:t>
            </a:r>
            <a:r>
              <a:rPr lang="en-IN" b="1" dirty="0">
                <a:solidFill>
                  <a:srgbClr val="00B050"/>
                </a:solidFill>
              </a:rPr>
              <a:t>very important methods </a:t>
            </a:r>
            <a:r>
              <a:rPr lang="en-IN" dirty="0"/>
              <a:t>are: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public Object last( ) </a:t>
            </a:r>
            <a:r>
              <a:rPr lang="en-US" dirty="0"/>
              <a:t>: </a:t>
            </a:r>
            <a:r>
              <a:rPr lang="en-IN" dirty="0"/>
              <a:t>Returns the last (highest) element currently in this set.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public Object first( )</a:t>
            </a:r>
            <a:r>
              <a:rPr lang="en-US" dirty="0"/>
              <a:t>: </a:t>
            </a:r>
            <a:r>
              <a:rPr lang="en-IN" dirty="0"/>
              <a:t>Returns the first (lowest) element currently in this set.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public Object lower(Object)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: </a:t>
            </a:r>
            <a:r>
              <a:rPr lang="en-IN" dirty="0"/>
              <a:t>Returns the greatest element in this set strictly less than the given element, or null if there is no such element.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public Object higher(Object)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: </a:t>
            </a:r>
            <a:r>
              <a:rPr lang="en-IN" dirty="0"/>
              <a:t>Returns the least element in this set strictly greater than the given element, or null if there is no such element.</a:t>
            </a:r>
            <a:endParaRPr lang="en-US" dirty="0"/>
          </a:p>
          <a:p>
            <a:pPr marL="457200" indent="-4572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087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2198</TotalTime>
  <Words>690</Words>
  <Application>Microsoft Office PowerPoint</Application>
  <PresentationFormat>On-screen Show (4:3)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Clarity</vt:lpstr>
      <vt:lpstr>COLLECTIONS</vt:lpstr>
      <vt:lpstr>The TreeSet class</vt:lpstr>
      <vt:lpstr>Program</vt:lpstr>
      <vt:lpstr>Traversing a TreeSet</vt:lpstr>
      <vt:lpstr>Output</vt:lpstr>
      <vt:lpstr>Adding Custom Objects To TreeSet</vt:lpstr>
      <vt:lpstr>Why Did This Happen ?</vt:lpstr>
      <vt:lpstr>Exercise 8</vt:lpstr>
      <vt:lpstr>Some Extra Methods Of TreeSet</vt:lpstr>
      <vt:lpstr>HashSet v/s TreeSet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Sharma Computer Academy</cp:lastModifiedBy>
  <cp:revision>184</cp:revision>
  <dcterms:created xsi:type="dcterms:W3CDTF">2012-06-21T20:06:10Z</dcterms:created>
  <dcterms:modified xsi:type="dcterms:W3CDTF">2023-09-02T12:53:22Z</dcterms:modified>
</cp:coreProperties>
</file>