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45"/>
  </p:notesMasterIdLst>
  <p:sldIdLst>
    <p:sldId id="256" r:id="rId2"/>
    <p:sldId id="412" r:id="rId3"/>
    <p:sldId id="413" r:id="rId4"/>
    <p:sldId id="415" r:id="rId5"/>
    <p:sldId id="417" r:id="rId6"/>
    <p:sldId id="419" r:id="rId7"/>
    <p:sldId id="420" r:id="rId8"/>
    <p:sldId id="421" r:id="rId9"/>
    <p:sldId id="422" r:id="rId10"/>
    <p:sldId id="423" r:id="rId11"/>
    <p:sldId id="424" r:id="rId12"/>
    <p:sldId id="425" r:id="rId13"/>
    <p:sldId id="432" r:id="rId14"/>
    <p:sldId id="433" r:id="rId15"/>
    <p:sldId id="434" r:id="rId16"/>
    <p:sldId id="298" r:id="rId17"/>
    <p:sldId id="409" r:id="rId18"/>
    <p:sldId id="410" r:id="rId19"/>
    <p:sldId id="440" r:id="rId20"/>
    <p:sldId id="414" r:id="rId21"/>
    <p:sldId id="426" r:id="rId22"/>
    <p:sldId id="427" r:id="rId23"/>
    <p:sldId id="428" r:id="rId24"/>
    <p:sldId id="429" r:id="rId25"/>
    <p:sldId id="431" r:id="rId26"/>
    <p:sldId id="430" r:id="rId27"/>
    <p:sldId id="297" r:id="rId28"/>
    <p:sldId id="299" r:id="rId29"/>
    <p:sldId id="300" r:id="rId30"/>
    <p:sldId id="301" r:id="rId31"/>
    <p:sldId id="302" r:id="rId32"/>
    <p:sldId id="439" r:id="rId33"/>
    <p:sldId id="303" r:id="rId34"/>
    <p:sldId id="304" r:id="rId35"/>
    <p:sldId id="308" r:id="rId36"/>
    <p:sldId id="441" r:id="rId37"/>
    <p:sldId id="305" r:id="rId38"/>
    <p:sldId id="442" r:id="rId39"/>
    <p:sldId id="437" r:id="rId40"/>
    <p:sldId id="444" r:id="rId41"/>
    <p:sldId id="445" r:id="rId42"/>
    <p:sldId id="443" r:id="rId43"/>
    <p:sldId id="31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BCF9A9DE-51C9-4AD8-9AD3-B0B5695F6771}"/>
    <pc:docChg chg="undo custSel addSld delSld modSld">
      <pc:chgData name="Sharma Computer Academy" userId="08476b32c11f4418" providerId="LiveId" clId="{BCF9A9DE-51C9-4AD8-9AD3-B0B5695F6771}" dt="2023-09-03T06:21:12.777" v="1440" actId="20577"/>
      <pc:docMkLst>
        <pc:docMk/>
      </pc:docMkLst>
      <pc:sldChg chg="modSp mod">
        <pc:chgData name="Sharma Computer Academy" userId="08476b32c11f4418" providerId="LiveId" clId="{BCF9A9DE-51C9-4AD8-9AD3-B0B5695F6771}" dt="2023-09-02T07:12:39.708" v="1049" actId="113"/>
        <pc:sldMkLst>
          <pc:docMk/>
          <pc:sldMk cId="3265112391" sldId="297"/>
        </pc:sldMkLst>
        <pc:spChg chg="mod">
          <ac:chgData name="Sharma Computer Academy" userId="08476b32c11f4418" providerId="LiveId" clId="{BCF9A9DE-51C9-4AD8-9AD3-B0B5695F6771}" dt="2023-09-02T07:12:39.708" v="1049" actId="113"/>
          <ac:spMkLst>
            <pc:docMk/>
            <pc:sldMk cId="3265112391" sldId="29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BCF9A9DE-51C9-4AD8-9AD3-B0B5695F6771}" dt="2023-09-02T06:14:30.659" v="833" actId="113"/>
        <pc:sldMkLst>
          <pc:docMk/>
          <pc:sldMk cId="3616286923" sldId="298"/>
        </pc:sldMkLst>
        <pc:spChg chg="mod">
          <ac:chgData name="Sharma Computer Academy" userId="08476b32c11f4418" providerId="LiveId" clId="{BCF9A9DE-51C9-4AD8-9AD3-B0B5695F6771}" dt="2023-09-02T06:14:30.659" v="833" actId="113"/>
          <ac:spMkLst>
            <pc:docMk/>
            <pc:sldMk cId="3616286923" sldId="298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CF9A9DE-51C9-4AD8-9AD3-B0B5695F6771}" dt="2023-08-26T06:48:48.221" v="84" actId="6549"/>
        <pc:sldMkLst>
          <pc:docMk/>
          <pc:sldMk cId="2084530017" sldId="299"/>
        </pc:sldMkLst>
        <pc:spChg chg="mod">
          <ac:chgData name="Sharma Computer Academy" userId="08476b32c11f4418" providerId="LiveId" clId="{BCF9A9DE-51C9-4AD8-9AD3-B0B5695F6771}" dt="2023-08-26T06:48:48.221" v="84" actId="6549"/>
          <ac:spMkLst>
            <pc:docMk/>
            <pc:sldMk cId="2084530017" sldId="299"/>
            <ac:spMk id="3" creationId="{00000000-0000-0000-0000-000000000000}"/>
          </ac:spMkLst>
        </pc:spChg>
      </pc:sldChg>
      <pc:sldChg chg="addSp modSp mod">
        <pc:chgData name="Sharma Computer Academy" userId="08476b32c11f4418" providerId="LiveId" clId="{BCF9A9DE-51C9-4AD8-9AD3-B0B5695F6771}" dt="2023-09-02T07:16:39.557" v="1100" actId="113"/>
        <pc:sldMkLst>
          <pc:docMk/>
          <pc:sldMk cId="2652557331" sldId="300"/>
        </pc:sldMkLst>
        <pc:spChg chg="mod">
          <ac:chgData name="Sharma Computer Academy" userId="08476b32c11f4418" providerId="LiveId" clId="{BCF9A9DE-51C9-4AD8-9AD3-B0B5695F6771}" dt="2023-09-02T07:15:54.381" v="1093" actId="6549"/>
          <ac:spMkLst>
            <pc:docMk/>
            <pc:sldMk cId="2652557331" sldId="300"/>
            <ac:spMk id="2" creationId="{00000000-0000-0000-0000-000000000000}"/>
          </ac:spMkLst>
        </pc:spChg>
        <pc:spChg chg="mod">
          <ac:chgData name="Sharma Computer Academy" userId="08476b32c11f4418" providerId="LiveId" clId="{BCF9A9DE-51C9-4AD8-9AD3-B0B5695F6771}" dt="2023-09-02T07:16:39.557" v="1100" actId="113"/>
          <ac:spMkLst>
            <pc:docMk/>
            <pc:sldMk cId="2652557331" sldId="300"/>
            <ac:spMk id="3" creationId="{00000000-0000-0000-0000-000000000000}"/>
          </ac:spMkLst>
        </pc:spChg>
        <pc:cxnChg chg="add mod">
          <ac:chgData name="Sharma Computer Academy" userId="08476b32c11f4418" providerId="LiveId" clId="{BCF9A9DE-51C9-4AD8-9AD3-B0B5695F6771}" dt="2023-09-02T07:16:24.160" v="1098" actId="14100"/>
          <ac:cxnSpMkLst>
            <pc:docMk/>
            <pc:sldMk cId="2652557331" sldId="300"/>
            <ac:cxnSpMk id="5" creationId="{53111976-79BC-784C-3DBE-66F795ACB290}"/>
          </ac:cxnSpMkLst>
        </pc:cxnChg>
      </pc:sldChg>
      <pc:sldChg chg="modSp mod">
        <pc:chgData name="Sharma Computer Academy" userId="08476b32c11f4418" providerId="LiveId" clId="{BCF9A9DE-51C9-4AD8-9AD3-B0B5695F6771}" dt="2023-09-02T07:17:15.793" v="1105" actId="20577"/>
        <pc:sldMkLst>
          <pc:docMk/>
          <pc:sldMk cId="1922756041" sldId="301"/>
        </pc:sldMkLst>
        <pc:spChg chg="mod">
          <ac:chgData name="Sharma Computer Academy" userId="08476b32c11f4418" providerId="LiveId" clId="{BCF9A9DE-51C9-4AD8-9AD3-B0B5695F6771}" dt="2023-09-02T07:17:15.793" v="1105" actId="20577"/>
          <ac:spMkLst>
            <pc:docMk/>
            <pc:sldMk cId="1922756041" sldId="30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BCF9A9DE-51C9-4AD8-9AD3-B0B5695F6771}" dt="2023-09-02T07:19:02.101" v="1144" actId="113"/>
        <pc:sldMkLst>
          <pc:docMk/>
          <pc:sldMk cId="2327568441" sldId="303"/>
        </pc:sldMkLst>
        <pc:spChg chg="mod">
          <ac:chgData name="Sharma Computer Academy" userId="08476b32c11f4418" providerId="LiveId" clId="{BCF9A9DE-51C9-4AD8-9AD3-B0B5695F6771}" dt="2023-09-02T07:19:02.101" v="1144" actId="113"/>
          <ac:spMkLst>
            <pc:docMk/>
            <pc:sldMk cId="2327568441" sldId="30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BCF9A9DE-51C9-4AD8-9AD3-B0B5695F6771}" dt="2023-08-26T06:49:35.019" v="174" actId="20577"/>
        <pc:sldMkLst>
          <pc:docMk/>
          <pc:sldMk cId="1403645625" sldId="304"/>
        </pc:sldMkLst>
        <pc:spChg chg="mod">
          <ac:chgData name="Sharma Computer Academy" userId="08476b32c11f4418" providerId="LiveId" clId="{BCF9A9DE-51C9-4AD8-9AD3-B0B5695F6771}" dt="2023-08-26T06:49:35.019" v="174" actId="20577"/>
          <ac:spMkLst>
            <pc:docMk/>
            <pc:sldMk cId="1403645625" sldId="304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BCF9A9DE-51C9-4AD8-9AD3-B0B5695F6771}" dt="2023-08-26T06:57:18.599" v="326" actId="207"/>
        <pc:sldMkLst>
          <pc:docMk/>
          <pc:sldMk cId="3138924307" sldId="308"/>
        </pc:sldMkLst>
        <pc:spChg chg="mod">
          <ac:chgData name="Sharma Computer Academy" userId="08476b32c11f4418" providerId="LiveId" clId="{BCF9A9DE-51C9-4AD8-9AD3-B0B5695F6771}" dt="2023-08-26T06:57:18.599" v="326" actId="207"/>
          <ac:spMkLst>
            <pc:docMk/>
            <pc:sldMk cId="3138924307" sldId="30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BCF9A9DE-51C9-4AD8-9AD3-B0B5695F6771}" dt="2023-09-02T07:31:31.604" v="1385" actId="113"/>
        <pc:sldMkLst>
          <pc:docMk/>
          <pc:sldMk cId="3816423159" sldId="310"/>
        </pc:sldMkLst>
        <pc:spChg chg="mod">
          <ac:chgData name="Sharma Computer Academy" userId="08476b32c11f4418" providerId="LiveId" clId="{BCF9A9DE-51C9-4AD8-9AD3-B0B5695F6771}" dt="2023-09-02T07:31:31.604" v="1385" actId="113"/>
          <ac:spMkLst>
            <pc:docMk/>
            <pc:sldMk cId="3816423159" sldId="31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BCF9A9DE-51C9-4AD8-9AD3-B0B5695F6771}" dt="2023-09-02T07:03:23.606" v="925" actId="20577"/>
        <pc:sldMkLst>
          <pc:docMk/>
          <pc:sldMk cId="3146934144" sldId="409"/>
        </pc:sldMkLst>
        <pc:spChg chg="mod">
          <ac:chgData name="Sharma Computer Academy" userId="08476b32c11f4418" providerId="LiveId" clId="{BCF9A9DE-51C9-4AD8-9AD3-B0B5695F6771}" dt="2023-09-02T07:03:23.606" v="925" actId="20577"/>
          <ac:spMkLst>
            <pc:docMk/>
            <pc:sldMk cId="3146934144" sldId="40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BCF9A9DE-51C9-4AD8-9AD3-B0B5695F6771}" dt="2023-09-02T07:03:15.042" v="922" actId="113"/>
        <pc:sldMkLst>
          <pc:docMk/>
          <pc:sldMk cId="3146934144" sldId="410"/>
        </pc:sldMkLst>
        <pc:spChg chg="mod">
          <ac:chgData name="Sharma Computer Academy" userId="08476b32c11f4418" providerId="LiveId" clId="{BCF9A9DE-51C9-4AD8-9AD3-B0B5695F6771}" dt="2023-09-02T07:03:15.042" v="922" actId="113"/>
          <ac:spMkLst>
            <pc:docMk/>
            <pc:sldMk cId="3146934144" sldId="410"/>
            <ac:spMk id="3" creationId="{00000000-0000-0000-0000-000000000000}"/>
          </ac:spMkLst>
        </pc:spChg>
      </pc:sldChg>
      <pc:sldChg chg="modSp mod modAnim">
        <pc:chgData name="Sharma Computer Academy" userId="08476b32c11f4418" providerId="LiveId" clId="{BCF9A9DE-51C9-4AD8-9AD3-B0B5695F6771}" dt="2023-09-02T05:31:53.411" v="558"/>
        <pc:sldMkLst>
          <pc:docMk/>
          <pc:sldMk cId="1594430930" sldId="412"/>
        </pc:sldMkLst>
        <pc:spChg chg="mod">
          <ac:chgData name="Sharma Computer Academy" userId="08476b32c11f4418" providerId="LiveId" clId="{BCF9A9DE-51C9-4AD8-9AD3-B0B5695F6771}" dt="2023-09-02T05:30:51.570" v="546" actId="27636"/>
          <ac:spMkLst>
            <pc:docMk/>
            <pc:sldMk cId="1594430930" sldId="412"/>
            <ac:spMk id="3" creationId="{00000000-0000-0000-0000-000000000000}"/>
          </ac:spMkLst>
        </pc:spChg>
        <pc:picChg chg="mod">
          <ac:chgData name="Sharma Computer Academy" userId="08476b32c11f4418" providerId="LiveId" clId="{BCF9A9DE-51C9-4AD8-9AD3-B0B5695F6771}" dt="2023-09-02T05:31:04.695" v="550" actId="1076"/>
          <ac:picMkLst>
            <pc:docMk/>
            <pc:sldMk cId="1594430930" sldId="412"/>
            <ac:picMk id="5" creationId="{00000000-0000-0000-0000-000000000000}"/>
          </ac:picMkLst>
        </pc:picChg>
      </pc:sldChg>
      <pc:sldChg chg="modSp mod">
        <pc:chgData name="Sharma Computer Academy" userId="08476b32c11f4418" providerId="LiveId" clId="{BCF9A9DE-51C9-4AD8-9AD3-B0B5695F6771}" dt="2023-09-02T07:32:37.811" v="1436" actId="113"/>
        <pc:sldMkLst>
          <pc:docMk/>
          <pc:sldMk cId="2258651213" sldId="413"/>
        </pc:sldMkLst>
        <pc:spChg chg="mod">
          <ac:chgData name="Sharma Computer Academy" userId="08476b32c11f4418" providerId="LiveId" clId="{BCF9A9DE-51C9-4AD8-9AD3-B0B5695F6771}" dt="2023-09-02T07:32:37.811" v="1436" actId="113"/>
          <ac:spMkLst>
            <pc:docMk/>
            <pc:sldMk cId="2258651213" sldId="41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CF9A9DE-51C9-4AD8-9AD3-B0B5695F6771}" dt="2023-08-26T06:47:46.213" v="22" actId="20577"/>
        <pc:sldMkLst>
          <pc:docMk/>
          <pc:sldMk cId="3146934144" sldId="414"/>
        </pc:sldMkLst>
        <pc:spChg chg="mod">
          <ac:chgData name="Sharma Computer Academy" userId="08476b32c11f4418" providerId="LiveId" clId="{BCF9A9DE-51C9-4AD8-9AD3-B0B5695F6771}" dt="2023-08-26T06:47:46.213" v="22" actId="20577"/>
          <ac:spMkLst>
            <pc:docMk/>
            <pc:sldMk cId="3146934144" sldId="41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CF9A9DE-51C9-4AD8-9AD3-B0B5695F6771}" dt="2023-09-02T05:33:46.588" v="585" actId="113"/>
        <pc:sldMkLst>
          <pc:docMk/>
          <pc:sldMk cId="2258651213" sldId="415"/>
        </pc:sldMkLst>
        <pc:spChg chg="mod">
          <ac:chgData name="Sharma Computer Academy" userId="08476b32c11f4418" providerId="LiveId" clId="{BCF9A9DE-51C9-4AD8-9AD3-B0B5695F6771}" dt="2023-09-02T05:33:46.588" v="585" actId="113"/>
          <ac:spMkLst>
            <pc:docMk/>
            <pc:sldMk cId="2258651213" sldId="41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CF9A9DE-51C9-4AD8-9AD3-B0B5695F6771}" dt="2023-09-02T05:34:28.503" v="596" actId="207"/>
        <pc:sldMkLst>
          <pc:docMk/>
          <pc:sldMk cId="2258651213" sldId="417"/>
        </pc:sldMkLst>
        <pc:spChg chg="mod">
          <ac:chgData name="Sharma Computer Academy" userId="08476b32c11f4418" providerId="LiveId" clId="{BCF9A9DE-51C9-4AD8-9AD3-B0B5695F6771}" dt="2023-09-02T05:34:28.503" v="596" actId="207"/>
          <ac:spMkLst>
            <pc:docMk/>
            <pc:sldMk cId="2258651213" sldId="417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BCF9A9DE-51C9-4AD8-9AD3-B0B5695F6771}" dt="2023-09-02T05:35:09.170" v="606" actId="113"/>
        <pc:sldMkLst>
          <pc:docMk/>
          <pc:sldMk cId="2258651213" sldId="419"/>
        </pc:sldMkLst>
        <pc:spChg chg="mod">
          <ac:chgData name="Sharma Computer Academy" userId="08476b32c11f4418" providerId="LiveId" clId="{BCF9A9DE-51C9-4AD8-9AD3-B0B5695F6771}" dt="2023-09-02T05:35:09.170" v="606" actId="113"/>
          <ac:spMkLst>
            <pc:docMk/>
            <pc:sldMk cId="2258651213" sldId="419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BCF9A9DE-51C9-4AD8-9AD3-B0B5695F6771}" dt="2023-09-02T05:36:54.426" v="636" actId="113"/>
        <pc:sldMkLst>
          <pc:docMk/>
          <pc:sldMk cId="2258651213" sldId="420"/>
        </pc:sldMkLst>
        <pc:spChg chg="mod">
          <ac:chgData name="Sharma Computer Academy" userId="08476b32c11f4418" providerId="LiveId" clId="{BCF9A9DE-51C9-4AD8-9AD3-B0B5695F6771}" dt="2023-09-02T05:36:54.426" v="636" actId="113"/>
          <ac:spMkLst>
            <pc:docMk/>
            <pc:sldMk cId="2258651213" sldId="420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CF9A9DE-51C9-4AD8-9AD3-B0B5695F6771}" dt="2023-09-02T06:07:21.075" v="684" actId="113"/>
        <pc:sldMkLst>
          <pc:docMk/>
          <pc:sldMk cId="2258651213" sldId="421"/>
        </pc:sldMkLst>
        <pc:spChg chg="mod">
          <ac:chgData name="Sharma Computer Academy" userId="08476b32c11f4418" providerId="LiveId" clId="{BCF9A9DE-51C9-4AD8-9AD3-B0B5695F6771}" dt="2023-09-02T06:07:21.075" v="684" actId="113"/>
          <ac:spMkLst>
            <pc:docMk/>
            <pc:sldMk cId="2258651213" sldId="421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BCF9A9DE-51C9-4AD8-9AD3-B0B5695F6771}" dt="2023-09-02T06:08:47.984" v="711" actId="20577"/>
        <pc:sldMkLst>
          <pc:docMk/>
          <pc:sldMk cId="2258651213" sldId="422"/>
        </pc:sldMkLst>
        <pc:spChg chg="mod">
          <ac:chgData name="Sharma Computer Academy" userId="08476b32c11f4418" providerId="LiveId" clId="{BCF9A9DE-51C9-4AD8-9AD3-B0B5695F6771}" dt="2023-09-02T06:08:47.984" v="711" actId="20577"/>
          <ac:spMkLst>
            <pc:docMk/>
            <pc:sldMk cId="2258651213" sldId="42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CF9A9DE-51C9-4AD8-9AD3-B0B5695F6771}" dt="2023-09-02T06:09:31.650" v="726" actId="113"/>
        <pc:sldMkLst>
          <pc:docMk/>
          <pc:sldMk cId="2258651213" sldId="423"/>
        </pc:sldMkLst>
        <pc:spChg chg="mod">
          <ac:chgData name="Sharma Computer Academy" userId="08476b32c11f4418" providerId="LiveId" clId="{BCF9A9DE-51C9-4AD8-9AD3-B0B5695F6771}" dt="2023-09-02T06:09:31.650" v="726" actId="113"/>
          <ac:spMkLst>
            <pc:docMk/>
            <pc:sldMk cId="2258651213" sldId="423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CF9A9DE-51C9-4AD8-9AD3-B0B5695F6771}" dt="2023-09-02T06:10:14.955" v="759" actId="113"/>
        <pc:sldMkLst>
          <pc:docMk/>
          <pc:sldMk cId="2258651213" sldId="424"/>
        </pc:sldMkLst>
        <pc:spChg chg="mod">
          <ac:chgData name="Sharma Computer Academy" userId="08476b32c11f4418" providerId="LiveId" clId="{BCF9A9DE-51C9-4AD8-9AD3-B0B5695F6771}" dt="2023-09-02T06:10:14.955" v="759" actId="113"/>
          <ac:spMkLst>
            <pc:docMk/>
            <pc:sldMk cId="2258651213" sldId="424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CF9A9DE-51C9-4AD8-9AD3-B0B5695F6771}" dt="2023-09-02T06:11:27.705" v="776" actId="207"/>
        <pc:sldMkLst>
          <pc:docMk/>
          <pc:sldMk cId="2258651213" sldId="425"/>
        </pc:sldMkLst>
        <pc:spChg chg="mod">
          <ac:chgData name="Sharma Computer Academy" userId="08476b32c11f4418" providerId="LiveId" clId="{BCF9A9DE-51C9-4AD8-9AD3-B0B5695F6771}" dt="2023-09-02T06:11:27.705" v="776" actId="207"/>
          <ac:spMkLst>
            <pc:docMk/>
            <pc:sldMk cId="2258651213" sldId="42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CF9A9DE-51C9-4AD8-9AD3-B0B5695F6771}" dt="2023-09-02T07:06:04.835" v="958" actId="20577"/>
        <pc:sldMkLst>
          <pc:docMk/>
          <pc:sldMk cId="3146934144" sldId="426"/>
        </pc:sldMkLst>
        <pc:spChg chg="mod">
          <ac:chgData name="Sharma Computer Academy" userId="08476b32c11f4418" providerId="LiveId" clId="{BCF9A9DE-51C9-4AD8-9AD3-B0B5695F6771}" dt="2023-09-02T07:06:04.835" v="958" actId="20577"/>
          <ac:spMkLst>
            <pc:docMk/>
            <pc:sldMk cId="3146934144" sldId="426"/>
            <ac:spMk id="4" creationId="{00000000-0000-0000-0000-000000000000}"/>
          </ac:spMkLst>
        </pc:spChg>
      </pc:sldChg>
      <pc:sldChg chg="modSp mod">
        <pc:chgData name="Sharma Computer Academy" userId="08476b32c11f4418" providerId="LiveId" clId="{BCF9A9DE-51C9-4AD8-9AD3-B0B5695F6771}" dt="2023-09-02T07:06:31.992" v="963" actId="207"/>
        <pc:sldMkLst>
          <pc:docMk/>
          <pc:sldMk cId="3146934144" sldId="427"/>
        </pc:sldMkLst>
        <pc:spChg chg="mod">
          <ac:chgData name="Sharma Computer Academy" userId="08476b32c11f4418" providerId="LiveId" clId="{BCF9A9DE-51C9-4AD8-9AD3-B0B5695F6771}" dt="2023-09-02T07:06:31.992" v="963" actId="207"/>
          <ac:spMkLst>
            <pc:docMk/>
            <pc:sldMk cId="3146934144" sldId="42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BCF9A9DE-51C9-4AD8-9AD3-B0B5695F6771}" dt="2023-09-02T07:08:22.275" v="980" actId="113"/>
        <pc:sldMkLst>
          <pc:docMk/>
          <pc:sldMk cId="3146934144" sldId="428"/>
        </pc:sldMkLst>
        <pc:spChg chg="mod">
          <ac:chgData name="Sharma Computer Academy" userId="08476b32c11f4418" providerId="LiveId" clId="{BCF9A9DE-51C9-4AD8-9AD3-B0B5695F6771}" dt="2023-09-02T07:08:22.275" v="980" actId="113"/>
          <ac:spMkLst>
            <pc:docMk/>
            <pc:sldMk cId="3146934144" sldId="428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BCF9A9DE-51C9-4AD8-9AD3-B0B5695F6771}" dt="2023-09-02T07:09:38.762" v="998" actId="113"/>
        <pc:sldMkLst>
          <pc:docMk/>
          <pc:sldMk cId="3146934144" sldId="429"/>
        </pc:sldMkLst>
        <pc:spChg chg="mod">
          <ac:chgData name="Sharma Computer Academy" userId="08476b32c11f4418" providerId="LiveId" clId="{BCF9A9DE-51C9-4AD8-9AD3-B0B5695F6771}" dt="2023-09-02T07:09:38.762" v="998" actId="113"/>
          <ac:spMkLst>
            <pc:docMk/>
            <pc:sldMk cId="3146934144" sldId="42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BCF9A9DE-51C9-4AD8-9AD3-B0B5695F6771}" dt="2023-09-03T06:21:12.777" v="1440" actId="20577"/>
        <pc:sldMkLst>
          <pc:docMk/>
          <pc:sldMk cId="3146934144" sldId="430"/>
        </pc:sldMkLst>
        <pc:spChg chg="mod">
          <ac:chgData name="Sharma Computer Academy" userId="08476b32c11f4418" providerId="LiveId" clId="{BCF9A9DE-51C9-4AD8-9AD3-B0B5695F6771}" dt="2023-09-03T06:21:12.777" v="1440" actId="20577"/>
          <ac:spMkLst>
            <pc:docMk/>
            <pc:sldMk cId="3146934144" sldId="430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BCF9A9DE-51C9-4AD8-9AD3-B0B5695F6771}" dt="2023-09-02T07:11:32.269" v="1026" actId="113"/>
        <pc:sldMkLst>
          <pc:docMk/>
          <pc:sldMk cId="3146934144" sldId="431"/>
        </pc:sldMkLst>
        <pc:spChg chg="mod">
          <ac:chgData name="Sharma Computer Academy" userId="08476b32c11f4418" providerId="LiveId" clId="{BCF9A9DE-51C9-4AD8-9AD3-B0B5695F6771}" dt="2023-09-02T07:11:32.269" v="1026" actId="113"/>
          <ac:spMkLst>
            <pc:docMk/>
            <pc:sldMk cId="3146934144" sldId="431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CF9A9DE-51C9-4AD8-9AD3-B0B5695F6771}" dt="2023-09-02T06:12:05.097" v="783" actId="207"/>
        <pc:sldMkLst>
          <pc:docMk/>
          <pc:sldMk cId="2258651213" sldId="432"/>
        </pc:sldMkLst>
        <pc:spChg chg="mod">
          <ac:chgData name="Sharma Computer Academy" userId="08476b32c11f4418" providerId="LiveId" clId="{BCF9A9DE-51C9-4AD8-9AD3-B0B5695F6771}" dt="2023-09-02T06:12:05.097" v="783" actId="207"/>
          <ac:spMkLst>
            <pc:docMk/>
            <pc:sldMk cId="2258651213" sldId="432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BCF9A9DE-51C9-4AD8-9AD3-B0B5695F6771}" dt="2023-09-02T06:12:08.515" v="784" actId="207"/>
        <pc:sldMkLst>
          <pc:docMk/>
          <pc:sldMk cId="2258651213" sldId="433"/>
        </pc:sldMkLst>
        <pc:spChg chg="mod">
          <ac:chgData name="Sharma Computer Academy" userId="08476b32c11f4418" providerId="LiveId" clId="{BCF9A9DE-51C9-4AD8-9AD3-B0B5695F6771}" dt="2023-09-02T06:12:08.515" v="784" actId="207"/>
          <ac:spMkLst>
            <pc:docMk/>
            <pc:sldMk cId="2258651213" sldId="433"/>
            <ac:spMk id="3" creationId="{00000000-0000-0000-0000-000000000000}"/>
          </ac:spMkLst>
        </pc:spChg>
      </pc:sldChg>
      <pc:sldChg chg="modSp modAnim">
        <pc:chgData name="Sharma Computer Academy" userId="08476b32c11f4418" providerId="LiveId" clId="{BCF9A9DE-51C9-4AD8-9AD3-B0B5695F6771}" dt="2023-09-02T06:12:47.108" v="795" actId="20577"/>
        <pc:sldMkLst>
          <pc:docMk/>
          <pc:sldMk cId="2258651213" sldId="434"/>
        </pc:sldMkLst>
        <pc:spChg chg="mod">
          <ac:chgData name="Sharma Computer Academy" userId="08476b32c11f4418" providerId="LiveId" clId="{BCF9A9DE-51C9-4AD8-9AD3-B0B5695F6771}" dt="2023-09-02T06:12:47.108" v="795" actId="20577"/>
          <ac:spMkLst>
            <pc:docMk/>
            <pc:sldMk cId="2258651213" sldId="434"/>
            <ac:spMk id="3" creationId="{00000000-0000-0000-0000-000000000000}"/>
          </ac:spMkLst>
        </pc:spChg>
      </pc:sldChg>
      <pc:sldChg chg="del">
        <pc:chgData name="Sharma Computer Academy" userId="08476b32c11f4418" providerId="LiveId" clId="{BCF9A9DE-51C9-4AD8-9AD3-B0B5695F6771}" dt="2023-09-02T06:03:42.136" v="668" actId="47"/>
        <pc:sldMkLst>
          <pc:docMk/>
          <pc:sldMk cId="3146934144" sldId="435"/>
        </pc:sldMkLst>
      </pc:sldChg>
      <pc:sldChg chg="del">
        <pc:chgData name="Sharma Computer Academy" userId="08476b32c11f4418" providerId="LiveId" clId="{BCF9A9DE-51C9-4AD8-9AD3-B0B5695F6771}" dt="2023-09-02T06:03:42.136" v="668" actId="47"/>
        <pc:sldMkLst>
          <pc:docMk/>
          <pc:sldMk cId="3146934144" sldId="436"/>
        </pc:sldMkLst>
      </pc:sldChg>
      <pc:sldChg chg="modSp mod">
        <pc:chgData name="Sharma Computer Academy" userId="08476b32c11f4418" providerId="LiveId" clId="{BCF9A9DE-51C9-4AD8-9AD3-B0B5695F6771}" dt="2023-09-02T07:22:21.030" v="1207" actId="113"/>
        <pc:sldMkLst>
          <pc:docMk/>
          <pc:sldMk cId="2166608907" sldId="437"/>
        </pc:sldMkLst>
        <pc:spChg chg="mod">
          <ac:chgData name="Sharma Computer Academy" userId="08476b32c11f4418" providerId="LiveId" clId="{BCF9A9DE-51C9-4AD8-9AD3-B0B5695F6771}" dt="2023-09-02T07:22:21.030" v="1207" actId="113"/>
          <ac:spMkLst>
            <pc:docMk/>
            <pc:sldMk cId="2166608907" sldId="437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BCF9A9DE-51C9-4AD8-9AD3-B0B5695F6771}" dt="2023-09-02T07:17:36.395" v="1109" actId="207"/>
        <pc:sldMkLst>
          <pc:docMk/>
          <pc:sldMk cId="3146934144" sldId="439"/>
        </pc:sldMkLst>
        <pc:spChg chg="mod">
          <ac:chgData name="Sharma Computer Academy" userId="08476b32c11f4418" providerId="LiveId" clId="{BCF9A9DE-51C9-4AD8-9AD3-B0B5695F6771}" dt="2023-09-02T07:17:36.395" v="1109" actId="207"/>
          <ac:spMkLst>
            <pc:docMk/>
            <pc:sldMk cId="3146934144" sldId="439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BCF9A9DE-51C9-4AD8-9AD3-B0B5695F6771}" dt="2023-09-02T07:03:44.458" v="929" actId="207"/>
        <pc:sldMkLst>
          <pc:docMk/>
          <pc:sldMk cId="2166608907" sldId="440"/>
        </pc:sldMkLst>
        <pc:spChg chg="mod">
          <ac:chgData name="Sharma Computer Academy" userId="08476b32c11f4418" providerId="LiveId" clId="{BCF9A9DE-51C9-4AD8-9AD3-B0B5695F6771}" dt="2023-09-02T07:03:44.458" v="929" actId="207"/>
          <ac:spMkLst>
            <pc:docMk/>
            <pc:sldMk cId="2166608907" sldId="440"/>
            <ac:spMk id="3" creationId="{00000000-0000-0000-0000-000000000000}"/>
          </ac:spMkLst>
        </pc:spChg>
        <pc:graphicFrameChg chg="modGraphic">
          <ac:chgData name="Sharma Computer Academy" userId="08476b32c11f4418" providerId="LiveId" clId="{BCF9A9DE-51C9-4AD8-9AD3-B0B5695F6771}" dt="2023-08-26T06:50:57.980" v="227" actId="20577"/>
          <ac:graphicFrameMkLst>
            <pc:docMk/>
            <pc:sldMk cId="2166608907" sldId="440"/>
            <ac:graphicFrameMk id="4" creationId="{00000000-0000-0000-0000-000000000000}"/>
          </ac:graphicFrameMkLst>
        </pc:graphicFrameChg>
      </pc:sldChg>
      <pc:sldChg chg="modSp mod">
        <pc:chgData name="Sharma Computer Academy" userId="08476b32c11f4418" providerId="LiveId" clId="{BCF9A9DE-51C9-4AD8-9AD3-B0B5695F6771}" dt="2023-08-26T06:49:53.322" v="211" actId="20577"/>
        <pc:sldMkLst>
          <pc:docMk/>
          <pc:sldMk cId="1403645625" sldId="441"/>
        </pc:sldMkLst>
        <pc:spChg chg="mod">
          <ac:chgData name="Sharma Computer Academy" userId="08476b32c11f4418" providerId="LiveId" clId="{BCF9A9DE-51C9-4AD8-9AD3-B0B5695F6771}" dt="2023-08-26T06:49:53.322" v="211" actId="20577"/>
          <ac:spMkLst>
            <pc:docMk/>
            <pc:sldMk cId="1403645625" sldId="441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BCF9A9DE-51C9-4AD8-9AD3-B0B5695F6771}" dt="2023-08-26T06:57:52.850" v="352" actId="6549"/>
        <pc:sldMkLst>
          <pc:docMk/>
          <pc:sldMk cId="3138924307" sldId="442"/>
        </pc:sldMkLst>
        <pc:spChg chg="mod">
          <ac:chgData name="Sharma Computer Academy" userId="08476b32c11f4418" providerId="LiveId" clId="{BCF9A9DE-51C9-4AD8-9AD3-B0B5695F6771}" dt="2023-08-26T06:57:52.850" v="352" actId="6549"/>
          <ac:spMkLst>
            <pc:docMk/>
            <pc:sldMk cId="3138924307" sldId="442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BCF9A9DE-51C9-4AD8-9AD3-B0B5695F6771}" dt="2023-09-02T07:28:59.685" v="1319" actId="113"/>
        <pc:sldMkLst>
          <pc:docMk/>
          <pc:sldMk cId="2166608907" sldId="443"/>
        </pc:sldMkLst>
        <pc:spChg chg="mod">
          <ac:chgData name="Sharma Computer Academy" userId="08476b32c11f4418" providerId="LiveId" clId="{BCF9A9DE-51C9-4AD8-9AD3-B0B5695F6771}" dt="2023-09-02T07:28:59.685" v="1319" actId="113"/>
          <ac:spMkLst>
            <pc:docMk/>
            <pc:sldMk cId="2166608907" sldId="443"/>
            <ac:spMk id="3" creationId="{00000000-0000-0000-0000-000000000000}"/>
          </ac:spMkLst>
        </pc:spChg>
      </pc:sldChg>
      <pc:sldChg chg="modSp mod">
        <pc:chgData name="Sharma Computer Academy" userId="08476b32c11f4418" providerId="LiveId" clId="{BCF9A9DE-51C9-4AD8-9AD3-B0B5695F6771}" dt="2023-09-02T07:23:45.725" v="1223" actId="207"/>
        <pc:sldMkLst>
          <pc:docMk/>
          <pc:sldMk cId="2166608907" sldId="444"/>
        </pc:sldMkLst>
        <pc:spChg chg="mod">
          <ac:chgData name="Sharma Computer Academy" userId="08476b32c11f4418" providerId="LiveId" clId="{BCF9A9DE-51C9-4AD8-9AD3-B0B5695F6771}" dt="2023-09-02T07:23:45.725" v="1223" actId="207"/>
          <ac:spMkLst>
            <pc:docMk/>
            <pc:sldMk cId="2166608907" sldId="444"/>
            <ac:spMk id="3" creationId="{00000000-0000-0000-0000-000000000000}"/>
          </ac:spMkLst>
        </pc:spChg>
      </pc:sldChg>
      <pc:sldChg chg="modSp add mod">
        <pc:chgData name="Sharma Computer Academy" userId="08476b32c11f4418" providerId="LiveId" clId="{BCF9A9DE-51C9-4AD8-9AD3-B0B5695F6771}" dt="2023-09-02T07:27:18.173" v="1298" actId="113"/>
        <pc:sldMkLst>
          <pc:docMk/>
          <pc:sldMk cId="1608185874" sldId="445"/>
        </pc:sldMkLst>
        <pc:spChg chg="mod">
          <ac:chgData name="Sharma Computer Academy" userId="08476b32c11f4418" providerId="LiveId" clId="{BCF9A9DE-51C9-4AD8-9AD3-B0B5695F6771}" dt="2023-09-02T07:27:18.173" v="1298" actId="113"/>
          <ac:spMkLst>
            <pc:docMk/>
            <pc:sldMk cId="1608185874" sldId="445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7EF6BD33-5074-40B7-AE2F-F5DF45A21952}"/>
    <pc:docChg chg="modSld">
      <pc:chgData name="Sharma Computer Academy" userId="08476b32c11f4418" providerId="LiveId" clId="{7EF6BD33-5074-40B7-AE2F-F5DF45A21952}" dt="2021-03-31T11:35:27.707" v="0" actId="6549"/>
      <pc:docMkLst>
        <pc:docMk/>
      </pc:docMkLst>
      <pc:sldChg chg="modSp mod">
        <pc:chgData name="Sharma Computer Academy" userId="08476b32c11f4418" providerId="LiveId" clId="{7EF6BD33-5074-40B7-AE2F-F5DF45A21952}" dt="2021-03-31T11:35:27.707" v="0" actId="6549"/>
        <pc:sldMkLst>
          <pc:docMk/>
          <pc:sldMk cId="1515027277" sldId="302"/>
        </pc:sldMkLst>
        <pc:spChg chg="mod">
          <ac:chgData name="Sharma Computer Academy" userId="08476b32c11f4418" providerId="LiveId" clId="{7EF6BD33-5074-40B7-AE2F-F5DF45A21952}" dt="2021-03-31T11:35:27.707" v="0" actId="6549"/>
          <ac:spMkLst>
            <pc:docMk/>
            <pc:sldMk cId="1515027277" sldId="30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9C0D5-5FA3-4E38-BF6F-4181479A0B67}" type="datetimeFigureOut">
              <a:rPr lang="en-US" smtClean="0"/>
              <a:pPr/>
              <a:t>9/3/2023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56C1F-545D-4EAB-87FD-C8C73C59C5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03-09-2023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03-09-2023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Collection values( )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b="1" dirty="0">
                <a:solidFill>
                  <a:schemeClr val="tx2"/>
                </a:solidFill>
              </a:rPr>
              <a:t>Returns</a:t>
            </a:r>
            <a:r>
              <a:rPr lang="en-IN" dirty="0"/>
              <a:t> a </a:t>
            </a:r>
            <a:r>
              <a:rPr lang="en-IN" b="1" dirty="0">
                <a:solidFill>
                  <a:srgbClr val="7030A0"/>
                </a:solidFill>
              </a:rPr>
              <a:t>Collection</a:t>
            </a:r>
            <a:r>
              <a:rPr lang="en-IN" dirty="0"/>
              <a:t> containing the </a:t>
            </a:r>
            <a:r>
              <a:rPr lang="en-IN" b="1" dirty="0">
                <a:solidFill>
                  <a:srgbClr val="002060"/>
                </a:solidFill>
              </a:rPr>
              <a:t>values</a:t>
            </a:r>
            <a:r>
              <a:rPr lang="en-IN" dirty="0"/>
              <a:t> in the </a:t>
            </a:r>
            <a:r>
              <a:rPr lang="en-IN" b="1" dirty="0">
                <a:solidFill>
                  <a:srgbClr val="7030A0"/>
                </a:solidFill>
              </a:rPr>
              <a:t>Map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Set </a:t>
            </a:r>
            <a:r>
              <a:rPr lang="en-IN" b="1" dirty="0" err="1">
                <a:solidFill>
                  <a:srgbClr val="0070C0"/>
                </a:solidFill>
              </a:rPr>
              <a:t>keySet</a:t>
            </a:r>
            <a:r>
              <a:rPr lang="en-IN" b="1" dirty="0">
                <a:solidFill>
                  <a:srgbClr val="0070C0"/>
                </a:solidFill>
              </a:rPr>
              <a:t>( )</a:t>
            </a:r>
          </a:p>
          <a:p>
            <a:pPr>
              <a:buNone/>
            </a:pPr>
            <a:r>
              <a:rPr lang="en-IN" b="1" dirty="0"/>
              <a:t>  </a:t>
            </a:r>
          </a:p>
          <a:p>
            <a:pPr marL="457200" indent="-457200">
              <a:buAutoNum type="arabicPeriod"/>
            </a:pPr>
            <a:r>
              <a:rPr lang="en-IN" b="1" dirty="0">
                <a:solidFill>
                  <a:schemeClr val="tx2"/>
                </a:solidFill>
              </a:rPr>
              <a:t>Returns</a:t>
            </a:r>
            <a:r>
              <a:rPr lang="en-IN" dirty="0"/>
              <a:t> a </a:t>
            </a:r>
            <a:r>
              <a:rPr lang="en-IN" b="1" dirty="0">
                <a:solidFill>
                  <a:srgbClr val="7030A0"/>
                </a:solidFill>
              </a:rPr>
              <a:t>Set</a:t>
            </a:r>
            <a:r>
              <a:rPr lang="en-IN" dirty="0"/>
              <a:t> that </a:t>
            </a:r>
            <a:r>
              <a:rPr lang="en-IN" b="1" dirty="0">
                <a:solidFill>
                  <a:srgbClr val="00B050"/>
                </a:solidFill>
              </a:rPr>
              <a:t>contains</a:t>
            </a:r>
            <a:r>
              <a:rPr lang="en-IN" dirty="0"/>
              <a:t> all the </a:t>
            </a:r>
            <a:r>
              <a:rPr lang="en-IN" b="1" u="sng" dirty="0">
                <a:solidFill>
                  <a:srgbClr val="C00000"/>
                </a:solidFill>
              </a:rPr>
              <a:t>keys</a:t>
            </a:r>
            <a:r>
              <a:rPr lang="en-IN" dirty="0"/>
              <a:t> stored in the </a:t>
            </a:r>
            <a:r>
              <a:rPr lang="en-IN" b="1" dirty="0">
                <a:solidFill>
                  <a:srgbClr val="7030A0"/>
                </a:solidFill>
              </a:rPr>
              <a:t>Map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Set </a:t>
            </a:r>
            <a:r>
              <a:rPr lang="en-IN" b="1" dirty="0" err="1">
                <a:solidFill>
                  <a:srgbClr val="0070C0"/>
                </a:solidFill>
              </a:rPr>
              <a:t>entrySet</a:t>
            </a:r>
            <a:r>
              <a:rPr lang="en-IN" b="1" dirty="0">
                <a:solidFill>
                  <a:srgbClr val="0070C0"/>
                </a:solidFill>
              </a:rPr>
              <a:t>( )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b="1" dirty="0">
                <a:solidFill>
                  <a:schemeClr val="tx2"/>
                </a:solidFill>
              </a:rPr>
              <a:t>Returns</a:t>
            </a:r>
            <a:r>
              <a:rPr lang="en-IN" dirty="0"/>
              <a:t> a </a:t>
            </a:r>
            <a:r>
              <a:rPr lang="en-IN" b="1" dirty="0">
                <a:solidFill>
                  <a:srgbClr val="7030A0"/>
                </a:solidFill>
              </a:rPr>
              <a:t>Set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that </a:t>
            </a:r>
            <a:r>
              <a:rPr lang="en-IN" b="1" dirty="0">
                <a:solidFill>
                  <a:srgbClr val="00B050"/>
                </a:solidFill>
              </a:rPr>
              <a:t>contains</a:t>
            </a:r>
            <a:r>
              <a:rPr lang="en-IN" dirty="0"/>
              <a:t> the </a:t>
            </a:r>
            <a:r>
              <a:rPr lang="en-IN" b="1" dirty="0">
                <a:solidFill>
                  <a:srgbClr val="002060"/>
                </a:solidFill>
              </a:rPr>
              <a:t>entries</a:t>
            </a:r>
            <a:r>
              <a:rPr lang="en-IN" dirty="0"/>
              <a:t> in the </a:t>
            </a:r>
            <a:r>
              <a:rPr lang="en-IN" b="1" dirty="0">
                <a:solidFill>
                  <a:srgbClr val="7030A0"/>
                </a:solidFill>
              </a:rPr>
              <a:t>Map</a:t>
            </a:r>
            <a:r>
              <a:rPr lang="en-IN" dirty="0"/>
              <a:t>.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The </a:t>
            </a:r>
            <a:r>
              <a:rPr lang="en-IN" b="1" dirty="0">
                <a:solidFill>
                  <a:srgbClr val="7030A0"/>
                </a:solidFill>
              </a:rPr>
              <a:t>Set </a:t>
            </a:r>
            <a:r>
              <a:rPr lang="en-IN" dirty="0"/>
              <a:t>contains </a:t>
            </a:r>
            <a:r>
              <a:rPr lang="en-IN" b="1" dirty="0">
                <a:solidFill>
                  <a:srgbClr val="FFC000"/>
                </a:solidFill>
              </a:rPr>
              <a:t>objects</a:t>
            </a:r>
            <a:r>
              <a:rPr lang="en-IN" dirty="0"/>
              <a:t> of type </a:t>
            </a:r>
            <a:r>
              <a:rPr lang="en-IN" b="1" dirty="0" err="1">
                <a:solidFill>
                  <a:schemeClr val="accent6">
                    <a:lumMod val="75000"/>
                  </a:schemeClr>
                </a:solidFill>
              </a:rPr>
              <a:t>Map.Entry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Methods Of Entry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Object </a:t>
            </a:r>
            <a:r>
              <a:rPr lang="en-IN" b="1" dirty="0" err="1">
                <a:solidFill>
                  <a:srgbClr val="0070C0"/>
                </a:solidFill>
              </a:rPr>
              <a:t>getKey</a:t>
            </a:r>
            <a:r>
              <a:rPr lang="en-IN" b="1" dirty="0">
                <a:solidFill>
                  <a:srgbClr val="0070C0"/>
                </a:solidFill>
              </a:rPr>
              <a:t>( )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b="1" dirty="0">
                <a:solidFill>
                  <a:schemeClr val="tx2"/>
                </a:solidFill>
              </a:rPr>
              <a:t>Returns</a:t>
            </a:r>
            <a:r>
              <a:rPr lang="en-IN" dirty="0"/>
              <a:t> the </a:t>
            </a:r>
            <a:r>
              <a:rPr lang="en-IN" b="1" dirty="0">
                <a:solidFill>
                  <a:srgbClr val="002060"/>
                </a:solidFill>
              </a:rPr>
              <a:t>key</a:t>
            </a:r>
            <a:r>
              <a:rPr lang="en-IN" dirty="0"/>
              <a:t> corresponding to this </a:t>
            </a:r>
            <a:r>
              <a:rPr lang="en-IN" b="1" dirty="0">
                <a:solidFill>
                  <a:srgbClr val="7030A0"/>
                </a:solidFill>
              </a:rPr>
              <a:t>Entry</a:t>
            </a:r>
            <a:r>
              <a:rPr lang="en-IN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Methods Of Entry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Object </a:t>
            </a:r>
            <a:r>
              <a:rPr lang="en-IN" b="1" dirty="0" err="1">
                <a:solidFill>
                  <a:srgbClr val="0070C0"/>
                </a:solidFill>
              </a:rPr>
              <a:t>getValue</a:t>
            </a:r>
            <a:r>
              <a:rPr lang="en-IN" b="1" dirty="0">
                <a:solidFill>
                  <a:srgbClr val="0070C0"/>
                </a:solidFill>
              </a:rPr>
              <a:t>( )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b="1" dirty="0">
                <a:solidFill>
                  <a:schemeClr val="tx2"/>
                </a:solidFill>
              </a:rPr>
              <a:t>Returns</a:t>
            </a:r>
            <a:r>
              <a:rPr lang="en-IN" dirty="0"/>
              <a:t> the </a:t>
            </a:r>
            <a:r>
              <a:rPr lang="en-IN" b="1" dirty="0">
                <a:solidFill>
                  <a:srgbClr val="002060"/>
                </a:solidFill>
              </a:rPr>
              <a:t>value</a:t>
            </a:r>
            <a:r>
              <a:rPr lang="en-IN" dirty="0"/>
              <a:t> corresponding to this </a:t>
            </a:r>
            <a:r>
              <a:rPr lang="en-IN" b="1" dirty="0">
                <a:solidFill>
                  <a:srgbClr val="7030A0"/>
                </a:solidFill>
              </a:rPr>
              <a:t>Entry</a:t>
            </a:r>
            <a:r>
              <a:rPr lang="en-IN" dirty="0"/>
              <a:t> object</a:t>
            </a:r>
          </a:p>
        </p:txBody>
      </p:sp>
    </p:spTree>
    <p:extLst>
      <p:ext uri="{BB962C8B-B14F-4D97-AF65-F5344CB8AC3E}">
        <p14:creationId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Methods Of Entry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Object </a:t>
            </a:r>
            <a:r>
              <a:rPr lang="en-IN" b="1" dirty="0" err="1">
                <a:solidFill>
                  <a:srgbClr val="0070C0"/>
                </a:solidFill>
              </a:rPr>
              <a:t>setValue</a:t>
            </a:r>
            <a:r>
              <a:rPr lang="en-IN" b="1" dirty="0">
                <a:solidFill>
                  <a:srgbClr val="0070C0"/>
                </a:solidFill>
              </a:rPr>
              <a:t>(Object)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b="1" dirty="0">
                <a:solidFill>
                  <a:schemeClr val="tx2"/>
                </a:solidFill>
              </a:rPr>
              <a:t>Replaces</a:t>
            </a:r>
            <a:r>
              <a:rPr lang="en-IN" dirty="0"/>
              <a:t> the </a:t>
            </a:r>
            <a:r>
              <a:rPr lang="en-IN" b="1" dirty="0">
                <a:solidFill>
                  <a:srgbClr val="002060"/>
                </a:solidFill>
              </a:rPr>
              <a:t>old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b="1" dirty="0">
                <a:solidFill>
                  <a:srgbClr val="002060"/>
                </a:solidFill>
              </a:rPr>
              <a:t>value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dirty="0"/>
              <a:t>corresponding to this </a:t>
            </a:r>
            <a:r>
              <a:rPr lang="en-IN" b="1" dirty="0">
                <a:solidFill>
                  <a:srgbClr val="7030A0"/>
                </a:solidFill>
              </a:rPr>
              <a:t>entry</a:t>
            </a:r>
            <a:r>
              <a:rPr lang="en-IN" dirty="0"/>
              <a:t> with the specified </a:t>
            </a:r>
            <a:r>
              <a:rPr lang="en-IN" b="1" dirty="0">
                <a:solidFill>
                  <a:srgbClr val="0070C0"/>
                </a:solidFill>
              </a:rPr>
              <a:t>value</a:t>
            </a:r>
          </a:p>
          <a:p>
            <a:pPr marL="457200" indent="-457200">
              <a:buAutoNum type="arabicPeriod"/>
            </a:pPr>
            <a:endParaRPr lang="en-US" b="1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Returns</a:t>
            </a:r>
            <a:r>
              <a:rPr lang="en-US" dirty="0"/>
              <a:t> the </a:t>
            </a:r>
            <a:r>
              <a:rPr lang="en-US" b="1" dirty="0">
                <a:solidFill>
                  <a:srgbClr val="002060"/>
                </a:solidFill>
              </a:rPr>
              <a:t>old value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Classes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Collections Framework </a:t>
            </a:r>
            <a:r>
              <a:rPr lang="en-IN" dirty="0"/>
              <a:t>provides 2 </a:t>
            </a:r>
            <a:r>
              <a:rPr lang="en-IN" b="1" dirty="0">
                <a:solidFill>
                  <a:srgbClr val="00B050"/>
                </a:solidFill>
              </a:rPr>
              <a:t>very important </a:t>
            </a:r>
            <a:r>
              <a:rPr lang="en-IN" dirty="0"/>
              <a:t>Map implementation:</a:t>
            </a:r>
          </a:p>
          <a:p>
            <a:pPr marL="0" indent="0">
              <a:buNone/>
            </a:pP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1 - </a:t>
            </a:r>
            <a:r>
              <a:rPr lang="en-IN" b="1" dirty="0" err="1">
                <a:solidFill>
                  <a:srgbClr val="7030A0"/>
                </a:solidFill>
              </a:rPr>
              <a:t>HashMap</a:t>
            </a: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2 - </a:t>
            </a:r>
            <a:r>
              <a:rPr lang="en-IN" b="1" dirty="0" err="1">
                <a:solidFill>
                  <a:srgbClr val="7030A0"/>
                </a:solidFill>
              </a:rPr>
              <a:t>TreeMap</a:t>
            </a: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 err="1">
                <a:solidFill>
                  <a:srgbClr val="7030A0"/>
                </a:solidFill>
              </a:rPr>
              <a:t>HashMap</a:t>
            </a:r>
            <a:r>
              <a:rPr lang="en-IN" b="1" dirty="0">
                <a:solidFill>
                  <a:srgbClr val="7030A0"/>
                </a:solidFill>
              </a:rPr>
              <a:t>:</a:t>
            </a:r>
          </a:p>
          <a:p>
            <a:pPr marL="0" indent="0">
              <a:buNone/>
            </a:pPr>
            <a:r>
              <a:rPr lang="en-IN" dirty="0"/>
              <a:t>The </a:t>
            </a:r>
            <a:r>
              <a:rPr lang="en-IN" b="1" dirty="0">
                <a:solidFill>
                  <a:srgbClr val="7030A0"/>
                </a:solidFill>
              </a:rPr>
              <a:t>HashMap</a:t>
            </a:r>
            <a:r>
              <a:rPr lang="en-IN" dirty="0"/>
              <a:t> is a class which is </a:t>
            </a:r>
            <a:r>
              <a:rPr lang="en-IN" b="1" dirty="0">
                <a:solidFill>
                  <a:srgbClr val="00B050"/>
                </a:solidFill>
              </a:rPr>
              <a:t>used to perform </a:t>
            </a:r>
            <a:r>
              <a:rPr lang="en-IN" dirty="0"/>
              <a:t>some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basic operations</a:t>
            </a:r>
            <a:r>
              <a:rPr lang="en-IN" dirty="0"/>
              <a:t> such as </a:t>
            </a:r>
            <a:r>
              <a:rPr lang="en-IN" b="1" dirty="0">
                <a:solidFill>
                  <a:srgbClr val="FFC000"/>
                </a:solidFill>
              </a:rPr>
              <a:t>inserting</a:t>
            </a:r>
            <a:r>
              <a:rPr lang="en-IN" dirty="0"/>
              <a:t>, </a:t>
            </a:r>
            <a:r>
              <a:rPr lang="en-IN" b="1" dirty="0">
                <a:solidFill>
                  <a:srgbClr val="FFC000"/>
                </a:solidFill>
              </a:rPr>
              <a:t>deleting</a:t>
            </a:r>
            <a:r>
              <a:rPr lang="en-IN" dirty="0"/>
              <a:t>, and </a:t>
            </a:r>
            <a:r>
              <a:rPr lang="en-IN" b="1" dirty="0">
                <a:solidFill>
                  <a:srgbClr val="FFC000"/>
                </a:solidFill>
              </a:rPr>
              <a:t>searching </a:t>
            </a:r>
            <a:r>
              <a:rPr lang="en-IN" dirty="0"/>
              <a:t>elements in a Map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7030A0"/>
                </a:solidFill>
              </a:rPr>
              <a:t>TreeMap</a:t>
            </a:r>
            <a:r>
              <a:rPr lang="en-IN" b="1" dirty="0">
                <a:solidFill>
                  <a:srgbClr val="7030A0"/>
                </a:solidFill>
              </a:rPr>
              <a:t>:</a:t>
            </a:r>
          </a:p>
          <a:p>
            <a:pPr marL="0" indent="0">
              <a:buNone/>
            </a:pPr>
            <a:r>
              <a:rPr lang="en-IN" dirty="0"/>
              <a:t>The </a:t>
            </a:r>
            <a:r>
              <a:rPr lang="en-IN" b="1" dirty="0" err="1">
                <a:solidFill>
                  <a:srgbClr val="7030A0"/>
                </a:solidFill>
              </a:rPr>
              <a:t>TreeMap</a:t>
            </a:r>
            <a:r>
              <a:rPr lang="en-IN" dirty="0"/>
              <a:t> implementation is </a:t>
            </a:r>
            <a:r>
              <a:rPr lang="en-IN" b="1" dirty="0">
                <a:solidFill>
                  <a:srgbClr val="00B050"/>
                </a:solidFill>
              </a:rPr>
              <a:t>useful</a:t>
            </a:r>
            <a:r>
              <a:rPr lang="en-IN" dirty="0"/>
              <a:t> when we need to </a:t>
            </a:r>
            <a:r>
              <a:rPr lang="en-IN" b="1" dirty="0">
                <a:solidFill>
                  <a:srgbClr val="C00000"/>
                </a:solidFill>
              </a:rPr>
              <a:t>traverse</a:t>
            </a:r>
            <a:r>
              <a:rPr lang="en-IN" dirty="0"/>
              <a:t> the keys from a collection in a sorted manner. The elements added to a </a:t>
            </a:r>
            <a:r>
              <a:rPr lang="en-IN" dirty="0" err="1"/>
              <a:t>TreeMap</a:t>
            </a:r>
            <a:r>
              <a:rPr lang="en-IN" dirty="0"/>
              <a:t> must be </a:t>
            </a:r>
            <a:r>
              <a:rPr lang="en-IN" b="1" dirty="0">
                <a:solidFill>
                  <a:srgbClr val="FF0000"/>
                </a:solidFill>
              </a:rPr>
              <a:t>sortable</a:t>
            </a:r>
            <a:r>
              <a:rPr lang="en-IN" dirty="0"/>
              <a:t> in order to work properly. </a:t>
            </a:r>
          </a:p>
        </p:txBody>
      </p:sp>
    </p:spTree>
    <p:extLst>
      <p:ext uri="{BB962C8B-B14F-4D97-AF65-F5344CB8AC3E}">
        <p14:creationId xmlns:p14="http://schemas.microsoft.com/office/powerpoint/2010/main" val="3616286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HashMap</a:t>
            </a:r>
            <a:r>
              <a:rPr lang="en-US" dirty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US" b="1" dirty="0">
                <a:solidFill>
                  <a:srgbClr val="C00000"/>
                </a:solidFill>
              </a:rPr>
              <a:t>Internally </a:t>
            </a:r>
            <a:r>
              <a:rPr lang="en-US" dirty="0"/>
              <a:t>uses </a:t>
            </a:r>
            <a:r>
              <a:rPr lang="en-US" b="1" dirty="0" err="1">
                <a:solidFill>
                  <a:srgbClr val="0070C0"/>
                </a:solidFill>
              </a:rPr>
              <a:t>HashTable</a:t>
            </a:r>
            <a:r>
              <a:rPr lang="en-US" dirty="0"/>
              <a:t> to store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data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Stores</a:t>
            </a:r>
            <a:r>
              <a:rPr lang="en-US" dirty="0"/>
              <a:t> data as </a:t>
            </a:r>
            <a:r>
              <a:rPr lang="en-US" b="1" dirty="0">
                <a:solidFill>
                  <a:srgbClr val="0070C0"/>
                </a:solidFill>
              </a:rPr>
              <a:t>key-value</a:t>
            </a:r>
            <a:r>
              <a:rPr lang="en-US" dirty="0"/>
              <a:t> pairs</a:t>
            </a:r>
          </a:p>
          <a:p>
            <a:pPr>
              <a:buNone/>
            </a:pPr>
            <a:endParaRPr lang="en-IN" dirty="0"/>
          </a:p>
          <a:p>
            <a:endParaRPr lang="en-IN" dirty="0"/>
          </a:p>
          <a:p>
            <a:r>
              <a:rPr lang="en-IN" dirty="0"/>
              <a:t>It </a:t>
            </a:r>
            <a:r>
              <a:rPr lang="en-IN" b="1" dirty="0">
                <a:solidFill>
                  <a:srgbClr val="00B050"/>
                </a:solidFill>
              </a:rPr>
              <a:t>contains</a:t>
            </a:r>
            <a:r>
              <a:rPr lang="en-IN" dirty="0"/>
              <a:t> only </a:t>
            </a:r>
            <a:r>
              <a:rPr lang="en-IN" b="1" dirty="0">
                <a:solidFill>
                  <a:srgbClr val="0070C0"/>
                </a:solidFill>
              </a:rPr>
              <a:t>unique</a:t>
            </a:r>
            <a:r>
              <a:rPr lang="en-IN" dirty="0"/>
              <a:t> elements.</a:t>
            </a:r>
          </a:p>
          <a:p>
            <a:endParaRPr lang="en-US" dirty="0"/>
          </a:p>
          <a:p>
            <a:endParaRPr lang="en-IN" dirty="0"/>
          </a:p>
          <a:p>
            <a:r>
              <a:rPr lang="en-IN" dirty="0"/>
              <a:t>It is </a:t>
            </a:r>
            <a:r>
              <a:rPr lang="en-IN" b="1" u="sng" dirty="0">
                <a:solidFill>
                  <a:schemeClr val="tx2">
                    <a:lumMod val="75000"/>
                  </a:schemeClr>
                </a:solidFill>
              </a:rPr>
              <a:t>not</a:t>
            </a:r>
            <a:r>
              <a:rPr lang="en-IN" dirty="0"/>
              <a:t> an </a:t>
            </a:r>
            <a:r>
              <a:rPr lang="en-IN" b="1" u="sng" dirty="0">
                <a:solidFill>
                  <a:srgbClr val="002060"/>
                </a:solidFill>
              </a:rPr>
              <a:t>ordered collection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HashMap</a:t>
            </a:r>
            <a:r>
              <a:rPr lang="en-US" dirty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r>
              <a:rPr lang="en-IN" dirty="0"/>
              <a:t>It </a:t>
            </a:r>
            <a:r>
              <a:rPr lang="en-IN" b="1" dirty="0">
                <a:solidFill>
                  <a:srgbClr val="002060"/>
                </a:solidFill>
              </a:rPr>
              <a:t>neither</a:t>
            </a:r>
            <a:r>
              <a:rPr lang="en-IN" dirty="0"/>
              <a:t> does </a:t>
            </a:r>
            <a:r>
              <a:rPr lang="en-IN" b="1" dirty="0">
                <a:solidFill>
                  <a:srgbClr val="00B050"/>
                </a:solidFill>
              </a:rPr>
              <a:t>any kind </a:t>
            </a:r>
            <a:r>
              <a:rPr lang="en-IN" dirty="0"/>
              <a:t>of </a:t>
            </a:r>
            <a:r>
              <a:rPr lang="en-IN" b="1" dirty="0">
                <a:solidFill>
                  <a:srgbClr val="0070C0"/>
                </a:solidFill>
              </a:rPr>
              <a:t>sorting</a:t>
            </a:r>
            <a:r>
              <a:rPr lang="en-IN" dirty="0"/>
              <a:t> on the </a:t>
            </a:r>
            <a:r>
              <a:rPr lang="en-IN" b="1" dirty="0">
                <a:solidFill>
                  <a:schemeClr val="tx2"/>
                </a:solidFill>
              </a:rPr>
              <a:t>stored keys </a:t>
            </a:r>
            <a:r>
              <a:rPr lang="en-IN" dirty="0"/>
              <a:t>and </a:t>
            </a:r>
            <a:r>
              <a:rPr lang="en-IN" b="1" dirty="0">
                <a:solidFill>
                  <a:schemeClr val="tx2"/>
                </a:solidFill>
              </a:rPr>
              <a:t>values.</a:t>
            </a:r>
            <a:r>
              <a:rPr lang="en-IN" dirty="0"/>
              <a:t> 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>
                <a:solidFill>
                  <a:srgbClr val="002060"/>
                </a:solidFill>
              </a:rPr>
              <a:t>Ensures </a:t>
            </a:r>
            <a:r>
              <a:rPr lang="en-US" dirty="0"/>
              <a:t>that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dirty="0"/>
              <a:t>the </a:t>
            </a:r>
            <a:r>
              <a:rPr lang="en-IN" b="1" u="sng" dirty="0">
                <a:solidFill>
                  <a:schemeClr val="accent6">
                    <a:lumMod val="75000"/>
                  </a:schemeClr>
                </a:solidFill>
              </a:rPr>
              <a:t>retrieval</a:t>
            </a:r>
            <a:r>
              <a:rPr lang="en-IN" dirty="0"/>
              <a:t> of the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IN" dirty="0"/>
              <a:t> will be in </a:t>
            </a:r>
            <a:r>
              <a:rPr lang="en-IN" b="1" dirty="0">
                <a:solidFill>
                  <a:srgbClr val="0070C0"/>
                </a:solidFill>
              </a:rPr>
              <a:t>constant time </a:t>
            </a:r>
            <a:r>
              <a:rPr lang="en-IN" dirty="0"/>
              <a:t>i.e. 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O(1)</a:t>
            </a:r>
            <a:br>
              <a:rPr lang="en-IN" dirty="0"/>
            </a:b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9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/>
              <a:t>WAP to store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Names</a:t>
            </a:r>
            <a:r>
              <a:rPr lang="en-US" dirty="0"/>
              <a:t> and </a:t>
            </a:r>
            <a:r>
              <a:rPr lang="en-US" b="1" dirty="0">
                <a:solidFill>
                  <a:srgbClr val="00B050"/>
                </a:solidFill>
              </a:rPr>
              <a:t>Phone Numbers </a:t>
            </a:r>
            <a:r>
              <a:rPr lang="en-US" dirty="0"/>
              <a:t>of following  </a:t>
            </a:r>
          </a:p>
          <a:p>
            <a:pPr marL="457200" indent="-457200">
              <a:buNone/>
            </a:pPr>
            <a:r>
              <a:rPr lang="en-US" dirty="0"/>
              <a:t>members of </a:t>
            </a:r>
            <a:r>
              <a:rPr lang="en-US" b="1" dirty="0">
                <a:solidFill>
                  <a:srgbClr val="0070C0"/>
                </a:solidFill>
              </a:rPr>
              <a:t>TEAM SCA </a:t>
            </a:r>
            <a:r>
              <a:rPr lang="en-US" dirty="0"/>
              <a:t>. Now retrieve these values and </a:t>
            </a:r>
          </a:p>
          <a:p>
            <a:pPr marL="457200" indent="-457200">
              <a:buNone/>
            </a:pPr>
            <a:r>
              <a:rPr lang="en-US" dirty="0"/>
              <a:t>display them</a:t>
            </a:r>
          </a:p>
          <a:p>
            <a:pPr marL="457200" indent="-457200">
              <a:buNone/>
            </a:pPr>
            <a:r>
              <a:rPr lang="en-US" dirty="0"/>
              <a:t>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738550"/>
              </p:ext>
            </p:extLst>
          </p:nvPr>
        </p:nvGraphicFramePr>
        <p:xfrm>
          <a:off x="714348" y="3500438"/>
          <a:ext cx="7786742" cy="19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576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Name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Phone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 err="1"/>
                        <a:t>Sachin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9826086245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Afroz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7992202926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Faizan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8982585147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Ankit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8962336876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608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Map Interface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A </a:t>
            </a:r>
            <a:r>
              <a:rPr lang="en-IN" b="1" dirty="0">
                <a:solidFill>
                  <a:srgbClr val="7030A0"/>
                </a:solidFill>
              </a:rPr>
              <a:t>Map</a:t>
            </a:r>
            <a:r>
              <a:rPr lang="en-IN" dirty="0"/>
              <a:t> is an object that </a:t>
            </a:r>
            <a:r>
              <a:rPr lang="en-IN" b="1" dirty="0">
                <a:solidFill>
                  <a:srgbClr val="00B050"/>
                </a:solidFill>
              </a:rPr>
              <a:t>always stores data </a:t>
            </a:r>
            <a:r>
              <a:rPr lang="en-IN" dirty="0"/>
              <a:t>in </a:t>
            </a:r>
            <a:r>
              <a:rPr lang="en-IN" b="1" u="sng" dirty="0">
                <a:solidFill>
                  <a:srgbClr val="C00000"/>
                </a:solidFill>
              </a:rPr>
              <a:t>pairs</a:t>
            </a:r>
            <a:r>
              <a:rPr lang="en-IN" dirty="0"/>
              <a:t> , called </a:t>
            </a:r>
            <a:r>
              <a:rPr lang="en-IN" b="1" dirty="0">
                <a:solidFill>
                  <a:srgbClr val="0070C0"/>
                </a:solidFill>
              </a:rPr>
              <a:t>key-value </a:t>
            </a:r>
            <a:r>
              <a:rPr lang="en-IN" dirty="0"/>
              <a:t>pair.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dirty="0"/>
              <a:t>Although </a:t>
            </a:r>
            <a:r>
              <a:rPr lang="en-US" b="1" dirty="0">
                <a:solidFill>
                  <a:srgbClr val="7030A0"/>
                </a:solidFill>
              </a:rPr>
              <a:t>Map</a:t>
            </a:r>
            <a:r>
              <a:rPr lang="en-US" dirty="0"/>
              <a:t> does not inherit </a:t>
            </a:r>
            <a:r>
              <a:rPr lang="en-US" b="1" dirty="0">
                <a:solidFill>
                  <a:srgbClr val="7030A0"/>
                </a:solidFill>
              </a:rPr>
              <a:t>Collection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dirty="0"/>
              <a:t>interface but has </a:t>
            </a:r>
            <a:r>
              <a:rPr lang="en-US" b="1" dirty="0">
                <a:solidFill>
                  <a:srgbClr val="C00000"/>
                </a:solidFill>
              </a:rPr>
              <a:t>methods</a:t>
            </a:r>
            <a:r>
              <a:rPr lang="en-US" dirty="0"/>
              <a:t> similar to </a:t>
            </a:r>
            <a:r>
              <a:rPr lang="en-US" b="1" dirty="0">
                <a:solidFill>
                  <a:srgbClr val="7030A0"/>
                </a:solidFill>
              </a:rPr>
              <a:t>Collection</a:t>
            </a:r>
            <a:endParaRPr lang="en-US" dirty="0">
              <a:solidFill>
                <a:srgbClr val="7030A0"/>
              </a:solidFill>
            </a:endParaRPr>
          </a:p>
          <a:p>
            <a:endParaRPr lang="en-IN" dirty="0"/>
          </a:p>
          <a:p>
            <a:endParaRPr lang="en-US" dirty="0"/>
          </a:p>
          <a:p>
            <a:endParaRPr lang="en-IN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5" name="Picture 4" descr="Java - Collection Framework - HashMap (HashMap Introduction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516" y="2636912"/>
            <a:ext cx="8712968" cy="26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43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Data In </a:t>
            </a:r>
            <a:r>
              <a:rPr lang="en-US" dirty="0" err="1"/>
              <a:t>HashMap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Map&lt;</a:t>
            </a:r>
            <a:r>
              <a:rPr lang="en-IN" b="1" dirty="0" err="1">
                <a:solidFill>
                  <a:srgbClr val="7030A0"/>
                </a:solidFill>
              </a:rPr>
              <a:t>String,Long</a:t>
            </a:r>
            <a:r>
              <a:rPr lang="en-IN" b="1" dirty="0">
                <a:solidFill>
                  <a:srgbClr val="7030A0"/>
                </a:solidFill>
              </a:rPr>
              <a:t>&gt; </a:t>
            </a:r>
            <a:r>
              <a:rPr lang="en-IN" b="1" dirty="0" err="1">
                <a:solidFill>
                  <a:srgbClr val="7030A0"/>
                </a:solidFill>
              </a:rPr>
              <a:t>teamSca</a:t>
            </a:r>
            <a:r>
              <a:rPr lang="en-IN" b="1" dirty="0">
                <a:solidFill>
                  <a:srgbClr val="7030A0"/>
                </a:solidFill>
              </a:rPr>
              <a:t> = new HashMap&lt;&gt;();</a:t>
            </a:r>
          </a:p>
          <a:p>
            <a:pPr marL="0" indent="0">
              <a:buNone/>
            </a:pP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Sachin</a:t>
            </a:r>
            <a:r>
              <a:rPr lang="en-IN" b="1" dirty="0">
                <a:solidFill>
                  <a:srgbClr val="7030A0"/>
                </a:solidFill>
              </a:rPr>
              <a:t>", 9826086245L);</a:t>
            </a:r>
          </a:p>
          <a:p>
            <a:pPr marL="0" indent="0">
              <a:buNone/>
            </a:pP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(“Afroz",7992202926L );</a:t>
            </a:r>
          </a:p>
          <a:p>
            <a:pPr marL="0" indent="0">
              <a:buNone/>
            </a:pP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(“Faizan", 8982585147L);</a:t>
            </a:r>
          </a:p>
          <a:p>
            <a:pPr marL="0" indent="0">
              <a:buNone/>
            </a:pP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(“Ankit", 8962336876L);</a:t>
            </a:r>
          </a:p>
          <a:p>
            <a:pPr marL="0" indent="0">
              <a:buNone/>
            </a:pPr>
            <a:endParaRPr lang="en-IN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Data From </a:t>
            </a:r>
            <a:r>
              <a:rPr lang="en-US" dirty="0" err="1"/>
              <a:t>HashMap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b="1" dirty="0">
              <a:solidFill>
                <a:srgbClr val="7030A0"/>
              </a:solidFill>
            </a:endParaRPr>
          </a:p>
          <a:p>
            <a:pPr>
              <a:buNone/>
            </a:pP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28596" y="1500174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" marR="0" lvl="0" indent="-18288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85000"/>
              <a:buFont typeface="Arial" pitchFamily="34" charset="0"/>
              <a:buChar char="•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Retrieval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from </a:t>
            </a:r>
            <a:r>
              <a:rPr kumimoji="0" lang="en-US" sz="2400" b="1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HashMap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can be done in </a:t>
            </a:r>
            <a:r>
              <a:rPr kumimoji="0" lang="en-US" sz="2400" b="1" i="0" u="sng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ways</a:t>
            </a:r>
            <a:r>
              <a:rPr kumimoji="0" lang="en-US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6400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en-US" sz="2400" baseline="0" dirty="0"/>
          </a:p>
          <a:p>
            <a:pPr marL="6400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2200" b="1" baseline="0" dirty="0">
                <a:solidFill>
                  <a:srgbClr val="0070C0"/>
                </a:solidFill>
              </a:rPr>
              <a:t>Retrieving</a:t>
            </a:r>
            <a:r>
              <a:rPr lang="en-US" sz="2200" b="1" dirty="0">
                <a:solidFill>
                  <a:srgbClr val="0070C0"/>
                </a:solidFill>
              </a:rPr>
              <a:t> all elements together</a:t>
            </a:r>
          </a:p>
          <a:p>
            <a:pPr marL="6400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Retrieving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only keys</a:t>
            </a:r>
          </a:p>
          <a:p>
            <a:pPr marL="6400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lang="en-US" sz="2200" b="1" baseline="0" dirty="0">
              <a:solidFill>
                <a:srgbClr val="C00000"/>
              </a:solidFill>
            </a:endParaRPr>
          </a:p>
          <a:p>
            <a:pPr marL="6400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2200" b="1" baseline="0" dirty="0">
                <a:solidFill>
                  <a:srgbClr val="C00000"/>
                </a:solidFill>
              </a:rPr>
              <a:t>Retrieving</a:t>
            </a:r>
            <a:r>
              <a:rPr lang="en-US" sz="2200" b="1" dirty="0">
                <a:solidFill>
                  <a:srgbClr val="C00000"/>
                </a:solidFill>
              </a:rPr>
              <a:t> only values</a:t>
            </a:r>
          </a:p>
          <a:p>
            <a:pPr marL="6400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400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Retrieving</a:t>
            </a:r>
            <a:r>
              <a:rPr kumimoji="0" lang="en-US" sz="2200" b="1" i="0" u="none" strike="noStrike" kern="1200" cap="none" spc="0" normalizeH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key-value pairs</a:t>
            </a:r>
            <a:endParaRPr kumimoji="0" lang="en-IN" sz="2200" b="1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Retrieving All Values Together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 this </a:t>
            </a:r>
            <a:r>
              <a:rPr lang="en-US" dirty="0"/>
              <a:t>we </a:t>
            </a:r>
            <a:r>
              <a:rPr lang="en-US" b="1" dirty="0">
                <a:solidFill>
                  <a:srgbClr val="FFC000"/>
                </a:solidFill>
              </a:rPr>
              <a:t>simply</a:t>
            </a:r>
            <a:r>
              <a:rPr lang="en-US" dirty="0"/>
              <a:t> have to </a:t>
            </a:r>
            <a:r>
              <a:rPr lang="en-US" b="1" dirty="0">
                <a:solidFill>
                  <a:srgbClr val="00B050"/>
                </a:solidFill>
              </a:rPr>
              <a:t>pass</a:t>
            </a:r>
            <a:r>
              <a:rPr lang="en-US" dirty="0"/>
              <a:t> the </a:t>
            </a:r>
            <a:r>
              <a:rPr lang="en-US" b="1" dirty="0">
                <a:solidFill>
                  <a:schemeClr val="tx2"/>
                </a:solidFill>
              </a:rPr>
              <a:t>name</a:t>
            </a:r>
            <a:r>
              <a:rPr lang="en-US" dirty="0"/>
              <a:t> of </a:t>
            </a:r>
            <a:r>
              <a:rPr lang="en-US" b="1" dirty="0">
                <a:solidFill>
                  <a:srgbClr val="7030A0"/>
                </a:solidFill>
              </a:rPr>
              <a:t>Map </a:t>
            </a:r>
            <a:r>
              <a:rPr lang="en-US" dirty="0"/>
              <a:t>reference to the method </a:t>
            </a:r>
            <a:r>
              <a:rPr lang="en-US" b="1" dirty="0" err="1">
                <a:solidFill>
                  <a:srgbClr val="002060"/>
                </a:solidFill>
              </a:rPr>
              <a:t>println</a:t>
            </a:r>
            <a:r>
              <a:rPr lang="en-US" b="1" dirty="0">
                <a:solidFill>
                  <a:srgbClr val="002060"/>
                </a:solidFill>
              </a:rPr>
              <a:t>()</a:t>
            </a:r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b="1" u="sng" dirty="0"/>
              <a:t>Example:</a:t>
            </a:r>
            <a:endParaRPr lang="en-IN" b="1" u="sng" dirty="0"/>
          </a:p>
          <a:p>
            <a:pPr marL="0" indent="0">
              <a:buNone/>
            </a:pPr>
            <a:r>
              <a:rPr lang="en-IN" sz="2000" b="1" dirty="0">
                <a:solidFill>
                  <a:srgbClr val="7030A0"/>
                </a:solidFill>
              </a:rPr>
              <a:t>Map&lt;</a:t>
            </a:r>
            <a:r>
              <a:rPr lang="en-IN" sz="2000" b="1" dirty="0" err="1">
                <a:solidFill>
                  <a:srgbClr val="7030A0"/>
                </a:solidFill>
              </a:rPr>
              <a:t>String,Long</a:t>
            </a:r>
            <a:r>
              <a:rPr lang="en-IN" sz="2000" b="1" dirty="0">
                <a:solidFill>
                  <a:srgbClr val="7030A0"/>
                </a:solidFill>
              </a:rPr>
              <a:t>&gt; </a:t>
            </a:r>
            <a:r>
              <a:rPr lang="en-IN" sz="2000" b="1" dirty="0" err="1">
                <a:solidFill>
                  <a:srgbClr val="7030A0"/>
                </a:solidFill>
              </a:rPr>
              <a:t>teamSca</a:t>
            </a:r>
            <a:r>
              <a:rPr lang="en-IN" sz="2000" b="1" dirty="0">
                <a:solidFill>
                  <a:srgbClr val="7030A0"/>
                </a:solidFill>
              </a:rPr>
              <a:t> = new HashMap&lt;&gt;();</a:t>
            </a:r>
          </a:p>
          <a:p>
            <a:pPr marL="0" indent="0">
              <a:buNone/>
            </a:pPr>
            <a:r>
              <a:rPr lang="en-IN" sz="2000" b="1" dirty="0" err="1">
                <a:solidFill>
                  <a:srgbClr val="7030A0"/>
                </a:solidFill>
              </a:rPr>
              <a:t>teamSca.put</a:t>
            </a:r>
            <a:r>
              <a:rPr lang="en-IN" sz="2000" b="1" dirty="0">
                <a:solidFill>
                  <a:srgbClr val="7030A0"/>
                </a:solidFill>
              </a:rPr>
              <a:t>("</a:t>
            </a:r>
            <a:r>
              <a:rPr lang="en-IN" sz="2000" b="1" dirty="0" err="1">
                <a:solidFill>
                  <a:srgbClr val="7030A0"/>
                </a:solidFill>
              </a:rPr>
              <a:t>Sachin</a:t>
            </a:r>
            <a:r>
              <a:rPr lang="en-IN" sz="2000" b="1" dirty="0">
                <a:solidFill>
                  <a:srgbClr val="7030A0"/>
                </a:solidFill>
              </a:rPr>
              <a:t>", 9826086245L);</a:t>
            </a:r>
          </a:p>
          <a:p>
            <a:pPr marL="0" indent="0">
              <a:buNone/>
            </a:pPr>
            <a:r>
              <a:rPr lang="en-IN" sz="2000" b="1" dirty="0" err="1">
                <a:solidFill>
                  <a:srgbClr val="7030A0"/>
                </a:solidFill>
              </a:rPr>
              <a:t>teamSca.put</a:t>
            </a:r>
            <a:r>
              <a:rPr lang="en-IN" sz="2000" b="1" dirty="0">
                <a:solidFill>
                  <a:srgbClr val="7030A0"/>
                </a:solidFill>
              </a:rPr>
              <a:t>(“Afroz",7992202926L );</a:t>
            </a:r>
          </a:p>
          <a:p>
            <a:pPr marL="0" indent="0">
              <a:buNone/>
            </a:pPr>
            <a:r>
              <a:rPr lang="en-IN" sz="2000" b="1" dirty="0" err="1">
                <a:solidFill>
                  <a:srgbClr val="7030A0"/>
                </a:solidFill>
              </a:rPr>
              <a:t>teamSca.put</a:t>
            </a:r>
            <a:r>
              <a:rPr lang="en-IN" sz="2000" b="1" dirty="0">
                <a:solidFill>
                  <a:srgbClr val="7030A0"/>
                </a:solidFill>
              </a:rPr>
              <a:t>(“Faizan", 8982585147L);</a:t>
            </a:r>
          </a:p>
          <a:p>
            <a:pPr marL="0" indent="0">
              <a:buNone/>
            </a:pPr>
            <a:r>
              <a:rPr lang="en-IN" sz="2000" b="1" dirty="0" err="1">
                <a:solidFill>
                  <a:srgbClr val="7030A0"/>
                </a:solidFill>
              </a:rPr>
              <a:t>teamSca.put</a:t>
            </a:r>
            <a:r>
              <a:rPr lang="en-IN" sz="2000" b="1" dirty="0">
                <a:solidFill>
                  <a:srgbClr val="7030A0"/>
                </a:solidFill>
              </a:rPr>
              <a:t>(“Ankit", 8962336876L);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C00000"/>
                </a:solidFill>
              </a:rPr>
              <a:t>System.out.println</a:t>
            </a:r>
            <a:r>
              <a:rPr lang="en-US" sz="2000" b="1" dirty="0">
                <a:solidFill>
                  <a:srgbClr val="C00000"/>
                </a:solidFill>
              </a:rPr>
              <a:t>(</a:t>
            </a:r>
            <a:r>
              <a:rPr lang="en-US" sz="2000" b="1" dirty="0" err="1">
                <a:solidFill>
                  <a:srgbClr val="C00000"/>
                </a:solidFill>
              </a:rPr>
              <a:t>teamSca</a:t>
            </a:r>
            <a:r>
              <a:rPr lang="en-US" sz="2000" b="1" dirty="0">
                <a:solidFill>
                  <a:srgbClr val="C00000"/>
                </a:solidFill>
              </a:rPr>
              <a:t>);</a:t>
            </a:r>
            <a:endParaRPr lang="en-IN" sz="2000" b="1" dirty="0">
              <a:solidFill>
                <a:srgbClr val="C00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>
              <a:buNone/>
            </a:pPr>
            <a:r>
              <a:rPr lang="en-US" sz="2000" b="1" dirty="0">
                <a:solidFill>
                  <a:srgbClr val="002060"/>
                </a:solidFill>
              </a:rPr>
              <a:t>{Faizan=8982585147, Afroz=7992202926, Ankit=8962336876, Sachin=9826086245}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Only The Keys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472518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 this </a:t>
            </a:r>
            <a:r>
              <a:rPr lang="en-US" dirty="0"/>
              <a:t>we </a:t>
            </a:r>
            <a:r>
              <a:rPr lang="en-US" b="1" dirty="0">
                <a:solidFill>
                  <a:srgbClr val="0070C0"/>
                </a:solidFill>
              </a:rPr>
              <a:t>have</a:t>
            </a:r>
            <a:r>
              <a:rPr lang="en-US" dirty="0"/>
              <a:t> to do </a:t>
            </a:r>
            <a:r>
              <a:rPr lang="en-US" b="1" dirty="0">
                <a:solidFill>
                  <a:srgbClr val="FFC000"/>
                </a:solidFill>
              </a:rPr>
              <a:t>2 things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1. Call the method </a:t>
            </a:r>
            <a:r>
              <a:rPr lang="en-US" b="1" dirty="0" err="1">
                <a:solidFill>
                  <a:srgbClr val="C00000"/>
                </a:solidFill>
              </a:rPr>
              <a:t>keySet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  <a:r>
              <a:rPr lang="en-US" dirty="0"/>
              <a:t>which returns a </a:t>
            </a:r>
            <a:r>
              <a:rPr lang="en-US" b="1" dirty="0">
                <a:solidFill>
                  <a:srgbClr val="7030A0"/>
                </a:solidFill>
              </a:rPr>
              <a:t>Set</a:t>
            </a:r>
            <a:r>
              <a:rPr lang="en-US" dirty="0"/>
              <a:t> of keys of the </a:t>
            </a:r>
            <a:r>
              <a:rPr lang="en-US" b="1" dirty="0" err="1">
                <a:solidFill>
                  <a:srgbClr val="7030A0"/>
                </a:solidFill>
              </a:rPr>
              <a:t>HashMap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	2. Use an </a:t>
            </a:r>
            <a:r>
              <a:rPr lang="en-US" b="1" dirty="0" err="1">
                <a:solidFill>
                  <a:srgbClr val="7030A0"/>
                </a:solidFill>
              </a:rPr>
              <a:t>Iterator</a:t>
            </a:r>
            <a:r>
              <a:rPr lang="en-US" dirty="0"/>
              <a:t> over this </a:t>
            </a:r>
            <a:r>
              <a:rPr lang="en-US" b="1" dirty="0">
                <a:solidFill>
                  <a:srgbClr val="7030A0"/>
                </a:solidFill>
              </a:rPr>
              <a:t>Set</a:t>
            </a: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u="sng" dirty="0"/>
              <a:t>Example:</a:t>
            </a:r>
            <a:endParaRPr lang="en-IN" b="1" u="sng" dirty="0"/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Map&lt;</a:t>
            </a:r>
            <a:r>
              <a:rPr lang="en-IN" b="1" dirty="0" err="1">
                <a:solidFill>
                  <a:srgbClr val="7030A0"/>
                </a:solidFill>
              </a:rPr>
              <a:t>String,Long</a:t>
            </a:r>
            <a:r>
              <a:rPr lang="en-IN" b="1" dirty="0">
                <a:solidFill>
                  <a:srgbClr val="7030A0"/>
                </a:solidFill>
              </a:rPr>
              <a:t>&gt; </a:t>
            </a:r>
            <a:r>
              <a:rPr lang="en-IN" b="1" dirty="0" err="1">
                <a:solidFill>
                  <a:srgbClr val="7030A0"/>
                </a:solidFill>
              </a:rPr>
              <a:t>teamSca</a:t>
            </a:r>
            <a:r>
              <a:rPr lang="en-IN" b="1" dirty="0">
                <a:solidFill>
                  <a:srgbClr val="7030A0"/>
                </a:solidFill>
              </a:rPr>
              <a:t> = new HashMap&lt;&gt;();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.......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Set&lt;String&gt; s=</a:t>
            </a:r>
            <a:r>
              <a:rPr lang="en-US" b="1" dirty="0" err="1">
                <a:solidFill>
                  <a:srgbClr val="C00000"/>
                </a:solidFill>
              </a:rPr>
              <a:t>teamSca.keySet</a:t>
            </a:r>
            <a:r>
              <a:rPr lang="en-US" b="1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C00000"/>
                </a:solidFill>
              </a:rPr>
              <a:t>Iterator</a:t>
            </a:r>
            <a:r>
              <a:rPr lang="en-US" b="1" dirty="0">
                <a:solidFill>
                  <a:srgbClr val="C00000"/>
                </a:solidFill>
              </a:rPr>
              <a:t> &lt;String&gt; it=</a:t>
            </a:r>
            <a:r>
              <a:rPr lang="en-US" b="1" dirty="0" err="1">
                <a:solidFill>
                  <a:srgbClr val="C00000"/>
                </a:solidFill>
              </a:rPr>
              <a:t>s.iterator</a:t>
            </a:r>
            <a:r>
              <a:rPr lang="en-US" b="1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it.hasNext</a:t>
            </a:r>
            <a:r>
              <a:rPr lang="en-US" b="1" dirty="0">
                <a:solidFill>
                  <a:srgbClr val="C00000"/>
                </a:solidFill>
              </a:rPr>
              <a:t>())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  String key=</a:t>
            </a:r>
            <a:r>
              <a:rPr lang="en-US" b="1" dirty="0" err="1">
                <a:solidFill>
                  <a:srgbClr val="C00000"/>
                </a:solidFill>
              </a:rPr>
              <a:t>it.next</a:t>
            </a:r>
            <a:r>
              <a:rPr lang="en-US" b="1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   </a:t>
            </a:r>
            <a:r>
              <a:rPr lang="en-US" b="1" dirty="0" err="1">
                <a:solidFill>
                  <a:srgbClr val="C00000"/>
                </a:solidFill>
              </a:rPr>
              <a:t>System.out.println</a:t>
            </a:r>
            <a:r>
              <a:rPr lang="en-US" b="1" dirty="0">
                <a:solidFill>
                  <a:srgbClr val="C00000"/>
                </a:solidFill>
              </a:rPr>
              <a:t>(key);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Faizan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Afroz</a:t>
            </a:r>
            <a:endParaRPr lang="en-IN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Ankit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Sachin</a:t>
            </a:r>
          </a:p>
          <a:p>
            <a:pPr marL="0" indent="0">
              <a:buNone/>
            </a:pP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Only The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472518" cy="52578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 this </a:t>
            </a:r>
            <a:r>
              <a:rPr lang="en-US" dirty="0"/>
              <a:t>we </a:t>
            </a:r>
            <a:r>
              <a:rPr lang="en-US" b="1" dirty="0">
                <a:solidFill>
                  <a:srgbClr val="0070C0"/>
                </a:solidFill>
              </a:rPr>
              <a:t>have</a:t>
            </a:r>
            <a:r>
              <a:rPr lang="en-US" dirty="0"/>
              <a:t> to do </a:t>
            </a:r>
            <a:r>
              <a:rPr lang="en-US" b="1" dirty="0">
                <a:solidFill>
                  <a:srgbClr val="FFC000"/>
                </a:solidFill>
              </a:rPr>
              <a:t>2 things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	1. Call the method </a:t>
            </a:r>
            <a:r>
              <a:rPr lang="en-US" b="1" dirty="0">
                <a:solidFill>
                  <a:srgbClr val="C00000"/>
                </a:solidFill>
              </a:rPr>
              <a:t>values() </a:t>
            </a:r>
            <a:r>
              <a:rPr lang="en-US" dirty="0"/>
              <a:t>which returns a </a:t>
            </a:r>
            <a:r>
              <a:rPr lang="en-US" b="1" dirty="0">
                <a:solidFill>
                  <a:srgbClr val="7030A0"/>
                </a:solidFill>
              </a:rPr>
              <a:t>Collection</a:t>
            </a:r>
            <a:r>
              <a:rPr lang="en-US" dirty="0"/>
              <a:t> of values of the 	 	</a:t>
            </a:r>
            <a:r>
              <a:rPr lang="en-US" b="1" dirty="0" err="1">
                <a:solidFill>
                  <a:srgbClr val="7030A0"/>
                </a:solidFill>
              </a:rPr>
              <a:t>HashMap</a:t>
            </a:r>
            <a:endParaRPr lang="en-US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/>
              <a:t>	2. Use an </a:t>
            </a:r>
            <a:r>
              <a:rPr lang="en-US" b="1" dirty="0" err="1">
                <a:solidFill>
                  <a:srgbClr val="7030A0"/>
                </a:solidFill>
              </a:rPr>
              <a:t>Iterator</a:t>
            </a:r>
            <a:r>
              <a:rPr lang="en-US" dirty="0"/>
              <a:t> over this </a:t>
            </a:r>
            <a:r>
              <a:rPr lang="en-US" b="1" dirty="0">
                <a:solidFill>
                  <a:srgbClr val="7030A0"/>
                </a:solidFill>
              </a:rPr>
              <a:t>Collection</a:t>
            </a: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b="1" u="sng" dirty="0"/>
              <a:t>Example:</a:t>
            </a:r>
            <a:endParaRPr lang="en-IN" b="1" u="sng" dirty="0"/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Map&lt;</a:t>
            </a:r>
            <a:r>
              <a:rPr lang="en-IN" b="1" dirty="0" err="1">
                <a:solidFill>
                  <a:srgbClr val="7030A0"/>
                </a:solidFill>
              </a:rPr>
              <a:t>String,Long</a:t>
            </a:r>
            <a:r>
              <a:rPr lang="en-IN" b="1" dirty="0">
                <a:solidFill>
                  <a:srgbClr val="7030A0"/>
                </a:solidFill>
              </a:rPr>
              <a:t>&gt; </a:t>
            </a:r>
            <a:r>
              <a:rPr lang="en-IN" b="1" dirty="0" err="1">
                <a:solidFill>
                  <a:srgbClr val="7030A0"/>
                </a:solidFill>
              </a:rPr>
              <a:t>teamSca</a:t>
            </a:r>
            <a:r>
              <a:rPr lang="en-IN" b="1" dirty="0">
                <a:solidFill>
                  <a:srgbClr val="7030A0"/>
                </a:solidFill>
              </a:rPr>
              <a:t> = new HashMap&lt;&gt;();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.......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Collection&lt;Long&gt;c=</a:t>
            </a:r>
            <a:r>
              <a:rPr lang="en-IN" b="1" dirty="0" err="1">
                <a:solidFill>
                  <a:srgbClr val="C00000"/>
                </a:solidFill>
              </a:rPr>
              <a:t>teamSca.values</a:t>
            </a:r>
            <a:r>
              <a:rPr lang="en-IN" b="1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C00000"/>
                </a:solidFill>
              </a:rPr>
              <a:t>Iterator</a:t>
            </a:r>
            <a:r>
              <a:rPr lang="en-IN" b="1" dirty="0">
                <a:solidFill>
                  <a:srgbClr val="C00000"/>
                </a:solidFill>
              </a:rPr>
              <a:t> &lt;Long&gt; it=</a:t>
            </a:r>
            <a:r>
              <a:rPr lang="en-IN" b="1" dirty="0" err="1">
                <a:solidFill>
                  <a:srgbClr val="C00000"/>
                </a:solidFill>
              </a:rPr>
              <a:t>c.iterator</a:t>
            </a:r>
            <a:r>
              <a:rPr lang="en-IN" b="1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while(</a:t>
            </a:r>
            <a:r>
              <a:rPr lang="en-IN" b="1" dirty="0" err="1">
                <a:solidFill>
                  <a:srgbClr val="C00000"/>
                </a:solidFill>
              </a:rPr>
              <a:t>it.hasNext</a:t>
            </a:r>
            <a:r>
              <a:rPr lang="en-IN" b="1" dirty="0">
                <a:solidFill>
                  <a:srgbClr val="C00000"/>
                </a:solidFill>
              </a:rPr>
              <a:t>())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    Long value=</a:t>
            </a:r>
            <a:r>
              <a:rPr lang="en-IN" b="1" dirty="0" err="1">
                <a:solidFill>
                  <a:srgbClr val="C00000"/>
                </a:solidFill>
              </a:rPr>
              <a:t>it.next</a:t>
            </a:r>
            <a:r>
              <a:rPr lang="en-IN" b="1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    </a:t>
            </a:r>
            <a:r>
              <a:rPr lang="en-IN" b="1" dirty="0" err="1">
                <a:solidFill>
                  <a:srgbClr val="C00000"/>
                </a:solidFill>
              </a:rPr>
              <a:t>System.out.println</a:t>
            </a:r>
            <a:r>
              <a:rPr lang="en-IN" b="1" dirty="0">
                <a:solidFill>
                  <a:srgbClr val="C00000"/>
                </a:solidFill>
              </a:rPr>
              <a:t>(value);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8982585147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7992202926</a:t>
            </a: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8962336876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9826086245</a:t>
            </a:r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Key-Value Pairs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472518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For this </a:t>
            </a:r>
            <a:r>
              <a:rPr lang="en-US" dirty="0"/>
              <a:t>we </a:t>
            </a:r>
            <a:r>
              <a:rPr lang="en-US" b="1" dirty="0">
                <a:solidFill>
                  <a:srgbClr val="0070C0"/>
                </a:solidFill>
              </a:rPr>
              <a:t>have</a:t>
            </a:r>
            <a:r>
              <a:rPr lang="en-US" dirty="0"/>
              <a:t> to do </a:t>
            </a:r>
            <a:r>
              <a:rPr lang="en-US" b="1" dirty="0">
                <a:solidFill>
                  <a:srgbClr val="FFC000"/>
                </a:solidFill>
              </a:rPr>
              <a:t>2 things</a:t>
            </a:r>
            <a:r>
              <a:rPr lang="en-US" dirty="0"/>
              <a:t>:</a:t>
            </a:r>
          </a:p>
          <a:p>
            <a:pPr marL="457200" indent="-457200">
              <a:buAutoNum type="arabicPeriod"/>
            </a:pPr>
            <a:endParaRPr lang="en-US" sz="2200" b="1" dirty="0">
              <a:solidFill>
                <a:srgbClr val="00B050"/>
              </a:solidFill>
            </a:endParaRPr>
          </a:p>
          <a:p>
            <a:pPr marL="457200" indent="-457200">
              <a:buAutoNum type="arabicPeriod"/>
            </a:pPr>
            <a:r>
              <a:rPr lang="en-US" sz="2200" b="1" dirty="0">
                <a:solidFill>
                  <a:srgbClr val="00B050"/>
                </a:solidFill>
              </a:rPr>
              <a:t>Call </a:t>
            </a:r>
            <a:r>
              <a:rPr lang="en-US" sz="2200" dirty="0"/>
              <a:t>the method </a:t>
            </a:r>
            <a:r>
              <a:rPr lang="en-US" sz="2200" b="1" dirty="0" err="1">
                <a:solidFill>
                  <a:srgbClr val="C00000"/>
                </a:solidFill>
              </a:rPr>
              <a:t>entrySet</a:t>
            </a:r>
            <a:r>
              <a:rPr lang="en-US" sz="2200" b="1" dirty="0">
                <a:solidFill>
                  <a:srgbClr val="C00000"/>
                </a:solidFill>
              </a:rPr>
              <a:t>( ) </a:t>
            </a:r>
            <a:r>
              <a:rPr lang="en-US" sz="2200" dirty="0"/>
              <a:t>which </a:t>
            </a:r>
            <a:r>
              <a:rPr lang="en-US" sz="2200" b="1" dirty="0">
                <a:solidFill>
                  <a:schemeClr val="tx2"/>
                </a:solidFill>
              </a:rPr>
              <a:t>returns</a:t>
            </a:r>
            <a:r>
              <a:rPr lang="en-US" sz="2200" dirty="0"/>
              <a:t> a </a:t>
            </a:r>
            <a:r>
              <a:rPr lang="en-US" sz="2200" b="1" dirty="0">
                <a:solidFill>
                  <a:srgbClr val="7030A0"/>
                </a:solidFill>
              </a:rPr>
              <a:t>Set</a:t>
            </a:r>
            <a:r>
              <a:rPr lang="en-US" sz="2200" dirty="0"/>
              <a:t> of all the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data </a:t>
            </a:r>
            <a:r>
              <a:rPr lang="en-US" sz="2200" dirty="0"/>
              <a:t>in the </a:t>
            </a:r>
            <a:r>
              <a:rPr lang="en-US" sz="2200" b="1" dirty="0">
                <a:solidFill>
                  <a:srgbClr val="7030A0"/>
                </a:solidFill>
              </a:rPr>
              <a:t>HashMap</a:t>
            </a:r>
          </a:p>
          <a:p>
            <a:pPr marL="457200" indent="-457200">
              <a:buAutoNum type="arabicPeriod"/>
            </a:pPr>
            <a:endParaRPr lang="en-US" sz="2200" dirty="0"/>
          </a:p>
          <a:p>
            <a:pPr marL="457200" indent="-457200">
              <a:buAutoNum type="arabicPeriod"/>
            </a:pP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</a:rPr>
              <a:t>Each element </a:t>
            </a:r>
            <a:r>
              <a:rPr lang="en-US" sz="2200" dirty="0"/>
              <a:t>in this </a:t>
            </a:r>
            <a:r>
              <a:rPr lang="en-US" sz="2200" b="1" dirty="0">
                <a:solidFill>
                  <a:srgbClr val="7030A0"/>
                </a:solidFill>
              </a:rPr>
              <a:t>Set</a:t>
            </a:r>
            <a:r>
              <a:rPr lang="en-US" sz="2200" dirty="0"/>
              <a:t> is an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object</a:t>
            </a:r>
            <a:r>
              <a:rPr lang="en-US" sz="2200" dirty="0"/>
              <a:t> of type </a:t>
            </a:r>
            <a:r>
              <a:rPr lang="en-US" sz="2200" b="1" dirty="0">
                <a:solidFill>
                  <a:srgbClr val="7030A0"/>
                </a:solidFill>
              </a:rPr>
              <a:t>Entry</a:t>
            </a:r>
          </a:p>
          <a:p>
            <a:pPr marL="457200" indent="-457200">
              <a:buAutoNum type="arabicPeriod"/>
            </a:pPr>
            <a:endParaRPr lang="en-US" sz="2200" dirty="0"/>
          </a:p>
          <a:p>
            <a:pPr marL="457200" indent="-457200">
              <a:buAutoNum type="arabicPeriod"/>
            </a:pPr>
            <a:r>
              <a:rPr lang="en-US" sz="2200" b="1" dirty="0">
                <a:solidFill>
                  <a:srgbClr val="7030A0"/>
                </a:solidFill>
              </a:rPr>
              <a:t>Entry</a:t>
            </a:r>
            <a:r>
              <a:rPr lang="en-US" sz="2200" dirty="0"/>
              <a:t> is an </a:t>
            </a:r>
            <a:r>
              <a:rPr lang="en-US" sz="2200" b="1" dirty="0">
                <a:solidFill>
                  <a:schemeClr val="tx2">
                    <a:lumMod val="75000"/>
                  </a:schemeClr>
                </a:solidFill>
              </a:rPr>
              <a:t>inner interface </a:t>
            </a:r>
            <a:r>
              <a:rPr lang="en-US" sz="2200" dirty="0"/>
              <a:t>of </a:t>
            </a:r>
            <a:r>
              <a:rPr lang="en-US" sz="2200" b="1" dirty="0">
                <a:solidFill>
                  <a:srgbClr val="7030A0"/>
                </a:solidFill>
              </a:rPr>
              <a:t>Map</a:t>
            </a:r>
            <a:r>
              <a:rPr lang="en-US" sz="2200" dirty="0">
                <a:solidFill>
                  <a:srgbClr val="7030A0"/>
                </a:solidFill>
              </a:rPr>
              <a:t> </a:t>
            </a:r>
            <a:r>
              <a:rPr lang="en-US" sz="2200" dirty="0"/>
              <a:t>and has </a:t>
            </a:r>
            <a:r>
              <a:rPr lang="en-US" sz="2200" b="1" dirty="0">
                <a:solidFill>
                  <a:srgbClr val="0070C0"/>
                </a:solidFill>
              </a:rPr>
              <a:t>2 methods </a:t>
            </a:r>
            <a:r>
              <a:rPr lang="en-US" sz="2200" dirty="0"/>
              <a:t>called </a:t>
            </a:r>
            <a:r>
              <a:rPr lang="en-US" sz="2200" b="1" dirty="0" err="1">
                <a:solidFill>
                  <a:srgbClr val="C00000"/>
                </a:solidFill>
              </a:rPr>
              <a:t>getKey</a:t>
            </a:r>
            <a:r>
              <a:rPr lang="en-US" sz="2200" b="1" dirty="0">
                <a:solidFill>
                  <a:srgbClr val="C00000"/>
                </a:solidFill>
              </a:rPr>
              <a:t>() </a:t>
            </a:r>
            <a:r>
              <a:rPr lang="en-US" sz="2200" dirty="0"/>
              <a:t>and </a:t>
            </a:r>
            <a:r>
              <a:rPr lang="en-US" sz="2200" b="1" dirty="0" err="1">
                <a:solidFill>
                  <a:srgbClr val="C00000"/>
                </a:solidFill>
              </a:rPr>
              <a:t>getValue</a:t>
            </a:r>
            <a:r>
              <a:rPr lang="en-US" sz="2200" b="1" dirty="0">
                <a:solidFill>
                  <a:srgbClr val="C00000"/>
                </a:solidFill>
              </a:rPr>
              <a:t>()</a:t>
            </a:r>
          </a:p>
          <a:p>
            <a:pPr marL="457200" indent="-457200">
              <a:buAutoNum type="arabicPeriod"/>
            </a:pPr>
            <a:endParaRPr lang="en-US" sz="2200" dirty="0"/>
          </a:p>
          <a:p>
            <a:pPr marL="457200" indent="-457200">
              <a:buAutoNum type="arabicPeriod"/>
            </a:pPr>
            <a:r>
              <a:rPr lang="en-US" sz="2200" dirty="0"/>
              <a:t>So we will have to get an </a:t>
            </a:r>
            <a:r>
              <a:rPr lang="en-US" sz="2200" b="1" dirty="0" err="1">
                <a:solidFill>
                  <a:srgbClr val="7030A0"/>
                </a:solidFill>
              </a:rPr>
              <a:t>Iterator</a:t>
            </a:r>
            <a:r>
              <a:rPr lang="en-US" sz="2200" dirty="0"/>
              <a:t> over this </a:t>
            </a:r>
            <a:r>
              <a:rPr lang="en-US" sz="2200" b="1" dirty="0">
                <a:solidFill>
                  <a:srgbClr val="7030A0"/>
                </a:solidFill>
              </a:rPr>
              <a:t>Entry</a:t>
            </a:r>
          </a:p>
          <a:p>
            <a:pPr marL="0" indent="0">
              <a:buNone/>
            </a:pPr>
            <a:r>
              <a:rPr lang="en-US" sz="2200" dirty="0"/>
              <a:t>	</a:t>
            </a:r>
          </a:p>
          <a:p>
            <a:pPr marL="0" indent="0">
              <a:buNone/>
            </a:pPr>
            <a:r>
              <a:rPr lang="en-US" sz="2200" dirty="0"/>
              <a:t>            </a:t>
            </a:r>
          </a:p>
          <a:p>
            <a:pPr marL="0" indent="0">
              <a:buNone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Retrieving Key-Value Pairs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1600200"/>
            <a:ext cx="8472518" cy="52578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u="sng" dirty="0"/>
              <a:t>Example:</a:t>
            </a:r>
            <a:endParaRPr lang="en-IN" b="1" u="sng" dirty="0"/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Map&lt;</a:t>
            </a:r>
            <a:r>
              <a:rPr lang="en-IN" b="1" dirty="0" err="1">
                <a:solidFill>
                  <a:srgbClr val="7030A0"/>
                </a:solidFill>
              </a:rPr>
              <a:t>String,Long</a:t>
            </a:r>
            <a:r>
              <a:rPr lang="en-IN" b="1" dirty="0">
                <a:solidFill>
                  <a:srgbClr val="7030A0"/>
                </a:solidFill>
              </a:rPr>
              <a:t>&gt; </a:t>
            </a:r>
            <a:r>
              <a:rPr lang="en-IN" b="1" dirty="0" err="1">
                <a:solidFill>
                  <a:srgbClr val="7030A0"/>
                </a:solidFill>
              </a:rPr>
              <a:t>teamSca</a:t>
            </a:r>
            <a:r>
              <a:rPr lang="en-IN" b="1" dirty="0">
                <a:solidFill>
                  <a:srgbClr val="7030A0"/>
                </a:solidFill>
              </a:rPr>
              <a:t> = new HashMap&lt;&gt;();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.......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Set e=</a:t>
            </a:r>
            <a:r>
              <a:rPr lang="en-IN" b="1" dirty="0" err="1">
                <a:solidFill>
                  <a:srgbClr val="C00000"/>
                </a:solidFill>
              </a:rPr>
              <a:t>teamSca.entrySet</a:t>
            </a:r>
            <a:r>
              <a:rPr lang="en-IN" b="1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C00000"/>
                </a:solidFill>
              </a:rPr>
              <a:t>Iterator</a:t>
            </a:r>
            <a:r>
              <a:rPr lang="en-IN" b="1" dirty="0">
                <a:solidFill>
                  <a:srgbClr val="C00000"/>
                </a:solidFill>
              </a:rPr>
              <a:t>  it=</a:t>
            </a:r>
            <a:r>
              <a:rPr lang="en-IN" b="1" dirty="0" err="1">
                <a:solidFill>
                  <a:srgbClr val="C00000"/>
                </a:solidFill>
              </a:rPr>
              <a:t>e.iterator</a:t>
            </a:r>
            <a:r>
              <a:rPr lang="en-IN" b="1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while(</a:t>
            </a:r>
            <a:r>
              <a:rPr lang="en-IN" b="1" dirty="0" err="1">
                <a:solidFill>
                  <a:srgbClr val="C00000"/>
                </a:solidFill>
              </a:rPr>
              <a:t>it.hasNext</a:t>
            </a:r>
            <a:r>
              <a:rPr lang="en-IN" b="1" dirty="0">
                <a:solidFill>
                  <a:srgbClr val="C00000"/>
                </a:solidFill>
              </a:rPr>
              <a:t>())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    </a:t>
            </a:r>
            <a:r>
              <a:rPr lang="en-IN" b="1" dirty="0" err="1">
                <a:solidFill>
                  <a:srgbClr val="C00000"/>
                </a:solidFill>
              </a:rPr>
              <a:t>Map.Entry</a:t>
            </a:r>
            <a:r>
              <a:rPr lang="en-IN" b="1" dirty="0">
                <a:solidFill>
                  <a:srgbClr val="C00000"/>
                </a:solidFill>
              </a:rPr>
              <a:t> et=(</a:t>
            </a:r>
            <a:r>
              <a:rPr lang="en-IN" b="1" dirty="0" err="1">
                <a:solidFill>
                  <a:srgbClr val="C00000"/>
                </a:solidFill>
              </a:rPr>
              <a:t>Map.Entry</a:t>
            </a:r>
            <a:r>
              <a:rPr lang="en-IN" b="1" dirty="0">
                <a:solidFill>
                  <a:srgbClr val="C00000"/>
                </a:solidFill>
              </a:rPr>
              <a:t>)</a:t>
            </a:r>
            <a:r>
              <a:rPr lang="en-IN" b="1" dirty="0" err="1">
                <a:solidFill>
                  <a:srgbClr val="C00000"/>
                </a:solidFill>
              </a:rPr>
              <a:t>it.next</a:t>
            </a:r>
            <a:r>
              <a:rPr lang="en-IN" b="1" dirty="0">
                <a:solidFill>
                  <a:srgbClr val="C0000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    </a:t>
            </a:r>
            <a:r>
              <a:rPr lang="en-IN" b="1" dirty="0" err="1">
                <a:solidFill>
                  <a:srgbClr val="C00000"/>
                </a:solidFill>
              </a:rPr>
              <a:t>System.out.println</a:t>
            </a:r>
            <a:r>
              <a:rPr lang="en-IN" b="1" dirty="0">
                <a:solidFill>
                  <a:srgbClr val="C00000"/>
                </a:solidFill>
              </a:rPr>
              <a:t>(</a:t>
            </a:r>
            <a:r>
              <a:rPr lang="en-IN" b="1" dirty="0" err="1">
                <a:solidFill>
                  <a:srgbClr val="C00000"/>
                </a:solidFill>
              </a:rPr>
              <a:t>et.getKey</a:t>
            </a:r>
            <a:r>
              <a:rPr lang="en-IN" b="1" dirty="0">
                <a:solidFill>
                  <a:srgbClr val="C00000"/>
                </a:solidFill>
              </a:rPr>
              <a:t>()+","+</a:t>
            </a:r>
            <a:r>
              <a:rPr lang="en-IN" b="1" dirty="0" err="1">
                <a:solidFill>
                  <a:srgbClr val="C00000"/>
                </a:solidFill>
              </a:rPr>
              <a:t>et.getValue</a:t>
            </a:r>
            <a:r>
              <a:rPr lang="en-IN" b="1" dirty="0">
                <a:solidFill>
                  <a:srgbClr val="C00000"/>
                </a:solidFill>
              </a:rPr>
              <a:t>());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C00000"/>
                </a:solidFill>
              </a:rPr>
              <a:t>}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Faizan,8982585147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Afroz,7992202926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Ankit,8962336876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Sachin,9826086245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Checking whether a value exists or not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To </a:t>
            </a:r>
            <a:r>
              <a:rPr lang="en-IN" b="1" dirty="0">
                <a:solidFill>
                  <a:srgbClr val="FFC000"/>
                </a:solidFill>
              </a:rPr>
              <a:t>get </a:t>
            </a:r>
            <a:r>
              <a:rPr lang="en-IN" dirty="0"/>
              <a:t>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-IN" dirty="0"/>
              <a:t> from </a:t>
            </a:r>
            <a:r>
              <a:rPr lang="en-IN" b="1" dirty="0" err="1">
                <a:solidFill>
                  <a:srgbClr val="7030A0"/>
                </a:solidFill>
              </a:rPr>
              <a:t>HashMap</a:t>
            </a:r>
            <a:r>
              <a:rPr lang="en-IN" dirty="0"/>
              <a:t> object we use the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IN" dirty="0"/>
              <a:t>: </a:t>
            </a:r>
          </a:p>
          <a:p>
            <a:pPr marL="0" indent="0">
              <a:buNone/>
            </a:pPr>
            <a:endParaRPr lang="en-IN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IN" b="1" dirty="0" err="1">
                <a:solidFill>
                  <a:srgbClr val="C00000"/>
                </a:solidFill>
              </a:rPr>
              <a:t>boolean</a:t>
            </a:r>
            <a:r>
              <a:rPr lang="en-IN" dirty="0">
                <a:solidFill>
                  <a:srgbClr val="C00000"/>
                </a:solidFill>
              </a:rPr>
              <a:t> </a:t>
            </a:r>
            <a:r>
              <a:rPr lang="en-IN" b="1" dirty="0" err="1">
                <a:solidFill>
                  <a:srgbClr val="C00000"/>
                </a:solidFill>
              </a:rPr>
              <a:t>containsValue</a:t>
            </a:r>
            <a:r>
              <a:rPr lang="en-IN" b="1" dirty="0">
                <a:solidFill>
                  <a:srgbClr val="C00000"/>
                </a:solidFill>
              </a:rPr>
              <a:t>(value) </a:t>
            </a:r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r>
              <a:rPr lang="en-IN" dirty="0"/>
              <a:t>This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method</a:t>
            </a:r>
            <a:r>
              <a:rPr lang="en-IN" dirty="0"/>
              <a:t> returns </a:t>
            </a:r>
            <a:r>
              <a:rPr lang="en-IN" b="1" dirty="0">
                <a:solidFill>
                  <a:srgbClr val="7030A0"/>
                </a:solidFill>
              </a:rPr>
              <a:t>true</a:t>
            </a:r>
            <a:r>
              <a:rPr lang="en-IN" dirty="0"/>
              <a:t> if </a:t>
            </a:r>
            <a:r>
              <a:rPr lang="en-IN" b="1" dirty="0">
                <a:solidFill>
                  <a:srgbClr val="7030A0"/>
                </a:solidFill>
              </a:rPr>
              <a:t>Map</a:t>
            </a:r>
            <a:r>
              <a:rPr lang="en-IN" dirty="0"/>
              <a:t> contains the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specified value</a:t>
            </a:r>
            <a:r>
              <a:rPr lang="en-IN" dirty="0"/>
              <a:t> otherwise returns </a:t>
            </a:r>
            <a:r>
              <a:rPr lang="en-IN" b="1" dirty="0">
                <a:solidFill>
                  <a:srgbClr val="7030A0"/>
                </a:solidFill>
              </a:rPr>
              <a:t>false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51123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import </a:t>
            </a:r>
            <a:r>
              <a:rPr lang="en-IN" b="1" dirty="0" err="1">
                <a:solidFill>
                  <a:srgbClr val="7030A0"/>
                </a:solidFill>
              </a:rPr>
              <a:t>java.util</a:t>
            </a:r>
            <a:r>
              <a:rPr lang="en-IN" b="1" dirty="0">
                <a:solidFill>
                  <a:srgbClr val="7030A0"/>
                </a:solidFill>
              </a:rPr>
              <a:t>.*;</a:t>
            </a:r>
            <a:br>
              <a:rPr lang="en-IN" b="1" dirty="0">
                <a:solidFill>
                  <a:srgbClr val="7030A0"/>
                </a:solidFill>
              </a:rPr>
            </a:br>
            <a:r>
              <a:rPr lang="en-IN" b="1" dirty="0">
                <a:solidFill>
                  <a:srgbClr val="7030A0"/>
                </a:solidFill>
              </a:rPr>
              <a:t>public class </a:t>
            </a:r>
            <a:r>
              <a:rPr lang="en-IN" b="1" dirty="0" err="1">
                <a:solidFill>
                  <a:srgbClr val="7030A0"/>
                </a:solidFill>
              </a:rPr>
              <a:t>HashMapDemo</a:t>
            </a:r>
            <a:r>
              <a:rPr lang="en-IN" b="1" dirty="0">
                <a:solidFill>
                  <a:srgbClr val="7030A0"/>
                </a:solidFill>
              </a:rPr>
              <a:t>{</a:t>
            </a:r>
            <a:br>
              <a:rPr lang="en-IN" b="1" dirty="0">
                <a:solidFill>
                  <a:srgbClr val="7030A0"/>
                </a:solidFill>
              </a:rPr>
            </a:br>
            <a:r>
              <a:rPr lang="en-IN" b="1" dirty="0">
                <a:solidFill>
                  <a:srgbClr val="7030A0"/>
                </a:solidFill>
              </a:rPr>
              <a:t>        public static void main(String </a:t>
            </a:r>
            <a:r>
              <a:rPr lang="en-IN" b="1" dirty="0" err="1">
                <a:solidFill>
                  <a:srgbClr val="7030A0"/>
                </a:solidFill>
              </a:rPr>
              <a:t>args</a:t>
            </a:r>
            <a:r>
              <a:rPr lang="en-IN" b="1" dirty="0">
                <a:solidFill>
                  <a:srgbClr val="7030A0"/>
                </a:solidFill>
              </a:rPr>
              <a:t>[]) {</a:t>
            </a:r>
            <a:br>
              <a:rPr lang="en-IN" b="1" dirty="0">
                <a:solidFill>
                  <a:srgbClr val="7030A0"/>
                </a:solidFill>
              </a:rPr>
            </a:br>
            <a:r>
              <a:rPr lang="en-IN" b="1" dirty="0">
                <a:solidFill>
                  <a:srgbClr val="7030A0"/>
                </a:solidFill>
              </a:rPr>
              <a:t>                Map&lt;</a:t>
            </a:r>
            <a:r>
              <a:rPr lang="en-IN" b="1" dirty="0" err="1">
                <a:solidFill>
                  <a:srgbClr val="7030A0"/>
                </a:solidFill>
              </a:rPr>
              <a:t>String,Long</a:t>
            </a:r>
            <a:r>
              <a:rPr lang="en-IN" b="1" dirty="0">
                <a:solidFill>
                  <a:srgbClr val="7030A0"/>
                </a:solidFill>
              </a:rPr>
              <a:t>&gt; </a:t>
            </a:r>
            <a:r>
              <a:rPr lang="en-IN" b="1" dirty="0" err="1">
                <a:solidFill>
                  <a:srgbClr val="7030A0"/>
                </a:solidFill>
              </a:rPr>
              <a:t>teamSca</a:t>
            </a:r>
            <a:r>
              <a:rPr lang="en-IN" b="1" dirty="0">
                <a:solidFill>
                  <a:srgbClr val="7030A0"/>
                </a:solidFill>
              </a:rPr>
              <a:t> = new HashMap&lt;&gt;();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	   </a:t>
            </a: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Sachin</a:t>
            </a:r>
            <a:r>
              <a:rPr lang="en-IN" b="1" dirty="0">
                <a:solidFill>
                  <a:srgbClr val="7030A0"/>
                </a:solidFill>
              </a:rPr>
              <a:t>", 9826086245L);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	   </a:t>
            </a: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("Afroz",7992202926L 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	   </a:t>
            </a: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(“Faizan", 8982585147L);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	   </a:t>
            </a: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(“Ankit", 8962336876L);</a:t>
            </a:r>
          </a:p>
          <a:p>
            <a:pPr marL="0" indent="0">
              <a:buNone/>
            </a:pPr>
            <a:br>
              <a:rPr lang="en-IN" b="1" dirty="0">
                <a:solidFill>
                  <a:srgbClr val="7030A0"/>
                </a:solidFill>
              </a:rPr>
            </a:br>
            <a:r>
              <a:rPr lang="en-IN" b="1" dirty="0">
                <a:solidFill>
                  <a:srgbClr val="7030A0"/>
                </a:solidFill>
              </a:rPr>
              <a:t>                </a:t>
            </a:r>
            <a:r>
              <a:rPr lang="en-IN" b="1" dirty="0" err="1">
                <a:solidFill>
                  <a:srgbClr val="7030A0"/>
                </a:solidFill>
              </a:rPr>
              <a:t>boolean</a:t>
            </a:r>
            <a:r>
              <a:rPr lang="en-IN" b="1" dirty="0">
                <a:solidFill>
                  <a:srgbClr val="7030A0"/>
                </a:solidFill>
              </a:rPr>
              <a:t> bool = </a:t>
            </a:r>
            <a:r>
              <a:rPr lang="en-IN" b="1" dirty="0" err="1">
                <a:solidFill>
                  <a:srgbClr val="7030A0"/>
                </a:solidFill>
              </a:rPr>
              <a:t>teamSca.containsKey</a:t>
            </a:r>
            <a:r>
              <a:rPr lang="en-IN" b="1" dirty="0">
                <a:solidFill>
                  <a:srgbClr val="7030A0"/>
                </a:solidFill>
              </a:rPr>
              <a:t>(“Sachin");</a:t>
            </a:r>
            <a:br>
              <a:rPr lang="en-IN" b="1" dirty="0">
                <a:solidFill>
                  <a:srgbClr val="7030A0"/>
                </a:solidFill>
              </a:rPr>
            </a:br>
            <a:r>
              <a:rPr lang="en-IN" b="1" dirty="0">
                <a:solidFill>
                  <a:srgbClr val="7030A0"/>
                </a:solidFill>
              </a:rPr>
              <a:t>                </a:t>
            </a:r>
            <a:r>
              <a:rPr lang="en-IN" b="1" dirty="0" err="1">
                <a:solidFill>
                  <a:srgbClr val="7030A0"/>
                </a:solidFill>
              </a:rPr>
              <a:t>System.out.println</a:t>
            </a:r>
            <a:r>
              <a:rPr lang="en-IN" b="1" dirty="0">
                <a:solidFill>
                  <a:srgbClr val="7030A0"/>
                </a:solidFill>
              </a:rPr>
              <a:t>(“Does Sachin is exists in HashMap : " + bool);</a:t>
            </a:r>
            <a:br>
              <a:rPr lang="en-IN" b="1" dirty="0">
                <a:solidFill>
                  <a:srgbClr val="7030A0"/>
                </a:solidFill>
              </a:rPr>
            </a:br>
            <a:br>
              <a:rPr lang="en-IN" b="1" dirty="0">
                <a:solidFill>
                  <a:srgbClr val="7030A0"/>
                </a:solidFill>
              </a:rPr>
            </a:br>
            <a:r>
              <a:rPr lang="en-IN" b="1" dirty="0">
                <a:solidFill>
                  <a:srgbClr val="7030A0"/>
                </a:solidFill>
              </a:rPr>
              <a:t>        }</a:t>
            </a:r>
            <a:br>
              <a:rPr lang="en-IN" b="1" dirty="0">
                <a:solidFill>
                  <a:srgbClr val="7030A0"/>
                </a:solidFill>
              </a:rPr>
            </a:br>
            <a:r>
              <a:rPr lang="en-IN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Does </a:t>
            </a:r>
            <a:r>
              <a:rPr lang="en-IN" b="1" dirty="0" err="1">
                <a:solidFill>
                  <a:srgbClr val="002060"/>
                </a:solidFill>
              </a:rPr>
              <a:t>Sachin</a:t>
            </a:r>
            <a:r>
              <a:rPr lang="en-IN" b="1" dirty="0">
                <a:solidFill>
                  <a:srgbClr val="002060"/>
                </a:solidFill>
              </a:rPr>
              <a:t> is exists in </a:t>
            </a:r>
            <a:r>
              <a:rPr lang="en-IN" b="1" dirty="0" err="1">
                <a:solidFill>
                  <a:srgbClr val="002060"/>
                </a:solidFill>
              </a:rPr>
              <a:t>HashMap</a:t>
            </a:r>
            <a:r>
              <a:rPr lang="en-IN" b="1" dirty="0">
                <a:solidFill>
                  <a:srgbClr val="002060"/>
                </a:solidFill>
              </a:rPr>
              <a:t> : true</a:t>
            </a:r>
          </a:p>
        </p:txBody>
      </p:sp>
    </p:spTree>
    <p:extLst>
      <p:ext uri="{BB962C8B-B14F-4D97-AF65-F5344CB8AC3E}">
        <p14:creationId xmlns:p14="http://schemas.microsoft.com/office/powerpoint/2010/main" val="2084530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size( ) and remove( 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To get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total number of elements </a:t>
            </a:r>
            <a:r>
              <a:rPr lang="en-US" dirty="0"/>
              <a:t>in a </a:t>
            </a:r>
            <a:r>
              <a:rPr lang="en-US" b="1" dirty="0" err="1">
                <a:solidFill>
                  <a:srgbClr val="7030A0"/>
                </a:solidFill>
              </a:rPr>
              <a:t>HashMap</a:t>
            </a:r>
            <a:r>
              <a:rPr lang="en-US" dirty="0"/>
              <a:t> we </a:t>
            </a:r>
            <a:r>
              <a:rPr lang="en-US" b="1" dirty="0">
                <a:solidFill>
                  <a:srgbClr val="00B050"/>
                </a:solidFill>
              </a:rPr>
              <a:t>use</a:t>
            </a:r>
            <a:r>
              <a:rPr lang="en-US" dirty="0"/>
              <a:t> the method: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public </a:t>
            </a:r>
            <a:r>
              <a:rPr lang="en-US" b="1" dirty="0" err="1">
                <a:solidFill>
                  <a:srgbClr val="C00000"/>
                </a:solidFill>
              </a:rPr>
              <a:t>int</a:t>
            </a:r>
            <a:r>
              <a:rPr lang="en-US" b="1" dirty="0">
                <a:solidFill>
                  <a:srgbClr val="C00000"/>
                </a:solidFill>
              </a:rPr>
              <a:t> size()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To </a:t>
            </a:r>
            <a:r>
              <a:rPr lang="en-US" b="1" dirty="0">
                <a:solidFill>
                  <a:srgbClr val="00B050"/>
                </a:solidFill>
              </a:rPr>
              <a:t>remove</a:t>
            </a:r>
            <a:r>
              <a:rPr lang="en-US" dirty="0"/>
              <a:t> a </a:t>
            </a:r>
            <a:r>
              <a:rPr lang="en-US" b="1" dirty="0">
                <a:solidFill>
                  <a:srgbClr val="002060"/>
                </a:solidFill>
              </a:rPr>
              <a:t>particular key </a:t>
            </a:r>
            <a:r>
              <a:rPr lang="en-US" dirty="0"/>
              <a:t>from the </a:t>
            </a:r>
            <a:r>
              <a:rPr lang="en-US" b="1" dirty="0">
                <a:solidFill>
                  <a:srgbClr val="7030A0"/>
                </a:solidFill>
              </a:rPr>
              <a:t>HashMap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we use the method: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public Object remove(key)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method</a:t>
            </a:r>
            <a:r>
              <a:rPr lang="en-US" dirty="0"/>
              <a:t> removes the </a:t>
            </a:r>
            <a:r>
              <a:rPr lang="en-US" b="1" dirty="0">
                <a:solidFill>
                  <a:srgbClr val="FFC000"/>
                </a:solidFill>
              </a:rPr>
              <a:t>specified entry </a:t>
            </a:r>
            <a:r>
              <a:rPr lang="en-US" dirty="0"/>
              <a:t>from the </a:t>
            </a:r>
            <a:r>
              <a:rPr lang="en-US" b="1" dirty="0">
                <a:solidFill>
                  <a:srgbClr val="7030A0"/>
                </a:solidFill>
              </a:rPr>
              <a:t>HashMap</a:t>
            </a:r>
            <a:r>
              <a:rPr lang="en-US" dirty="0"/>
              <a:t> whose </a:t>
            </a:r>
            <a:r>
              <a:rPr lang="en-US" b="1" dirty="0">
                <a:solidFill>
                  <a:srgbClr val="0070C0"/>
                </a:solidFill>
              </a:rPr>
              <a:t>key</a:t>
            </a:r>
            <a:r>
              <a:rPr lang="en-US" dirty="0"/>
              <a:t> is </a:t>
            </a:r>
            <a:r>
              <a:rPr lang="en-US" b="1" dirty="0">
                <a:solidFill>
                  <a:srgbClr val="00B050"/>
                </a:solidFill>
              </a:rPr>
              <a:t>passed</a:t>
            </a:r>
            <a:r>
              <a:rPr lang="en-US" dirty="0"/>
              <a:t> as </a:t>
            </a:r>
            <a:r>
              <a:rPr lang="en-US" b="1" dirty="0">
                <a:solidFill>
                  <a:srgbClr val="002060"/>
                </a:solidFill>
              </a:rPr>
              <a:t>argument</a:t>
            </a:r>
            <a:r>
              <a:rPr lang="en-US" dirty="0"/>
              <a:t> and </a:t>
            </a:r>
            <a:r>
              <a:rPr lang="en-US" b="1" dirty="0">
                <a:solidFill>
                  <a:srgbClr val="0070C0"/>
                </a:solidFill>
              </a:rPr>
              <a:t>returns </a:t>
            </a:r>
            <a:r>
              <a:rPr lang="en-US" dirty="0"/>
              <a:t>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deleted value</a:t>
            </a:r>
            <a:endParaRPr lang="en-IN" b="1" dirty="0">
              <a:solidFill>
                <a:schemeClr val="tx2">
                  <a:lumMod val="75000"/>
                </a:schemeClr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3111976-79BC-784C-3DBE-66F795ACB290}"/>
              </a:ext>
            </a:extLst>
          </p:cNvPr>
          <p:cNvCxnSpPr>
            <a:cxnSpLocks/>
          </p:cNvCxnSpPr>
          <p:nvPr/>
        </p:nvCxnSpPr>
        <p:spPr>
          <a:xfrm>
            <a:off x="539552" y="3284984"/>
            <a:ext cx="80648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2557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values are stored in Map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 A </a:t>
            </a:r>
            <a:r>
              <a:rPr lang="en-IN" b="1" dirty="0">
                <a:solidFill>
                  <a:srgbClr val="7030A0"/>
                </a:solidFill>
              </a:rPr>
              <a:t>Map</a:t>
            </a:r>
            <a:r>
              <a:rPr lang="en-IN" dirty="0"/>
              <a:t> stores </a:t>
            </a:r>
            <a:r>
              <a:rPr lang="en-IN" b="1" dirty="0">
                <a:solidFill>
                  <a:srgbClr val="00B050"/>
                </a:solidFill>
              </a:rPr>
              <a:t>data</a:t>
            </a:r>
            <a:r>
              <a:rPr lang="en-IN" dirty="0"/>
              <a:t> in </a:t>
            </a:r>
            <a:r>
              <a:rPr lang="en-IN" b="1" u="sng" dirty="0">
                <a:solidFill>
                  <a:srgbClr val="C00000"/>
                </a:solidFill>
              </a:rPr>
              <a:t>pairs</a:t>
            </a:r>
            <a:r>
              <a:rPr lang="en-IN" dirty="0"/>
              <a:t> called </a:t>
            </a:r>
            <a:r>
              <a:rPr lang="en-IN" b="1" u="sng" dirty="0">
                <a:solidFill>
                  <a:srgbClr val="0070C0"/>
                </a:solidFill>
              </a:rPr>
              <a:t>key-value</a:t>
            </a:r>
            <a:r>
              <a:rPr lang="en-IN" dirty="0"/>
              <a:t> pairs.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2. Each </a:t>
            </a:r>
            <a:r>
              <a:rPr lang="en-IN" b="1" dirty="0">
                <a:solidFill>
                  <a:srgbClr val="0070C0"/>
                </a:solidFill>
              </a:rPr>
              <a:t>key-value</a:t>
            </a:r>
            <a:r>
              <a:rPr lang="en-IN" dirty="0"/>
              <a:t> pair </a:t>
            </a:r>
            <a:r>
              <a:rPr lang="en-IN" b="1" dirty="0">
                <a:solidFill>
                  <a:srgbClr val="00B050"/>
                </a:solidFill>
              </a:rPr>
              <a:t>saved</a:t>
            </a:r>
            <a:r>
              <a:rPr lang="en-IN" dirty="0"/>
              <a:t> as an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en-IN" dirty="0"/>
              <a:t> of  type </a:t>
            </a:r>
            <a:r>
              <a:rPr lang="en-IN" b="1" dirty="0">
                <a:solidFill>
                  <a:srgbClr val="7030A0"/>
                </a:solidFill>
              </a:rPr>
              <a:t>Entry.</a:t>
            </a:r>
          </a:p>
          <a:p>
            <a:pPr marL="0" indent="0">
              <a:buNone/>
            </a:pP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3. Each </a:t>
            </a:r>
            <a:r>
              <a:rPr lang="en-IN" b="1" dirty="0">
                <a:solidFill>
                  <a:srgbClr val="7030A0"/>
                </a:solidFill>
              </a:rPr>
              <a:t>Entry</a:t>
            </a:r>
            <a:r>
              <a:rPr lang="en-IN" dirty="0"/>
              <a:t> must have a </a:t>
            </a:r>
            <a:r>
              <a:rPr lang="en-IN" b="1" dirty="0">
                <a:solidFill>
                  <a:srgbClr val="FFC000"/>
                </a:solidFill>
              </a:rPr>
              <a:t>unique keys </a:t>
            </a:r>
            <a:r>
              <a:rPr lang="en-IN" dirty="0"/>
              <a:t>in the </a:t>
            </a:r>
            <a:r>
              <a:rPr lang="en-IN" b="1" dirty="0">
                <a:solidFill>
                  <a:srgbClr val="7030A0"/>
                </a:solidFill>
              </a:rPr>
              <a:t>Map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651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import </a:t>
            </a:r>
            <a:r>
              <a:rPr lang="en-IN" b="1" dirty="0" err="1">
                <a:solidFill>
                  <a:srgbClr val="7030A0"/>
                </a:solidFill>
              </a:rPr>
              <a:t>java.util</a:t>
            </a:r>
            <a:r>
              <a:rPr lang="en-IN" b="1" dirty="0">
                <a:solidFill>
                  <a:srgbClr val="7030A0"/>
                </a:solidFill>
              </a:rPr>
              <a:t>.*;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public class </a:t>
            </a:r>
            <a:r>
              <a:rPr lang="en-IN" b="1" dirty="0" err="1">
                <a:solidFill>
                  <a:srgbClr val="7030A0"/>
                </a:solidFill>
              </a:rPr>
              <a:t>HashMapDemo</a:t>
            </a:r>
            <a:r>
              <a:rPr lang="en-IN" b="1" dirty="0">
                <a:solidFill>
                  <a:srgbClr val="7030A0"/>
                </a:solidFill>
              </a:rPr>
              <a:t>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public static void main(String </a:t>
            </a:r>
            <a:r>
              <a:rPr lang="en-IN" b="1" dirty="0" err="1">
                <a:solidFill>
                  <a:srgbClr val="7030A0"/>
                </a:solidFill>
              </a:rPr>
              <a:t>args</a:t>
            </a:r>
            <a:r>
              <a:rPr lang="en-IN" b="1" dirty="0">
                <a:solidFill>
                  <a:srgbClr val="7030A0"/>
                </a:solidFill>
              </a:rPr>
              <a:t>[]) {</a:t>
            </a:r>
          </a:p>
          <a:p>
            <a:pPr marL="0" indent="0">
              <a:buNone/>
            </a:pPr>
            <a:r>
              <a:rPr lang="en-IN" b="1" dirty="0"/>
              <a:t>	</a:t>
            </a:r>
            <a:r>
              <a:rPr lang="en-IN" b="1" dirty="0">
                <a:solidFill>
                  <a:srgbClr val="7030A0"/>
                </a:solidFill>
              </a:rPr>
              <a:t>   Map&lt;</a:t>
            </a:r>
            <a:r>
              <a:rPr lang="en-IN" b="1" dirty="0" err="1">
                <a:solidFill>
                  <a:srgbClr val="7030A0"/>
                </a:solidFill>
              </a:rPr>
              <a:t>String,Long</a:t>
            </a:r>
            <a:r>
              <a:rPr lang="en-IN" b="1" dirty="0">
                <a:solidFill>
                  <a:srgbClr val="7030A0"/>
                </a:solidFill>
              </a:rPr>
              <a:t>&gt; </a:t>
            </a:r>
            <a:r>
              <a:rPr lang="en-IN" b="1" dirty="0" err="1">
                <a:solidFill>
                  <a:srgbClr val="7030A0"/>
                </a:solidFill>
              </a:rPr>
              <a:t>teamSca</a:t>
            </a:r>
            <a:r>
              <a:rPr lang="en-IN" b="1" dirty="0">
                <a:solidFill>
                  <a:srgbClr val="7030A0"/>
                </a:solidFill>
              </a:rPr>
              <a:t> = new HashMap&lt;&gt;();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	   </a:t>
            </a: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Sachin</a:t>
            </a:r>
            <a:r>
              <a:rPr lang="en-IN" b="1" dirty="0">
                <a:solidFill>
                  <a:srgbClr val="7030A0"/>
                </a:solidFill>
              </a:rPr>
              <a:t>", 9826086245L);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	   </a:t>
            </a: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(“Afroz",7992202926L 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	   </a:t>
            </a: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(“Faizan", 8982585147L);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	   </a:t>
            </a: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(“Ankit", 8962336876L);</a:t>
            </a:r>
          </a:p>
          <a:p>
            <a:pPr marL="0" indent="0">
              <a:buNone/>
            </a:pPr>
            <a:r>
              <a:rPr lang="en-IN" b="1" dirty="0"/>
              <a:t>	  </a:t>
            </a:r>
            <a:r>
              <a:rPr lang="en-IN" b="1" dirty="0" err="1">
                <a:solidFill>
                  <a:srgbClr val="7030A0"/>
                </a:solidFill>
              </a:rPr>
              <a:t>System.out.println</a:t>
            </a:r>
            <a:r>
              <a:rPr lang="en-IN" b="1" dirty="0">
                <a:solidFill>
                  <a:srgbClr val="7030A0"/>
                </a:solidFill>
              </a:rPr>
              <a:t>("The size of HashMap is : " + </a:t>
            </a:r>
            <a:r>
              <a:rPr lang="en-IN" b="1" dirty="0" err="1">
                <a:solidFill>
                  <a:srgbClr val="7030A0"/>
                </a:solidFill>
              </a:rPr>
              <a:t>hm.size</a:t>
            </a:r>
            <a:r>
              <a:rPr lang="en-IN" b="1" dirty="0">
                <a:solidFill>
                  <a:srgbClr val="7030A0"/>
                </a:solidFill>
              </a:rPr>
              <a:t>());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	  </a:t>
            </a:r>
            <a:r>
              <a:rPr lang="en-IN" b="1" dirty="0" err="1">
                <a:solidFill>
                  <a:srgbClr val="7030A0"/>
                </a:solidFill>
              </a:rPr>
              <a:t>hm.remove</a:t>
            </a:r>
            <a:r>
              <a:rPr lang="en-IN" b="1" dirty="0">
                <a:solidFill>
                  <a:srgbClr val="7030A0"/>
                </a:solidFill>
              </a:rPr>
              <a:t>(“Afroz");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</a:t>
            </a:r>
            <a:r>
              <a:rPr lang="en-IN" b="1" dirty="0" err="1">
                <a:solidFill>
                  <a:srgbClr val="7030A0"/>
                </a:solidFill>
              </a:rPr>
              <a:t>System.out.println</a:t>
            </a:r>
            <a:r>
              <a:rPr lang="en-IN" b="1" dirty="0">
                <a:solidFill>
                  <a:srgbClr val="7030A0"/>
                </a:solidFill>
              </a:rPr>
              <a:t>("The size of HashMap after alteration is : "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                        + </a:t>
            </a:r>
            <a:r>
              <a:rPr lang="en-IN" b="1" dirty="0" err="1">
                <a:solidFill>
                  <a:srgbClr val="7030A0"/>
                </a:solidFill>
              </a:rPr>
              <a:t>hm.size</a:t>
            </a:r>
            <a:r>
              <a:rPr lang="en-IN" b="1" dirty="0">
                <a:solidFill>
                  <a:srgbClr val="7030A0"/>
                </a:solidFill>
              </a:rPr>
              <a:t>());</a:t>
            </a:r>
          </a:p>
          <a:p>
            <a:pPr marL="0" indent="0">
              <a:buNone/>
            </a:pPr>
            <a:endParaRPr lang="en-IN" b="1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    }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22756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The size of </a:t>
            </a:r>
            <a:r>
              <a:rPr lang="en-IN" b="1" dirty="0" err="1">
                <a:solidFill>
                  <a:srgbClr val="002060"/>
                </a:solidFill>
              </a:rPr>
              <a:t>HashMap</a:t>
            </a:r>
            <a:r>
              <a:rPr lang="en-IN" b="1" dirty="0">
                <a:solidFill>
                  <a:srgbClr val="002060"/>
                </a:solidFill>
              </a:rPr>
              <a:t> is : 4  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The size of HashMap after alteration is : 3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50272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TreeMap</a:t>
            </a:r>
            <a:r>
              <a:rPr lang="en-US" dirty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r>
              <a:rPr lang="en-IN" b="1" dirty="0" err="1">
                <a:solidFill>
                  <a:srgbClr val="7030A0"/>
                </a:solidFill>
              </a:rPr>
              <a:t>TreeMap</a:t>
            </a:r>
            <a:r>
              <a:rPr lang="en-IN" dirty="0"/>
              <a:t> class implements </a:t>
            </a:r>
            <a:r>
              <a:rPr lang="en-IN" b="1" dirty="0" err="1">
                <a:solidFill>
                  <a:srgbClr val="7030A0"/>
                </a:solidFill>
              </a:rPr>
              <a:t>NavigableMap</a:t>
            </a:r>
            <a:r>
              <a:rPr lang="en-IN" dirty="0"/>
              <a:t> , </a:t>
            </a:r>
            <a:r>
              <a:rPr lang="en-IN" b="1" dirty="0" err="1">
                <a:solidFill>
                  <a:srgbClr val="7030A0"/>
                </a:solidFill>
              </a:rPr>
              <a:t>SortedMap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7030A0"/>
                </a:solidFill>
              </a:rPr>
              <a:t>Map</a:t>
            </a:r>
            <a:r>
              <a:rPr lang="en-IN" dirty="0"/>
              <a:t> interfaces.</a:t>
            </a:r>
          </a:p>
          <a:p>
            <a:endParaRPr lang="en-US" dirty="0"/>
          </a:p>
        </p:txBody>
      </p:sp>
      <p:pic>
        <p:nvPicPr>
          <p:cNvPr id="4" name="Picture 3" descr="hashma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0298" y="3429000"/>
            <a:ext cx="3571900" cy="2928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9341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TreeMap</a:t>
            </a:r>
            <a:r>
              <a:rPr lang="en-US" dirty="0"/>
              <a:t> class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1.The </a:t>
            </a:r>
            <a:r>
              <a:rPr lang="en-IN" b="1" dirty="0" err="1">
                <a:solidFill>
                  <a:srgbClr val="7030A0"/>
                </a:solidFill>
              </a:rPr>
              <a:t>TreeMap</a:t>
            </a:r>
            <a:r>
              <a:rPr lang="en-IN" dirty="0"/>
              <a:t> class </a:t>
            </a:r>
            <a:r>
              <a:rPr lang="en-IN" b="1" dirty="0">
                <a:solidFill>
                  <a:schemeClr val="tx2"/>
                </a:solidFill>
              </a:rPr>
              <a:t>implements</a:t>
            </a:r>
            <a:r>
              <a:rPr lang="en-IN" dirty="0"/>
              <a:t> the </a:t>
            </a:r>
            <a:r>
              <a:rPr lang="en-IN" b="1" dirty="0">
                <a:solidFill>
                  <a:srgbClr val="7030A0"/>
                </a:solidFill>
              </a:rPr>
              <a:t>Map</a:t>
            </a:r>
            <a:r>
              <a:rPr lang="en-IN" dirty="0"/>
              <a:t> interface by </a:t>
            </a:r>
            <a:r>
              <a:rPr lang="en-IN" b="1" dirty="0">
                <a:solidFill>
                  <a:srgbClr val="FFC000"/>
                </a:solidFill>
              </a:rPr>
              <a:t>using</a:t>
            </a:r>
            <a:r>
              <a:rPr lang="en-IN" dirty="0"/>
              <a:t> a </a:t>
            </a:r>
            <a:r>
              <a:rPr lang="en-IN" b="1" dirty="0">
                <a:solidFill>
                  <a:srgbClr val="00B050"/>
                </a:solidFill>
              </a:rPr>
              <a:t>Binary Search Tree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2. A </a:t>
            </a:r>
            <a:r>
              <a:rPr lang="en-IN" b="1" dirty="0" err="1">
                <a:solidFill>
                  <a:srgbClr val="7030A0"/>
                </a:solidFill>
              </a:rPr>
              <a:t>TreeMap</a:t>
            </a:r>
            <a:r>
              <a:rPr lang="en-IN" dirty="0"/>
              <a:t> provides an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efficient means </a:t>
            </a:r>
            <a:r>
              <a:rPr lang="en-IN" dirty="0"/>
              <a:t>of storing </a:t>
            </a:r>
            <a:r>
              <a:rPr lang="en-IN" b="1" dirty="0">
                <a:solidFill>
                  <a:srgbClr val="0070C0"/>
                </a:solidFill>
              </a:rPr>
              <a:t>key/value </a:t>
            </a:r>
            <a:r>
              <a:rPr lang="en-IN" dirty="0"/>
              <a:t>pairs in </a:t>
            </a:r>
            <a:r>
              <a:rPr lang="en-IN" b="1" dirty="0">
                <a:solidFill>
                  <a:srgbClr val="C00000"/>
                </a:solidFill>
              </a:rPr>
              <a:t>sorted order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3. </a:t>
            </a:r>
            <a:r>
              <a:rPr lang="en-IN" b="1" dirty="0">
                <a:solidFill>
                  <a:srgbClr val="0070C0"/>
                </a:solidFill>
              </a:rPr>
              <a:t>Doesn’t</a:t>
            </a:r>
            <a:r>
              <a:rPr lang="en-IN" dirty="0"/>
              <a:t> store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duplicates </a:t>
            </a:r>
          </a:p>
        </p:txBody>
      </p:sp>
    </p:spTree>
    <p:extLst>
      <p:ext uri="{BB962C8B-B14F-4D97-AF65-F5344CB8AC3E}">
        <p14:creationId xmlns:p14="http://schemas.microsoft.com/office/powerpoint/2010/main" val="2327568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import </a:t>
            </a:r>
            <a:r>
              <a:rPr lang="en-IN" b="1" dirty="0" err="1">
                <a:solidFill>
                  <a:srgbClr val="7030A0"/>
                </a:solidFill>
              </a:rPr>
              <a:t>java.util</a:t>
            </a:r>
            <a:r>
              <a:rPr lang="en-IN" b="1" dirty="0">
                <a:solidFill>
                  <a:srgbClr val="7030A0"/>
                </a:solidFill>
              </a:rPr>
              <a:t>.*;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class </a:t>
            </a:r>
            <a:r>
              <a:rPr lang="en-IN" b="1" dirty="0" err="1">
                <a:solidFill>
                  <a:srgbClr val="7030A0"/>
                </a:solidFill>
              </a:rPr>
              <a:t>TreeMapDemo</a:t>
            </a:r>
            <a:r>
              <a:rPr lang="en-IN" b="1" dirty="0">
                <a:solidFill>
                  <a:srgbClr val="7030A0"/>
                </a:solidFill>
              </a:rPr>
              <a:t>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public static void main(String </a:t>
            </a:r>
            <a:r>
              <a:rPr lang="en-IN" b="1" dirty="0" err="1">
                <a:solidFill>
                  <a:srgbClr val="7030A0"/>
                </a:solidFill>
              </a:rPr>
              <a:t>args</a:t>
            </a:r>
            <a:r>
              <a:rPr lang="en-IN" b="1" dirty="0">
                <a:solidFill>
                  <a:srgbClr val="7030A0"/>
                </a:solidFill>
              </a:rPr>
              <a:t>[])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Map&lt;</a:t>
            </a:r>
            <a:r>
              <a:rPr lang="en-IN" b="1" dirty="0" err="1">
                <a:solidFill>
                  <a:srgbClr val="7030A0"/>
                </a:solidFill>
              </a:rPr>
              <a:t>String,Long</a:t>
            </a:r>
            <a:r>
              <a:rPr lang="en-IN" b="1" dirty="0">
                <a:solidFill>
                  <a:srgbClr val="7030A0"/>
                </a:solidFill>
              </a:rPr>
              <a:t>&gt; </a:t>
            </a:r>
            <a:r>
              <a:rPr lang="en-IN" b="1" dirty="0" err="1">
                <a:solidFill>
                  <a:srgbClr val="7030A0"/>
                </a:solidFill>
              </a:rPr>
              <a:t>teamSca</a:t>
            </a:r>
            <a:r>
              <a:rPr lang="en-IN" b="1" dirty="0">
                <a:solidFill>
                  <a:srgbClr val="7030A0"/>
                </a:solidFill>
              </a:rPr>
              <a:t> = new </a:t>
            </a:r>
            <a:r>
              <a:rPr lang="en-IN" b="1" dirty="0" err="1">
                <a:solidFill>
                  <a:srgbClr val="7030A0"/>
                </a:solidFill>
              </a:rPr>
              <a:t>TreeMap</a:t>
            </a:r>
            <a:r>
              <a:rPr lang="en-IN" b="1" dirty="0">
                <a:solidFill>
                  <a:srgbClr val="7030A0"/>
                </a:solidFill>
              </a:rPr>
              <a:t>&lt;&gt;();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Sachin</a:t>
            </a:r>
            <a:r>
              <a:rPr lang="en-IN" b="1" dirty="0">
                <a:solidFill>
                  <a:srgbClr val="7030A0"/>
                </a:solidFill>
              </a:rPr>
              <a:t>", 9826086245L);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(“Afroz",7992202926L );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(“Faizan", 8982585147L);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(“Ankit", 8962336876L);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7030A0"/>
                </a:solidFill>
              </a:rPr>
              <a:t>System.out.println</a:t>
            </a:r>
            <a:r>
              <a:rPr lang="en-US" b="1" dirty="0">
                <a:solidFill>
                  <a:srgbClr val="7030A0"/>
                </a:solidFill>
              </a:rPr>
              <a:t>(</a:t>
            </a:r>
            <a:r>
              <a:rPr lang="en-US" b="1" dirty="0" err="1">
                <a:solidFill>
                  <a:srgbClr val="7030A0"/>
                </a:solidFill>
              </a:rPr>
              <a:t>teamSca</a:t>
            </a:r>
            <a:r>
              <a:rPr lang="en-US" b="1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36456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Output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{Afroz=7992202926, Ankit=8962336876 Faizan=8982585147, Sachin=9826086245}</a:t>
            </a:r>
          </a:p>
        </p:txBody>
      </p:sp>
    </p:spTree>
    <p:extLst>
      <p:ext uri="{BB962C8B-B14F-4D97-AF65-F5344CB8AC3E}">
        <p14:creationId xmlns:p14="http://schemas.microsoft.com/office/powerpoint/2010/main" val="31389243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import </a:t>
            </a:r>
            <a:r>
              <a:rPr lang="en-IN" b="1" dirty="0" err="1">
                <a:solidFill>
                  <a:srgbClr val="7030A0"/>
                </a:solidFill>
              </a:rPr>
              <a:t>java.util</a:t>
            </a:r>
            <a:r>
              <a:rPr lang="en-IN" b="1" dirty="0">
                <a:solidFill>
                  <a:srgbClr val="7030A0"/>
                </a:solidFill>
              </a:rPr>
              <a:t>.*;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class </a:t>
            </a:r>
            <a:r>
              <a:rPr lang="en-IN" b="1" dirty="0" err="1">
                <a:solidFill>
                  <a:srgbClr val="7030A0"/>
                </a:solidFill>
              </a:rPr>
              <a:t>TreeMapDemo</a:t>
            </a:r>
            <a:r>
              <a:rPr lang="en-IN" b="1" dirty="0">
                <a:solidFill>
                  <a:srgbClr val="7030A0"/>
                </a:solidFill>
              </a:rPr>
              <a:t>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public static void main(String </a:t>
            </a:r>
            <a:r>
              <a:rPr lang="en-IN" b="1" dirty="0" err="1">
                <a:solidFill>
                  <a:srgbClr val="7030A0"/>
                </a:solidFill>
              </a:rPr>
              <a:t>args</a:t>
            </a:r>
            <a:r>
              <a:rPr lang="en-IN" b="1" dirty="0">
                <a:solidFill>
                  <a:srgbClr val="7030A0"/>
                </a:solidFill>
              </a:rPr>
              <a:t>[]) 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Map&lt;</a:t>
            </a:r>
            <a:r>
              <a:rPr lang="en-IN" b="1" dirty="0" err="1">
                <a:solidFill>
                  <a:srgbClr val="7030A0"/>
                </a:solidFill>
              </a:rPr>
              <a:t>String,Long</a:t>
            </a:r>
            <a:r>
              <a:rPr lang="en-IN" b="1" dirty="0">
                <a:solidFill>
                  <a:srgbClr val="7030A0"/>
                </a:solidFill>
              </a:rPr>
              <a:t>&gt; </a:t>
            </a:r>
            <a:r>
              <a:rPr lang="en-IN" b="1" dirty="0" err="1">
                <a:solidFill>
                  <a:srgbClr val="7030A0"/>
                </a:solidFill>
              </a:rPr>
              <a:t>teamSca</a:t>
            </a:r>
            <a:r>
              <a:rPr lang="en-IN" b="1" dirty="0">
                <a:solidFill>
                  <a:srgbClr val="7030A0"/>
                </a:solidFill>
              </a:rPr>
              <a:t> = new </a:t>
            </a:r>
            <a:r>
              <a:rPr lang="en-IN" b="1" dirty="0" err="1">
                <a:solidFill>
                  <a:srgbClr val="7030A0"/>
                </a:solidFill>
              </a:rPr>
              <a:t>TreeMap</a:t>
            </a:r>
            <a:r>
              <a:rPr lang="en-IN" b="1" dirty="0">
                <a:solidFill>
                  <a:srgbClr val="7030A0"/>
                </a:solidFill>
              </a:rPr>
              <a:t>&lt;&gt;();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("</a:t>
            </a:r>
            <a:r>
              <a:rPr lang="en-IN" b="1" dirty="0" err="1">
                <a:solidFill>
                  <a:srgbClr val="7030A0"/>
                </a:solidFill>
              </a:rPr>
              <a:t>Sachin</a:t>
            </a:r>
            <a:r>
              <a:rPr lang="en-IN" b="1" dirty="0">
                <a:solidFill>
                  <a:srgbClr val="7030A0"/>
                </a:solidFill>
              </a:rPr>
              <a:t>", 9826086245L);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("Afroz",7992202926L );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 dirty="0">
                <a:solidFill>
                  <a:srgbClr val="7030A0"/>
                </a:solidFill>
              </a:rPr>
              <a:t>(“Faizan", 8982585147L);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7030A0"/>
                </a:solidFill>
              </a:rPr>
              <a:t>teamSca.put</a:t>
            </a:r>
            <a:r>
              <a:rPr lang="en-IN" b="1">
                <a:solidFill>
                  <a:srgbClr val="7030A0"/>
                </a:solidFill>
              </a:rPr>
              <a:t>(“Ankit", </a:t>
            </a:r>
            <a:r>
              <a:rPr lang="en-IN" b="1" dirty="0">
                <a:solidFill>
                  <a:srgbClr val="7030A0"/>
                </a:solidFill>
              </a:rPr>
              <a:t>8962336876L);</a:t>
            </a:r>
          </a:p>
        </p:txBody>
      </p:sp>
    </p:spTree>
    <p:extLst>
      <p:ext uri="{BB962C8B-B14F-4D97-AF65-F5344CB8AC3E}">
        <p14:creationId xmlns:p14="http://schemas.microsoft.com/office/powerpoint/2010/main" val="14036456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Set e=</a:t>
            </a:r>
            <a:r>
              <a:rPr lang="en-IN" b="1" dirty="0" err="1">
                <a:solidFill>
                  <a:srgbClr val="7030A0"/>
                </a:solidFill>
              </a:rPr>
              <a:t>teamSca.entrySet</a:t>
            </a:r>
            <a:r>
              <a:rPr lang="en-IN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 err="1">
                <a:solidFill>
                  <a:srgbClr val="7030A0"/>
                </a:solidFill>
              </a:rPr>
              <a:t>Iterator</a:t>
            </a:r>
            <a:r>
              <a:rPr lang="en-IN" b="1" dirty="0">
                <a:solidFill>
                  <a:srgbClr val="7030A0"/>
                </a:solidFill>
              </a:rPr>
              <a:t>  it=</a:t>
            </a:r>
            <a:r>
              <a:rPr lang="en-IN" b="1" dirty="0" err="1">
                <a:solidFill>
                  <a:srgbClr val="7030A0"/>
                </a:solidFill>
              </a:rPr>
              <a:t>e.iterator</a:t>
            </a:r>
            <a:r>
              <a:rPr lang="en-IN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while(</a:t>
            </a:r>
            <a:r>
              <a:rPr lang="en-IN" b="1" dirty="0" err="1">
                <a:solidFill>
                  <a:srgbClr val="7030A0"/>
                </a:solidFill>
              </a:rPr>
              <a:t>it.hasNext</a:t>
            </a:r>
            <a:r>
              <a:rPr lang="en-IN" b="1" dirty="0">
                <a:solidFill>
                  <a:srgbClr val="7030A0"/>
                </a:solidFill>
              </a:rPr>
              <a:t>())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{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Entry et=(</a:t>
            </a:r>
            <a:r>
              <a:rPr lang="en-IN" b="1" dirty="0" err="1">
                <a:solidFill>
                  <a:srgbClr val="7030A0"/>
                </a:solidFill>
              </a:rPr>
              <a:t>Map.Entry</a:t>
            </a:r>
            <a:r>
              <a:rPr lang="en-IN" b="1" dirty="0">
                <a:solidFill>
                  <a:srgbClr val="7030A0"/>
                </a:solidFill>
              </a:rPr>
              <a:t>)</a:t>
            </a:r>
            <a:r>
              <a:rPr lang="en-IN" b="1" dirty="0" err="1">
                <a:solidFill>
                  <a:srgbClr val="7030A0"/>
                </a:solidFill>
              </a:rPr>
              <a:t>it.next</a:t>
            </a:r>
            <a:r>
              <a:rPr lang="en-IN" b="1" dirty="0">
                <a:solidFill>
                  <a:srgbClr val="7030A0"/>
                </a:solidFill>
              </a:rPr>
              <a:t>();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    </a:t>
            </a:r>
            <a:r>
              <a:rPr lang="en-IN" b="1" dirty="0" err="1">
                <a:solidFill>
                  <a:srgbClr val="7030A0"/>
                </a:solidFill>
              </a:rPr>
              <a:t>System.out.println</a:t>
            </a:r>
            <a:r>
              <a:rPr lang="en-IN" b="1" dirty="0">
                <a:solidFill>
                  <a:srgbClr val="7030A0"/>
                </a:solidFill>
              </a:rPr>
              <a:t>(</a:t>
            </a:r>
            <a:r>
              <a:rPr lang="en-IN" b="1" dirty="0" err="1">
                <a:solidFill>
                  <a:srgbClr val="7030A0"/>
                </a:solidFill>
              </a:rPr>
              <a:t>et.getKey</a:t>
            </a:r>
            <a:r>
              <a:rPr lang="en-IN" b="1" dirty="0">
                <a:solidFill>
                  <a:srgbClr val="7030A0"/>
                </a:solidFill>
              </a:rPr>
              <a:t>()+","+</a:t>
            </a:r>
            <a:r>
              <a:rPr lang="en-IN" b="1" dirty="0" err="1">
                <a:solidFill>
                  <a:srgbClr val="7030A0"/>
                </a:solidFill>
              </a:rPr>
              <a:t>et.getValue</a:t>
            </a:r>
            <a:r>
              <a:rPr lang="en-IN" b="1" dirty="0">
                <a:solidFill>
                  <a:srgbClr val="7030A0"/>
                </a:solidFill>
              </a:rPr>
              <a:t>());</a:t>
            </a:r>
          </a:p>
          <a:p>
            <a:pPr marL="0" indent="0">
              <a:buNone/>
            </a:pPr>
            <a:r>
              <a:rPr lang="en-IN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}</a:t>
            </a:r>
          </a:p>
          <a:p>
            <a:pPr marL="0" indent="0">
              <a:buNone/>
            </a:pPr>
            <a:endParaRPr lang="en-IN" b="1" dirty="0">
              <a:solidFill>
                <a:srgbClr val="7030A0"/>
              </a:solidFill>
            </a:endParaRP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339086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Output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Afroz,7992202926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Ankit,8962336876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Faizan,8982585147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2060"/>
                </a:solidFill>
              </a:rPr>
              <a:t>Sachin,9826086245</a:t>
            </a:r>
          </a:p>
        </p:txBody>
      </p:sp>
    </p:spTree>
    <p:extLst>
      <p:ext uri="{BB962C8B-B14F-4D97-AF65-F5344CB8AC3E}">
        <p14:creationId xmlns:p14="http://schemas.microsoft.com/office/powerpoint/2010/main" val="31389243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10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>
              <a:buNone/>
            </a:pPr>
            <a:r>
              <a:rPr lang="en-US" dirty="0"/>
              <a:t>A </a:t>
            </a:r>
            <a:r>
              <a:rPr lang="en-US" b="1" dirty="0">
                <a:solidFill>
                  <a:srgbClr val="0070C0"/>
                </a:solidFill>
              </a:rPr>
              <a:t>Bank</a:t>
            </a:r>
            <a:r>
              <a:rPr lang="en-US" dirty="0"/>
              <a:t> maintains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bank account </a:t>
            </a:r>
            <a:r>
              <a:rPr lang="en-US" dirty="0"/>
              <a:t>of it’s </a:t>
            </a:r>
            <a:r>
              <a:rPr lang="en-US" b="1" dirty="0">
                <a:solidFill>
                  <a:srgbClr val="00B050"/>
                </a:solidFill>
              </a:rPr>
              <a:t>customers</a:t>
            </a:r>
            <a:r>
              <a:rPr lang="en-US" dirty="0"/>
              <a:t> in the </a:t>
            </a:r>
          </a:p>
          <a:p>
            <a:pPr marL="457200" indent="-457200">
              <a:buNone/>
            </a:pPr>
            <a:r>
              <a:rPr lang="en-US" b="1" dirty="0">
                <a:solidFill>
                  <a:srgbClr val="C00000"/>
                </a:solidFill>
              </a:rPr>
              <a:t>database</a:t>
            </a:r>
            <a:r>
              <a:rPr lang="en-US" dirty="0"/>
              <a:t>. </a:t>
            </a:r>
          </a:p>
          <a:p>
            <a:pPr marL="457200" indent="-457200">
              <a:buNone/>
            </a:pPr>
            <a:endParaRPr lang="en-US" dirty="0"/>
          </a:p>
          <a:p>
            <a:pPr marL="457200" indent="-457200">
              <a:buNone/>
            </a:pPr>
            <a:r>
              <a:rPr lang="en-US" b="1" dirty="0">
                <a:solidFill>
                  <a:srgbClr val="0070C0"/>
                </a:solidFill>
              </a:rPr>
              <a:t>When</a:t>
            </a:r>
            <a:r>
              <a:rPr lang="en-US" dirty="0"/>
              <a:t> you </a:t>
            </a:r>
            <a:r>
              <a:rPr lang="en-US" b="1" dirty="0">
                <a:solidFill>
                  <a:schemeClr val="tx2"/>
                </a:solidFill>
              </a:rPr>
              <a:t>visit</a:t>
            </a:r>
            <a:r>
              <a:rPr lang="en-US" dirty="0"/>
              <a:t> the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bank</a:t>
            </a:r>
            <a:r>
              <a:rPr lang="en-US" dirty="0"/>
              <a:t> and tell your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account 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number</a:t>
            </a:r>
            <a:r>
              <a:rPr lang="en-US" dirty="0"/>
              <a:t> to the </a:t>
            </a:r>
            <a:r>
              <a:rPr lang="en-US" b="1" dirty="0">
                <a:solidFill>
                  <a:srgbClr val="00B050"/>
                </a:solidFill>
              </a:rPr>
              <a:t>teller</a:t>
            </a:r>
            <a:r>
              <a:rPr lang="en-US" dirty="0"/>
              <a:t> , he </a:t>
            </a:r>
            <a:r>
              <a:rPr lang="en-US" b="1" dirty="0">
                <a:solidFill>
                  <a:srgbClr val="0070C0"/>
                </a:solidFill>
              </a:rPr>
              <a:t>fetches</a:t>
            </a:r>
            <a:r>
              <a:rPr lang="en-US" dirty="0"/>
              <a:t> your </a:t>
            </a:r>
            <a:r>
              <a:rPr lang="en-US" b="1" dirty="0">
                <a:solidFill>
                  <a:srgbClr val="7030A0"/>
                </a:solidFill>
              </a:rPr>
              <a:t>account details</a:t>
            </a:r>
            <a:r>
              <a:rPr lang="en-US" dirty="0"/>
              <a:t>.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Create</a:t>
            </a:r>
            <a:r>
              <a:rPr lang="en-US" dirty="0"/>
              <a:t> a </a:t>
            </a:r>
            <a:r>
              <a:rPr lang="en-US" b="1" dirty="0">
                <a:solidFill>
                  <a:schemeClr val="tx2"/>
                </a:solidFill>
              </a:rPr>
              <a:t>collection </a:t>
            </a:r>
            <a:r>
              <a:rPr lang="en-US" dirty="0"/>
              <a:t>and maintain </a:t>
            </a:r>
            <a:r>
              <a:rPr lang="en-US" b="1" dirty="0">
                <a:solidFill>
                  <a:srgbClr val="FFC000"/>
                </a:solidFill>
              </a:rPr>
              <a:t>bank accounts </a:t>
            </a:r>
            <a:r>
              <a:rPr lang="en-US" dirty="0"/>
              <a:t>in that.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There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should be </a:t>
            </a:r>
            <a:r>
              <a:rPr lang="en-US" dirty="0"/>
              <a:t>a </a:t>
            </a:r>
            <a:r>
              <a:rPr lang="en-US" b="1" dirty="0">
                <a:solidFill>
                  <a:srgbClr val="00B050"/>
                </a:solidFill>
              </a:rPr>
              <a:t>single entry </a:t>
            </a:r>
            <a:r>
              <a:rPr lang="en-US" dirty="0"/>
              <a:t>for </a:t>
            </a:r>
            <a:r>
              <a:rPr lang="en-US" b="1" dirty="0">
                <a:solidFill>
                  <a:srgbClr val="002060"/>
                </a:solidFill>
              </a:rPr>
              <a:t>one account number</a:t>
            </a:r>
            <a:r>
              <a:rPr lang="en-US" dirty="0"/>
              <a:t>.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We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should be able </a:t>
            </a:r>
            <a:r>
              <a:rPr lang="en-US" dirty="0"/>
              <a:t>to </a:t>
            </a:r>
            <a:r>
              <a:rPr lang="en-US" b="1" dirty="0">
                <a:solidFill>
                  <a:srgbClr val="0070C0"/>
                </a:solidFill>
              </a:rPr>
              <a:t>fetch</a:t>
            </a:r>
            <a:r>
              <a:rPr lang="en-US" dirty="0"/>
              <a:t> the </a:t>
            </a:r>
            <a:r>
              <a:rPr lang="en-US" b="1" dirty="0">
                <a:solidFill>
                  <a:srgbClr val="7030A0"/>
                </a:solidFill>
              </a:rPr>
              <a:t>account details </a:t>
            </a:r>
            <a:r>
              <a:rPr lang="en-US" dirty="0"/>
              <a:t>when an </a:t>
            </a:r>
            <a:r>
              <a:rPr lang="en-US" b="1" dirty="0">
                <a:solidFill>
                  <a:srgbClr val="002060"/>
                </a:solidFill>
              </a:rPr>
              <a:t>account number </a:t>
            </a:r>
            <a:r>
              <a:rPr lang="en-US" dirty="0"/>
              <a:t>is </a:t>
            </a:r>
            <a:r>
              <a:rPr lang="en-US" b="1" dirty="0">
                <a:solidFill>
                  <a:srgbClr val="FFC000"/>
                </a:solidFill>
              </a:rPr>
              <a:t>supplied</a:t>
            </a:r>
            <a:r>
              <a:rPr lang="en-US" dirty="0"/>
              <a:t> to the </a:t>
            </a:r>
            <a:r>
              <a:rPr lang="en-US" b="1" dirty="0">
                <a:solidFill>
                  <a:schemeClr val="tx2"/>
                </a:solidFill>
              </a:rPr>
              <a:t>collection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6608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Object put(Object k, Object v)</a:t>
            </a:r>
          </a:p>
          <a:p>
            <a:pPr>
              <a:buNone/>
            </a:pPr>
            <a:r>
              <a:rPr lang="en-IN" b="1" dirty="0"/>
              <a:t>  </a:t>
            </a:r>
          </a:p>
          <a:p>
            <a:pPr marL="457200" indent="-457200">
              <a:buAutoNum type="arabicPeriod"/>
            </a:pPr>
            <a:r>
              <a:rPr lang="en-IN" b="1" dirty="0">
                <a:solidFill>
                  <a:schemeClr val="tx2"/>
                </a:solidFill>
              </a:rPr>
              <a:t>Puts </a:t>
            </a:r>
            <a:r>
              <a:rPr lang="en-IN" dirty="0"/>
              <a:t>an </a:t>
            </a:r>
            <a:r>
              <a:rPr lang="en-IN" b="1" dirty="0">
                <a:solidFill>
                  <a:srgbClr val="7030A0"/>
                </a:solidFill>
              </a:rPr>
              <a:t>Entry</a:t>
            </a:r>
            <a:r>
              <a:rPr lang="en-IN" dirty="0"/>
              <a:t> in the </a:t>
            </a:r>
            <a:r>
              <a:rPr lang="en-IN" b="1" dirty="0">
                <a:solidFill>
                  <a:srgbClr val="7030A0"/>
                </a:solidFill>
              </a:rPr>
              <a:t>Map</a:t>
            </a:r>
            <a:r>
              <a:rPr lang="en-IN" dirty="0"/>
              <a:t>, overwriting any </a:t>
            </a:r>
            <a:r>
              <a:rPr lang="en-IN" b="1" dirty="0">
                <a:solidFill>
                  <a:srgbClr val="00B050"/>
                </a:solidFill>
              </a:rPr>
              <a:t>previous value</a:t>
            </a:r>
            <a:r>
              <a:rPr lang="en-IN" dirty="0"/>
              <a:t> associated with the </a:t>
            </a:r>
            <a:r>
              <a:rPr lang="en-IN" b="1" dirty="0">
                <a:solidFill>
                  <a:schemeClr val="tx2"/>
                </a:solidFill>
              </a:rPr>
              <a:t>key</a:t>
            </a:r>
            <a:r>
              <a:rPr lang="en-IN" dirty="0"/>
              <a:t>. 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The </a:t>
            </a:r>
            <a:r>
              <a:rPr lang="en-IN" b="1" dirty="0">
                <a:solidFill>
                  <a:schemeClr val="tx2"/>
                </a:solidFill>
              </a:rPr>
              <a:t>key</a:t>
            </a:r>
            <a:r>
              <a:rPr lang="en-IN" dirty="0"/>
              <a:t> and </a:t>
            </a:r>
            <a:r>
              <a:rPr lang="en-IN" b="1" dirty="0">
                <a:solidFill>
                  <a:schemeClr val="tx2"/>
                </a:solidFill>
              </a:rPr>
              <a:t>value</a:t>
            </a:r>
            <a:r>
              <a:rPr lang="en-IN" dirty="0"/>
              <a:t> are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0070C0"/>
                </a:solidFill>
              </a:rPr>
              <a:t>k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and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0070C0"/>
                </a:solidFill>
              </a:rPr>
              <a:t>v</a:t>
            </a:r>
            <a:r>
              <a:rPr lang="en-IN" dirty="0"/>
              <a:t>, respectively.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R</a:t>
            </a:r>
            <a:r>
              <a:rPr lang="en-IN" dirty="0" err="1"/>
              <a:t>eturns</a:t>
            </a:r>
            <a:r>
              <a:rPr lang="en-IN" dirty="0"/>
              <a:t> </a:t>
            </a:r>
            <a:r>
              <a:rPr lang="en-IN" b="1" dirty="0">
                <a:solidFill>
                  <a:srgbClr val="002060"/>
                </a:solidFill>
              </a:rPr>
              <a:t>null</a:t>
            </a:r>
            <a:r>
              <a:rPr lang="en-IN" dirty="0"/>
              <a:t> if the </a:t>
            </a:r>
            <a:r>
              <a:rPr lang="en-IN" b="1" dirty="0">
                <a:solidFill>
                  <a:schemeClr val="tx2"/>
                </a:solidFill>
              </a:rPr>
              <a:t>key</a:t>
            </a:r>
            <a:r>
              <a:rPr lang="en-IN" dirty="0"/>
              <a:t> did not </a:t>
            </a:r>
            <a:r>
              <a:rPr lang="en-IN" b="1" dirty="0">
                <a:solidFill>
                  <a:srgbClr val="0070C0"/>
                </a:solidFill>
              </a:rPr>
              <a:t>already exist </a:t>
            </a:r>
            <a:r>
              <a:rPr lang="en-IN" dirty="0"/>
              <a:t>, otherwise it </a:t>
            </a:r>
            <a:r>
              <a:rPr lang="en-IN" b="1" dirty="0">
                <a:solidFill>
                  <a:srgbClr val="C00000"/>
                </a:solidFill>
              </a:rPr>
              <a:t>returns the previous value </a:t>
            </a:r>
            <a:r>
              <a:rPr lang="en-IN" dirty="0"/>
              <a:t>linked to the </a:t>
            </a:r>
            <a:r>
              <a:rPr lang="en-IN" b="1" dirty="0">
                <a:solidFill>
                  <a:schemeClr val="tx2"/>
                </a:solidFill>
              </a:rPr>
              <a:t>key</a:t>
            </a:r>
          </a:p>
          <a:p>
            <a:pPr fontAlgn="base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None/>
            </a:pPr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program</a:t>
            </a:r>
            <a:r>
              <a:rPr lang="en-US" dirty="0"/>
              <a:t> should have </a:t>
            </a:r>
            <a:r>
              <a:rPr lang="en-US" b="1" dirty="0">
                <a:solidFill>
                  <a:srgbClr val="002060"/>
                </a:solidFill>
              </a:rPr>
              <a:t>3 classes</a:t>
            </a:r>
            <a:r>
              <a:rPr lang="en-US" dirty="0"/>
              <a:t>:</a:t>
            </a:r>
          </a:p>
          <a:p>
            <a:pPr marL="457200" indent="-457200">
              <a:buAutoNum type="arabicPeriod"/>
            </a:pPr>
            <a:endParaRPr lang="en-US" b="1" dirty="0">
              <a:solidFill>
                <a:srgbClr val="FF0000"/>
              </a:solidFill>
            </a:endParaRP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Account</a:t>
            </a:r>
            <a:r>
              <a:rPr lang="en-US" dirty="0"/>
              <a:t> : should contain </a:t>
            </a:r>
            <a:r>
              <a:rPr lang="en-US" b="1" dirty="0">
                <a:solidFill>
                  <a:srgbClr val="00B050"/>
                </a:solidFill>
              </a:rPr>
              <a:t>3 data members </a:t>
            </a:r>
            <a:r>
              <a:rPr lang="en-US" dirty="0"/>
              <a:t>called </a:t>
            </a:r>
            <a:r>
              <a:rPr lang="en-US" b="1" dirty="0" err="1">
                <a:solidFill>
                  <a:srgbClr val="FFC000"/>
                </a:solidFill>
              </a:rPr>
              <a:t>accountNumber</a:t>
            </a:r>
            <a:r>
              <a:rPr lang="en-US" dirty="0"/>
              <a:t>, </a:t>
            </a:r>
            <a:r>
              <a:rPr lang="en-US" b="1" dirty="0">
                <a:solidFill>
                  <a:srgbClr val="FFC000"/>
                </a:solidFill>
              </a:rPr>
              <a:t>name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/>
              <a:t>and </a:t>
            </a:r>
            <a:r>
              <a:rPr lang="en-US" b="1" dirty="0">
                <a:solidFill>
                  <a:srgbClr val="FFC000"/>
                </a:solidFill>
              </a:rPr>
              <a:t>balance</a:t>
            </a:r>
            <a:r>
              <a:rPr lang="en-US" dirty="0"/>
              <a:t> . Also provide appropriate constructor and </a:t>
            </a:r>
            <a:r>
              <a:rPr lang="en-US" b="1" dirty="0">
                <a:solidFill>
                  <a:srgbClr val="C00000"/>
                </a:solidFill>
              </a:rPr>
              <a:t>other important methods 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7030A0"/>
                </a:solidFill>
              </a:rPr>
              <a:t>Bank</a:t>
            </a:r>
            <a:r>
              <a:rPr lang="en-US" dirty="0"/>
              <a:t>:  should contain a </a:t>
            </a:r>
            <a:r>
              <a:rPr lang="en-US" b="1" dirty="0">
                <a:solidFill>
                  <a:srgbClr val="7030A0"/>
                </a:solidFill>
              </a:rPr>
              <a:t>HashMap</a:t>
            </a:r>
            <a:r>
              <a:rPr lang="en-US" dirty="0"/>
              <a:t> of </a:t>
            </a:r>
            <a:r>
              <a:rPr lang="en-US" b="1" dirty="0">
                <a:solidFill>
                  <a:srgbClr val="7030A0"/>
                </a:solidFill>
              </a:rPr>
              <a:t>Account</a:t>
            </a:r>
            <a:r>
              <a:rPr lang="en-US" dirty="0"/>
              <a:t> . Also provide 5 methods called :</a:t>
            </a:r>
          </a:p>
          <a:p>
            <a:pPr marL="731520" lvl="1" indent="-457200">
              <a:buAutoNum type="arabicPeriod"/>
            </a:pPr>
            <a:r>
              <a:rPr lang="en-US" b="1" dirty="0" err="1">
                <a:solidFill>
                  <a:srgbClr val="C00000"/>
                </a:solidFill>
              </a:rPr>
              <a:t>addAccount</a:t>
            </a:r>
            <a:r>
              <a:rPr lang="en-US" b="1" dirty="0">
                <a:solidFill>
                  <a:srgbClr val="C00000"/>
                </a:solidFill>
              </a:rPr>
              <a:t>( )</a:t>
            </a:r>
          </a:p>
          <a:p>
            <a:pPr marL="731520" lvl="1" indent="-457200">
              <a:buAutoNum type="arabicPeriod"/>
            </a:pPr>
            <a:r>
              <a:rPr lang="en-US" b="1" dirty="0" err="1">
                <a:solidFill>
                  <a:srgbClr val="C00000"/>
                </a:solidFill>
              </a:rPr>
              <a:t>getAccount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</a:p>
          <a:p>
            <a:pPr marL="731520" lvl="1" indent="-457200">
              <a:buAutoNum type="arabicPeriod"/>
            </a:pPr>
            <a:r>
              <a:rPr lang="en-US" b="1" dirty="0" err="1">
                <a:solidFill>
                  <a:srgbClr val="C00000"/>
                </a:solidFill>
              </a:rPr>
              <a:t>removeAccount</a:t>
            </a:r>
            <a:r>
              <a:rPr lang="en-US" b="1" dirty="0">
                <a:solidFill>
                  <a:srgbClr val="C00000"/>
                </a:solidFill>
              </a:rPr>
              <a:t>()</a:t>
            </a:r>
          </a:p>
          <a:p>
            <a:pPr marL="731520" lvl="1" indent="-457200">
              <a:buAutoNum type="arabicPeriod"/>
            </a:pPr>
            <a:r>
              <a:rPr lang="en-US" b="1" dirty="0" err="1">
                <a:solidFill>
                  <a:srgbClr val="C00000"/>
                </a:solidFill>
              </a:rPr>
              <a:t>getCount</a:t>
            </a:r>
            <a:r>
              <a:rPr lang="en-US" b="1" dirty="0">
                <a:solidFill>
                  <a:srgbClr val="C00000"/>
                </a:solidFill>
              </a:rPr>
              <a:t>() </a:t>
            </a:r>
          </a:p>
          <a:p>
            <a:pPr marL="731520" lvl="1" indent="-457200">
              <a:buAutoNum type="arabicPeriod"/>
            </a:pPr>
            <a:r>
              <a:rPr lang="en-US" b="1" dirty="0" err="1">
                <a:solidFill>
                  <a:srgbClr val="C00000"/>
                </a:solidFill>
              </a:rPr>
              <a:t>getAllAccounts</a:t>
            </a:r>
            <a:r>
              <a:rPr lang="en-US" b="1" dirty="0">
                <a:solidFill>
                  <a:srgbClr val="C00000"/>
                </a:solidFill>
              </a:rPr>
              <a:t>( )</a:t>
            </a:r>
          </a:p>
          <a:p>
            <a:pPr marL="457200" indent="-457200">
              <a:buAutoNum type="arabicPeriod"/>
            </a:pP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6089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endParaRPr lang="en-US" b="1" dirty="0">
              <a:solidFill>
                <a:srgbClr val="FF0000"/>
              </a:solidFill>
            </a:endParaRPr>
          </a:p>
          <a:p>
            <a:pPr marL="457200" indent="-457200">
              <a:buAutoNum type="arabicPlain" startAt="3"/>
            </a:pPr>
            <a:r>
              <a:rPr lang="en-US" b="1" dirty="0" err="1">
                <a:solidFill>
                  <a:srgbClr val="7030A0"/>
                </a:solidFill>
              </a:rPr>
              <a:t>UseBank</a:t>
            </a:r>
            <a:r>
              <a:rPr lang="en-US" b="1" dirty="0">
                <a:solidFill>
                  <a:srgbClr val="7030A0"/>
                </a:solidFill>
              </a:rPr>
              <a:t>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This </a:t>
            </a:r>
            <a:r>
              <a:rPr lang="en-US" b="1" dirty="0">
                <a:solidFill>
                  <a:srgbClr val="92D050"/>
                </a:solidFill>
              </a:rPr>
              <a:t>will be </a:t>
            </a:r>
            <a:r>
              <a:rPr lang="en-US" dirty="0"/>
              <a:t>our </a:t>
            </a:r>
            <a:r>
              <a:rPr lang="en-US" b="1" dirty="0">
                <a:solidFill>
                  <a:srgbClr val="C00000"/>
                </a:solidFill>
              </a:rPr>
              <a:t>driver class </a:t>
            </a:r>
            <a:r>
              <a:rPr lang="en-US" dirty="0"/>
              <a:t>. It will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contain code</a:t>
            </a:r>
            <a:r>
              <a:rPr lang="en-US" dirty="0"/>
              <a:t> to do the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following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b="1" dirty="0">
                <a:solidFill>
                  <a:srgbClr val="00B050"/>
                </a:solidFill>
              </a:rPr>
              <a:t>Create</a:t>
            </a:r>
            <a:r>
              <a:rPr lang="en-US" dirty="0"/>
              <a:t> 4 </a:t>
            </a:r>
            <a:r>
              <a:rPr lang="en-US" b="1" dirty="0">
                <a:solidFill>
                  <a:srgbClr val="7030A0"/>
                </a:solidFill>
              </a:rPr>
              <a:t>Account</a:t>
            </a:r>
            <a:r>
              <a:rPr lang="en-US" dirty="0"/>
              <a:t> objects and </a:t>
            </a:r>
            <a:r>
              <a:rPr lang="en-US" b="1" dirty="0">
                <a:solidFill>
                  <a:srgbClr val="FFC000"/>
                </a:solidFill>
              </a:rPr>
              <a:t>add them </a:t>
            </a:r>
            <a:r>
              <a:rPr lang="en-US" dirty="0"/>
              <a:t>to the </a:t>
            </a:r>
            <a:r>
              <a:rPr lang="en-US" b="1" dirty="0">
                <a:solidFill>
                  <a:srgbClr val="7030A0"/>
                </a:solidFill>
              </a:rPr>
              <a:t>Bank</a:t>
            </a:r>
            <a:r>
              <a:rPr lang="en-US" dirty="0"/>
              <a:t> .</a:t>
            </a:r>
          </a:p>
          <a:p>
            <a:pPr marL="731520" lvl="1" indent="-457200">
              <a:buAutoNum type="arabicPeriod"/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  <a:p>
            <a:pPr marL="731520" lvl="1" indent="-457200"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Display</a:t>
            </a:r>
            <a:r>
              <a:rPr lang="en-US" dirty="0"/>
              <a:t> their </a:t>
            </a:r>
            <a:r>
              <a:rPr lang="en-US" b="1" dirty="0">
                <a:solidFill>
                  <a:srgbClr val="0070C0"/>
                </a:solidFill>
              </a:rPr>
              <a:t>details</a:t>
            </a:r>
            <a:r>
              <a:rPr lang="en-US" dirty="0"/>
              <a:t>.</a:t>
            </a:r>
          </a:p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dirty="0"/>
              <a:t>Now </a:t>
            </a: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fetch</a:t>
            </a:r>
            <a:r>
              <a:rPr lang="en-US" dirty="0"/>
              <a:t> the </a:t>
            </a:r>
            <a:r>
              <a:rPr lang="en-US" b="1" dirty="0">
                <a:solidFill>
                  <a:srgbClr val="0070C0"/>
                </a:solidFill>
              </a:rPr>
              <a:t>details</a:t>
            </a:r>
            <a:r>
              <a:rPr lang="en-US" dirty="0"/>
              <a:t> of a </a:t>
            </a:r>
            <a:r>
              <a:rPr lang="en-US" b="1" dirty="0">
                <a:solidFill>
                  <a:srgbClr val="C00000"/>
                </a:solidFill>
              </a:rPr>
              <a:t>particular account </a:t>
            </a:r>
            <a:r>
              <a:rPr lang="en-US" dirty="0"/>
              <a:t>by </a:t>
            </a:r>
            <a:r>
              <a:rPr lang="en-US" b="1" dirty="0">
                <a:solidFill>
                  <a:srgbClr val="FFC000"/>
                </a:solidFill>
              </a:rPr>
              <a:t>passing</a:t>
            </a:r>
            <a:r>
              <a:rPr lang="en-US" dirty="0"/>
              <a:t> it’s </a:t>
            </a:r>
            <a:r>
              <a:rPr lang="en-US" b="1" dirty="0">
                <a:solidFill>
                  <a:srgbClr val="002060"/>
                </a:solidFill>
              </a:rPr>
              <a:t>account number</a:t>
            </a:r>
          </a:p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Remove</a:t>
            </a:r>
            <a:r>
              <a:rPr lang="en-US" dirty="0"/>
              <a:t> an </a:t>
            </a:r>
            <a:r>
              <a:rPr lang="en-US" b="1" dirty="0">
                <a:solidFill>
                  <a:srgbClr val="C00000"/>
                </a:solidFill>
              </a:rPr>
              <a:t>account</a:t>
            </a:r>
            <a:r>
              <a:rPr lang="en-US" dirty="0"/>
              <a:t> by </a:t>
            </a:r>
            <a:r>
              <a:rPr lang="en-US" b="1" dirty="0">
                <a:solidFill>
                  <a:srgbClr val="FFC000"/>
                </a:solidFill>
              </a:rPr>
              <a:t>passing</a:t>
            </a:r>
            <a:r>
              <a:rPr lang="en-US" dirty="0"/>
              <a:t> it’s </a:t>
            </a:r>
            <a:r>
              <a:rPr lang="en-US" b="1" dirty="0">
                <a:solidFill>
                  <a:srgbClr val="002060"/>
                </a:solidFill>
              </a:rPr>
              <a:t>account number</a:t>
            </a:r>
          </a:p>
          <a:p>
            <a:pPr marL="731520" lvl="1" indent="-457200">
              <a:buAutoNum type="arabicPeriod"/>
            </a:pPr>
            <a:endParaRPr lang="en-US" dirty="0"/>
          </a:p>
          <a:p>
            <a:pPr marL="731520" lvl="1" indent="-457200">
              <a:buAutoNum type="arabicPeriod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Display</a:t>
            </a:r>
            <a:r>
              <a:rPr lang="en-US" dirty="0"/>
              <a:t> total number of  </a:t>
            </a:r>
            <a:r>
              <a:rPr lang="en-US" b="1" dirty="0">
                <a:solidFill>
                  <a:srgbClr val="C00000"/>
                </a:solidFill>
              </a:rPr>
              <a:t>Accounts</a:t>
            </a:r>
          </a:p>
        </p:txBody>
      </p:sp>
    </p:spTree>
    <p:extLst>
      <p:ext uri="{BB962C8B-B14F-4D97-AF65-F5344CB8AC3E}">
        <p14:creationId xmlns:p14="http://schemas.microsoft.com/office/powerpoint/2010/main" val="16081858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11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dirty="0"/>
              <a:t>Make </a:t>
            </a:r>
            <a:r>
              <a:rPr lang="en-US" b="1" dirty="0">
                <a:solidFill>
                  <a:srgbClr val="C00000"/>
                </a:solidFill>
              </a:rPr>
              <a:t>changes</a:t>
            </a:r>
            <a:r>
              <a:rPr lang="en-US" dirty="0"/>
              <a:t> in the </a:t>
            </a:r>
            <a:r>
              <a:rPr lang="en-US" b="1" dirty="0">
                <a:solidFill>
                  <a:srgbClr val="0070C0"/>
                </a:solidFill>
              </a:rPr>
              <a:t>Bank Application </a:t>
            </a:r>
            <a:r>
              <a:rPr lang="en-US" dirty="0"/>
              <a:t>so that whenever </a:t>
            </a:r>
          </a:p>
          <a:p>
            <a:pPr marL="457200" indent="-457200">
              <a:buNone/>
            </a:pPr>
            <a:r>
              <a:rPr lang="en-US" dirty="0"/>
              <a:t>we </a:t>
            </a:r>
            <a:r>
              <a:rPr lang="en-US" b="1" dirty="0">
                <a:solidFill>
                  <a:srgbClr val="00B050"/>
                </a:solidFill>
              </a:rPr>
              <a:t>display</a:t>
            </a:r>
            <a:r>
              <a:rPr lang="en-US" dirty="0"/>
              <a:t> the </a:t>
            </a:r>
            <a:r>
              <a:rPr lang="en-US" b="1" dirty="0">
                <a:solidFill>
                  <a:srgbClr val="7030A0"/>
                </a:solidFill>
              </a:rPr>
              <a:t>records</a:t>
            </a:r>
            <a:r>
              <a:rPr lang="en-US" dirty="0"/>
              <a:t> , they </a:t>
            </a:r>
            <a:r>
              <a:rPr lang="en-US" b="1" dirty="0">
                <a:solidFill>
                  <a:schemeClr val="tx2"/>
                </a:solidFill>
              </a:rPr>
              <a:t>always get displayed </a:t>
            </a:r>
            <a:r>
              <a:rPr lang="en-US" dirty="0"/>
              <a:t>in </a:t>
            </a:r>
          </a:p>
          <a:p>
            <a:pPr marL="457200" indent="-457200">
              <a:buNone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sorted order </a:t>
            </a:r>
            <a:r>
              <a:rPr lang="en-US" dirty="0"/>
              <a:t>of </a:t>
            </a:r>
            <a:r>
              <a:rPr lang="en-US" b="1" dirty="0">
                <a:solidFill>
                  <a:srgbClr val="002060"/>
                </a:solidFill>
              </a:rPr>
              <a:t>account id</a:t>
            </a:r>
          </a:p>
        </p:txBody>
      </p:sp>
    </p:spTree>
    <p:extLst>
      <p:ext uri="{BB962C8B-B14F-4D97-AF65-F5344CB8AC3E}">
        <p14:creationId xmlns:p14="http://schemas.microsoft.com/office/powerpoint/2010/main" val="2166608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r>
              <a:rPr lang="en-US" dirty="0"/>
              <a:t> v/s </a:t>
            </a:r>
            <a:r>
              <a:rPr lang="en-US" dirty="0" err="1"/>
              <a:t>TreeMap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IN" b="1" dirty="0">
                <a:solidFill>
                  <a:srgbClr val="7030A0"/>
                </a:solidFill>
              </a:rPr>
              <a:t>HashMap</a:t>
            </a:r>
            <a:r>
              <a:rPr lang="en-IN" dirty="0"/>
              <a:t> is </a:t>
            </a:r>
            <a:r>
              <a:rPr lang="en-IN" b="1" dirty="0">
                <a:solidFill>
                  <a:srgbClr val="00B050"/>
                </a:solidFill>
              </a:rPr>
              <a:t>useful</a:t>
            </a:r>
            <a:r>
              <a:rPr lang="en-IN" dirty="0"/>
              <a:t> when we </a:t>
            </a:r>
            <a:r>
              <a:rPr lang="en-IN" b="1" dirty="0">
                <a:solidFill>
                  <a:srgbClr val="0070C0"/>
                </a:solidFill>
              </a:rPr>
              <a:t>need</a:t>
            </a:r>
            <a:r>
              <a:rPr lang="en-IN" dirty="0"/>
              <a:t> to </a:t>
            </a:r>
            <a:r>
              <a:rPr lang="en-IN" b="1" dirty="0">
                <a:solidFill>
                  <a:srgbClr val="FFC000"/>
                </a:solidFill>
              </a:rPr>
              <a:t>access</a:t>
            </a:r>
            <a:r>
              <a:rPr lang="en-IN" dirty="0"/>
              <a:t> the </a:t>
            </a:r>
            <a:r>
              <a:rPr lang="en-IN" b="1" dirty="0">
                <a:solidFill>
                  <a:srgbClr val="7030A0"/>
                </a:solidFill>
              </a:rPr>
              <a:t>Map </a:t>
            </a:r>
            <a:r>
              <a:rPr lang="en-IN" b="1" dirty="0">
                <a:solidFill>
                  <a:schemeClr val="tx2">
                    <a:lumMod val="75000"/>
                  </a:schemeClr>
                </a:solidFill>
              </a:rPr>
              <a:t>without considering </a:t>
            </a:r>
            <a:r>
              <a:rPr lang="en-IN" dirty="0"/>
              <a:t>how they are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</a:rPr>
              <a:t>added</a:t>
            </a:r>
            <a:r>
              <a:rPr lang="en-IN" dirty="0"/>
              <a:t> to the </a:t>
            </a:r>
            <a:r>
              <a:rPr lang="en-IN" b="1" dirty="0">
                <a:solidFill>
                  <a:srgbClr val="7030A0"/>
                </a:solidFill>
              </a:rPr>
              <a:t>Map</a:t>
            </a:r>
            <a:r>
              <a:rPr lang="en-IN" dirty="0"/>
              <a:t> (means, </a:t>
            </a:r>
            <a:r>
              <a:rPr lang="en-IN" b="1" dirty="0">
                <a:solidFill>
                  <a:srgbClr val="0070C0"/>
                </a:solidFill>
              </a:rPr>
              <a:t>unordered lookup </a:t>
            </a:r>
            <a:r>
              <a:rPr lang="en-IN" dirty="0"/>
              <a:t>of </a:t>
            </a:r>
            <a:r>
              <a:rPr lang="en-IN" b="1" dirty="0">
                <a:solidFill>
                  <a:srgbClr val="C00000"/>
                </a:solidFill>
              </a:rPr>
              <a:t>values</a:t>
            </a:r>
            <a:r>
              <a:rPr lang="en-IN" dirty="0"/>
              <a:t> using their </a:t>
            </a:r>
            <a:r>
              <a:rPr lang="en-IN" b="1" dirty="0">
                <a:solidFill>
                  <a:srgbClr val="FFC000"/>
                </a:solidFill>
              </a:rPr>
              <a:t>keys</a:t>
            </a:r>
            <a:r>
              <a:rPr lang="en-IN" dirty="0"/>
              <a:t>). 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b="1" dirty="0" err="1">
                <a:solidFill>
                  <a:srgbClr val="7030A0"/>
                </a:solidFill>
              </a:rPr>
              <a:t>HashMap</a:t>
            </a: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doesn’t allow </a:t>
            </a:r>
            <a:r>
              <a:rPr lang="en-IN" b="1" dirty="0">
                <a:solidFill>
                  <a:schemeClr val="tx2"/>
                </a:solidFill>
              </a:rPr>
              <a:t>duplicated </a:t>
            </a:r>
            <a:r>
              <a:rPr lang="en-IN" dirty="0"/>
              <a:t>entries.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b="1" dirty="0" err="1">
                <a:solidFill>
                  <a:srgbClr val="7030A0"/>
                </a:solidFill>
              </a:rPr>
              <a:t>TreeMap</a:t>
            </a:r>
            <a:r>
              <a:rPr lang="en-IN" dirty="0"/>
              <a:t> stores the 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elements</a:t>
            </a:r>
            <a:r>
              <a:rPr lang="en-IN" dirty="0"/>
              <a:t> in a </a:t>
            </a:r>
            <a:r>
              <a:rPr lang="en-IN" b="1" dirty="0">
                <a:solidFill>
                  <a:srgbClr val="FFC000"/>
                </a:solidFill>
              </a:rPr>
              <a:t>Binary Search Tree</a:t>
            </a:r>
            <a:r>
              <a:rPr lang="en-IN" dirty="0"/>
              <a:t>. 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b="1" dirty="0" err="1">
                <a:solidFill>
                  <a:srgbClr val="7030A0"/>
                </a:solidFill>
              </a:rPr>
              <a:t>TreeMap</a:t>
            </a:r>
            <a:r>
              <a:rPr lang="en-IN" dirty="0"/>
              <a:t> allows us to </a:t>
            </a:r>
            <a:r>
              <a:rPr lang="en-IN" b="1" dirty="0">
                <a:solidFill>
                  <a:srgbClr val="C00000"/>
                </a:solidFill>
              </a:rPr>
              <a:t>retrieve</a:t>
            </a:r>
            <a:r>
              <a:rPr lang="en-IN" dirty="0"/>
              <a:t> the </a:t>
            </a:r>
            <a:r>
              <a:rPr lang="en-IN" b="1" dirty="0">
                <a:solidFill>
                  <a:srgbClr val="0070C0"/>
                </a:solidFill>
              </a:rPr>
              <a:t>elements</a:t>
            </a:r>
            <a:r>
              <a:rPr lang="en-IN" dirty="0"/>
              <a:t> in some </a:t>
            </a:r>
            <a:r>
              <a:rPr lang="en-IN" b="1" dirty="0">
                <a:solidFill>
                  <a:schemeClr val="bg2">
                    <a:lumMod val="25000"/>
                  </a:schemeClr>
                </a:solidFill>
              </a:rPr>
              <a:t>sorted order </a:t>
            </a:r>
            <a:r>
              <a:rPr lang="en-IN" dirty="0"/>
              <a:t>.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b="1" dirty="0">
                <a:solidFill>
                  <a:srgbClr val="FFC000"/>
                </a:solidFill>
              </a:rPr>
              <a:t>So we can </a:t>
            </a:r>
            <a:r>
              <a:rPr lang="en-IN" dirty="0"/>
              <a:t>say that </a:t>
            </a:r>
            <a:r>
              <a:rPr lang="en-IN" b="1" dirty="0" err="1">
                <a:solidFill>
                  <a:srgbClr val="7030A0"/>
                </a:solidFill>
              </a:rPr>
              <a:t>TreeMap</a:t>
            </a:r>
            <a:r>
              <a:rPr lang="en-IN" dirty="0"/>
              <a:t> is </a:t>
            </a:r>
            <a:r>
              <a:rPr lang="en-IN" b="1" dirty="0">
                <a:solidFill>
                  <a:srgbClr val="00B050"/>
                </a:solidFill>
              </a:rPr>
              <a:t>slower</a:t>
            </a:r>
            <a:r>
              <a:rPr lang="en-IN" dirty="0"/>
              <a:t> than </a:t>
            </a:r>
            <a:r>
              <a:rPr lang="en-IN" b="1" dirty="0" err="1">
                <a:solidFill>
                  <a:srgbClr val="7030A0"/>
                </a:solidFill>
              </a:rPr>
              <a:t>HashMap</a:t>
            </a:r>
            <a:endParaRPr lang="en-IN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423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Object get(Object k)</a:t>
            </a:r>
          </a:p>
          <a:p>
            <a:pPr>
              <a:buNone/>
            </a:pPr>
            <a:r>
              <a:rPr lang="en-IN" b="1" dirty="0"/>
              <a:t>  </a:t>
            </a:r>
            <a:endParaRPr lang="en-IN" dirty="0"/>
          </a:p>
          <a:p>
            <a:pPr>
              <a:buNone/>
            </a:pPr>
            <a:r>
              <a:rPr lang="en-IN" b="1" dirty="0"/>
              <a:t>  </a:t>
            </a:r>
          </a:p>
          <a:p>
            <a:pPr marL="457200" indent="-457200">
              <a:buAutoNum type="arabicPeriod"/>
            </a:pPr>
            <a:r>
              <a:rPr lang="en-IN" b="1" dirty="0">
                <a:solidFill>
                  <a:srgbClr val="FFC000"/>
                </a:solidFill>
              </a:rPr>
              <a:t>Returns</a:t>
            </a:r>
            <a:r>
              <a:rPr lang="en-IN" dirty="0"/>
              <a:t> the </a:t>
            </a:r>
            <a:r>
              <a:rPr lang="en-IN" b="1" dirty="0">
                <a:solidFill>
                  <a:schemeClr val="tx2"/>
                </a:solidFill>
              </a:rPr>
              <a:t>value</a:t>
            </a:r>
            <a:r>
              <a:rPr lang="en-IN" dirty="0"/>
              <a:t> associated with the key </a:t>
            </a:r>
            <a:r>
              <a:rPr lang="en-IN" b="1" dirty="0">
                <a:solidFill>
                  <a:srgbClr val="0070C0"/>
                </a:solidFill>
              </a:rPr>
              <a:t>k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If the </a:t>
            </a:r>
            <a:r>
              <a:rPr lang="en-US" b="1" dirty="0">
                <a:solidFill>
                  <a:srgbClr val="0070C0"/>
                </a:solidFill>
              </a:rPr>
              <a:t>key</a:t>
            </a:r>
            <a:r>
              <a:rPr lang="en-US" dirty="0"/>
              <a:t> is </a:t>
            </a:r>
            <a:r>
              <a:rPr lang="en-US" b="1" dirty="0">
                <a:solidFill>
                  <a:srgbClr val="00B050"/>
                </a:solidFill>
              </a:rPr>
              <a:t>not found </a:t>
            </a:r>
            <a:r>
              <a:rPr lang="en-US" dirty="0"/>
              <a:t>, it returns </a:t>
            </a:r>
            <a:r>
              <a:rPr lang="en-US" b="1" dirty="0">
                <a:solidFill>
                  <a:srgbClr val="002060"/>
                </a:solidFill>
              </a:rPr>
              <a:t>null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void clear( )</a:t>
            </a:r>
          </a:p>
          <a:p>
            <a:pPr>
              <a:buNone/>
            </a:pPr>
            <a:r>
              <a:rPr lang="en-IN" b="1" dirty="0"/>
              <a:t>   </a:t>
            </a:r>
            <a:endParaRPr lang="en-IN" dirty="0"/>
          </a:p>
          <a:p>
            <a:pPr>
              <a:buNone/>
            </a:pPr>
            <a:r>
              <a:rPr lang="en-IN" b="1" dirty="0"/>
              <a:t>  </a:t>
            </a:r>
            <a:endParaRPr lang="en-IN" dirty="0"/>
          </a:p>
          <a:p>
            <a:pPr>
              <a:buNone/>
            </a:pPr>
            <a:r>
              <a:rPr lang="en-IN" b="1" dirty="0"/>
              <a:t>  </a:t>
            </a:r>
            <a:r>
              <a:rPr lang="en-IN" b="1" dirty="0">
                <a:solidFill>
                  <a:srgbClr val="002060"/>
                </a:solidFill>
              </a:rPr>
              <a:t>Removes</a:t>
            </a:r>
            <a:r>
              <a:rPr lang="en-IN" dirty="0"/>
              <a:t> all </a:t>
            </a:r>
            <a:r>
              <a:rPr lang="en-IN" b="1" dirty="0">
                <a:solidFill>
                  <a:srgbClr val="0070C0"/>
                </a:solidFill>
              </a:rPr>
              <a:t>key/value </a:t>
            </a:r>
            <a:r>
              <a:rPr lang="en-IN" dirty="0"/>
              <a:t>pairs from the </a:t>
            </a:r>
            <a:r>
              <a:rPr lang="en-IN" b="1" dirty="0">
                <a:solidFill>
                  <a:srgbClr val="7030A0"/>
                </a:solidFill>
              </a:rPr>
              <a:t>Map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5865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>
                <a:solidFill>
                  <a:srgbClr val="0070C0"/>
                </a:solidFill>
              </a:rPr>
              <a:t>boolean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err="1">
                <a:solidFill>
                  <a:srgbClr val="0070C0"/>
                </a:solidFill>
              </a:rPr>
              <a:t>containsKey</a:t>
            </a:r>
            <a:r>
              <a:rPr lang="en-IN" b="1" dirty="0">
                <a:solidFill>
                  <a:srgbClr val="0070C0"/>
                </a:solidFill>
              </a:rPr>
              <a:t>(Object k)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b="1" dirty="0">
                <a:solidFill>
                  <a:srgbClr val="002060"/>
                </a:solidFill>
              </a:rPr>
              <a:t>Returns</a:t>
            </a:r>
            <a:r>
              <a:rPr lang="en-IN" dirty="0"/>
              <a:t> true if the </a:t>
            </a:r>
            <a:r>
              <a:rPr lang="en-IN" b="1" dirty="0">
                <a:solidFill>
                  <a:srgbClr val="7030A0"/>
                </a:solidFill>
              </a:rPr>
              <a:t>Map</a:t>
            </a:r>
            <a:r>
              <a:rPr lang="en-IN" dirty="0"/>
              <a:t> contains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b="1" dirty="0">
                <a:solidFill>
                  <a:srgbClr val="0070C0"/>
                </a:solidFill>
              </a:rPr>
              <a:t>k</a:t>
            </a:r>
            <a:r>
              <a:rPr lang="en-IN" b="1" dirty="0">
                <a:solidFill>
                  <a:srgbClr val="FF0000"/>
                </a:solidFill>
              </a:rPr>
              <a:t> </a:t>
            </a:r>
            <a:r>
              <a:rPr lang="en-IN" dirty="0"/>
              <a:t>as a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key</a:t>
            </a:r>
            <a:r>
              <a:rPr lang="en-IN" dirty="0"/>
              <a:t>. </a:t>
            </a:r>
          </a:p>
          <a:p>
            <a:pPr marL="457200" indent="-457200">
              <a:buAutoNum type="arabicPeriod"/>
            </a:pPr>
            <a:r>
              <a:rPr lang="en-US" dirty="0"/>
              <a:t>O</a:t>
            </a:r>
            <a:r>
              <a:rPr lang="en-IN" dirty="0" err="1"/>
              <a:t>therwise</a:t>
            </a:r>
            <a:r>
              <a:rPr lang="en-IN" dirty="0"/>
              <a:t>, returns </a:t>
            </a:r>
            <a:r>
              <a:rPr lang="en-IN" b="1" dirty="0">
                <a:solidFill>
                  <a:srgbClr val="C00000"/>
                </a:solidFill>
              </a:rPr>
              <a:t>false</a:t>
            </a:r>
            <a:r>
              <a:rPr lang="en-IN" dirty="0"/>
              <a:t>.</a:t>
            </a:r>
          </a:p>
          <a:p>
            <a:endParaRPr lang="en-IN" b="1" dirty="0"/>
          </a:p>
          <a:p>
            <a:r>
              <a:rPr lang="en-IN" b="1" dirty="0" err="1">
                <a:solidFill>
                  <a:srgbClr val="0070C0"/>
                </a:solidFill>
              </a:rPr>
              <a:t>boolean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err="1">
                <a:solidFill>
                  <a:srgbClr val="0070C0"/>
                </a:solidFill>
              </a:rPr>
              <a:t>containsValue</a:t>
            </a:r>
            <a:r>
              <a:rPr lang="en-IN" b="1" dirty="0">
                <a:solidFill>
                  <a:srgbClr val="0070C0"/>
                </a:solidFill>
              </a:rPr>
              <a:t>(Object v)</a:t>
            </a: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r>
              <a:rPr lang="en-IN" b="1" dirty="0">
                <a:solidFill>
                  <a:srgbClr val="002060"/>
                </a:solidFill>
              </a:rPr>
              <a:t>Returns</a:t>
            </a:r>
            <a:r>
              <a:rPr lang="en-IN" dirty="0"/>
              <a:t> true if the </a:t>
            </a:r>
            <a:r>
              <a:rPr lang="en-IN" b="1" dirty="0">
                <a:solidFill>
                  <a:srgbClr val="7030A0"/>
                </a:solidFill>
              </a:rPr>
              <a:t>Map</a:t>
            </a:r>
            <a:r>
              <a:rPr lang="en-IN" dirty="0"/>
              <a:t> contains </a:t>
            </a:r>
            <a:r>
              <a:rPr lang="en-IN" b="1" dirty="0">
                <a:solidFill>
                  <a:srgbClr val="0070C0"/>
                </a:solidFill>
              </a:rPr>
              <a:t>v</a:t>
            </a:r>
            <a:r>
              <a:rPr lang="en-IN" dirty="0"/>
              <a:t> as a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value</a:t>
            </a:r>
            <a:r>
              <a:rPr lang="en-IN" dirty="0"/>
              <a:t>. </a:t>
            </a:r>
          </a:p>
          <a:p>
            <a:pPr marL="457200" indent="-457200">
              <a:buAutoNum type="arabicPeriod"/>
            </a:pPr>
            <a:r>
              <a:rPr lang="en-US" dirty="0"/>
              <a:t>O</a:t>
            </a:r>
            <a:r>
              <a:rPr lang="en-IN" dirty="0" err="1"/>
              <a:t>therwise</a:t>
            </a:r>
            <a:r>
              <a:rPr lang="en-IN" dirty="0"/>
              <a:t>, returns </a:t>
            </a:r>
            <a:r>
              <a:rPr lang="en-IN" b="1" dirty="0">
                <a:solidFill>
                  <a:srgbClr val="C00000"/>
                </a:solidFill>
              </a:rPr>
              <a:t>false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 err="1">
                <a:solidFill>
                  <a:srgbClr val="0070C0"/>
                </a:solidFill>
              </a:rPr>
              <a:t>boolean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err="1">
                <a:solidFill>
                  <a:srgbClr val="0070C0"/>
                </a:solidFill>
              </a:rPr>
              <a:t>isEmpty</a:t>
            </a:r>
            <a:r>
              <a:rPr lang="en-IN" b="1" dirty="0">
                <a:solidFill>
                  <a:srgbClr val="0070C0"/>
                </a:solidFill>
              </a:rPr>
              <a:t>( )</a:t>
            </a:r>
          </a:p>
          <a:p>
            <a:pPr>
              <a:buNone/>
            </a:pPr>
            <a:r>
              <a:rPr lang="en-IN" b="1" dirty="0"/>
              <a:t>  </a:t>
            </a: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Returns </a:t>
            </a:r>
            <a:r>
              <a:rPr lang="en-IN" b="1" dirty="0">
                <a:solidFill>
                  <a:srgbClr val="002060"/>
                </a:solidFill>
              </a:rPr>
              <a:t>true</a:t>
            </a:r>
            <a:r>
              <a:rPr lang="en-IN" dirty="0"/>
              <a:t> if the </a:t>
            </a:r>
            <a:r>
              <a:rPr lang="en-IN" b="1" dirty="0">
                <a:solidFill>
                  <a:srgbClr val="7030A0"/>
                </a:solidFill>
              </a:rPr>
              <a:t>Map</a:t>
            </a:r>
            <a:r>
              <a:rPr lang="en-IN" dirty="0"/>
              <a:t> is </a:t>
            </a:r>
            <a:r>
              <a:rPr lang="en-IN" b="1" dirty="0">
                <a:solidFill>
                  <a:srgbClr val="00B050"/>
                </a:solidFill>
              </a:rPr>
              <a:t>empty</a:t>
            </a:r>
            <a:r>
              <a:rPr lang="en-IN" dirty="0"/>
              <a:t>.</a:t>
            </a:r>
          </a:p>
          <a:p>
            <a:pPr marL="457200" indent="-457200">
              <a:buAutoNum type="arabicPeriod"/>
            </a:pPr>
            <a:r>
              <a:rPr lang="en-IN" dirty="0"/>
              <a:t> Otherwise, returns </a:t>
            </a:r>
            <a:r>
              <a:rPr lang="en-IN" b="1" dirty="0">
                <a:solidFill>
                  <a:srgbClr val="FF0000"/>
                </a:solidFill>
              </a:rPr>
              <a:t>false</a:t>
            </a:r>
            <a:r>
              <a:rPr lang="en-IN" dirty="0"/>
              <a:t>. </a:t>
            </a:r>
            <a:endParaRPr lang="en-IN" b="1" dirty="0"/>
          </a:p>
          <a:p>
            <a:endParaRPr lang="en-IN" b="1" dirty="0">
              <a:solidFill>
                <a:srgbClr val="0070C0"/>
              </a:solidFill>
            </a:endParaRPr>
          </a:p>
          <a:p>
            <a:r>
              <a:rPr lang="en-IN" b="1" dirty="0" err="1">
                <a:solidFill>
                  <a:srgbClr val="0070C0"/>
                </a:solidFill>
              </a:rPr>
              <a:t>int</a:t>
            </a:r>
            <a:r>
              <a:rPr lang="en-IN" b="1" dirty="0">
                <a:solidFill>
                  <a:srgbClr val="0070C0"/>
                </a:solidFill>
              </a:rPr>
              <a:t> size( )</a:t>
            </a:r>
          </a:p>
          <a:p>
            <a:pPr>
              <a:buNone/>
            </a:pPr>
            <a:r>
              <a:rPr lang="en-IN" b="1" dirty="0"/>
              <a:t>  </a:t>
            </a:r>
            <a:endParaRPr lang="en-IN" dirty="0"/>
          </a:p>
          <a:p>
            <a:pPr marL="457200" indent="-457200">
              <a:buAutoNum type="arabicPeriod"/>
            </a:pPr>
            <a:r>
              <a:rPr lang="en-IN" dirty="0"/>
              <a:t>Returns the </a:t>
            </a:r>
            <a:r>
              <a:rPr lang="en-IN" b="1" dirty="0">
                <a:solidFill>
                  <a:srgbClr val="C00000"/>
                </a:solidFill>
              </a:rPr>
              <a:t>number</a:t>
            </a:r>
            <a:r>
              <a:rPr lang="en-IN" dirty="0"/>
              <a:t> of </a:t>
            </a:r>
            <a:r>
              <a:rPr lang="en-IN" b="1" dirty="0">
                <a:solidFill>
                  <a:srgbClr val="0070C0"/>
                </a:solidFill>
              </a:rPr>
              <a:t>key/value </a:t>
            </a:r>
            <a:r>
              <a:rPr lang="en-IN" dirty="0"/>
              <a:t>pairs in the </a:t>
            </a:r>
            <a:r>
              <a:rPr lang="en-IN" b="1" dirty="0">
                <a:solidFill>
                  <a:srgbClr val="7030A0"/>
                </a:solidFill>
              </a:rPr>
              <a:t>Map</a:t>
            </a:r>
            <a:r>
              <a:rPr lang="en-IN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Methods Of Map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solidFill>
                  <a:srgbClr val="0070C0"/>
                </a:solidFill>
              </a:rPr>
              <a:t>Object remove(Object k)</a:t>
            </a:r>
          </a:p>
          <a:p>
            <a:pPr>
              <a:buNone/>
            </a:pPr>
            <a:r>
              <a:rPr lang="en-IN" b="1" dirty="0"/>
              <a:t>  </a:t>
            </a:r>
          </a:p>
          <a:p>
            <a:pPr marL="457200" indent="-457200">
              <a:buAutoNum type="arabicPeriod"/>
            </a:pPr>
            <a:r>
              <a:rPr lang="en-IN" b="1" dirty="0">
                <a:solidFill>
                  <a:schemeClr val="tx2"/>
                </a:solidFill>
              </a:rPr>
              <a:t>Removes</a:t>
            </a:r>
            <a:r>
              <a:rPr lang="en-IN" dirty="0"/>
              <a:t> the </a:t>
            </a:r>
            <a:r>
              <a:rPr lang="en-IN" b="1" dirty="0">
                <a:solidFill>
                  <a:srgbClr val="0070C0"/>
                </a:solidFill>
              </a:rPr>
              <a:t>entry</a:t>
            </a:r>
            <a:r>
              <a:rPr lang="en-IN" dirty="0"/>
              <a:t> whose </a:t>
            </a:r>
            <a:r>
              <a:rPr lang="en-IN" b="1" dirty="0">
                <a:solidFill>
                  <a:srgbClr val="002060"/>
                </a:solidFill>
              </a:rPr>
              <a:t>key</a:t>
            </a:r>
            <a:r>
              <a:rPr lang="en-IN" dirty="0"/>
              <a:t> equals </a:t>
            </a:r>
            <a:r>
              <a:rPr lang="en-IN" b="1" dirty="0">
                <a:solidFill>
                  <a:srgbClr val="0070C0"/>
                </a:solidFill>
              </a:rPr>
              <a:t>k</a:t>
            </a:r>
            <a:endParaRPr lang="en-IN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endParaRPr lang="en-IN" b="1" dirty="0">
              <a:solidFill>
                <a:schemeClr val="tx2"/>
              </a:solidFill>
            </a:endParaRPr>
          </a:p>
          <a:p>
            <a:pPr marL="457200" indent="-457200">
              <a:buAutoNum type="arabicPeriod"/>
            </a:pPr>
            <a:r>
              <a:rPr lang="en-IN" b="1" dirty="0">
                <a:solidFill>
                  <a:schemeClr val="tx2"/>
                </a:solidFill>
              </a:rPr>
              <a:t>Returns</a:t>
            </a:r>
            <a:r>
              <a:rPr lang="en-IN" dirty="0"/>
              <a:t> the </a:t>
            </a:r>
            <a:r>
              <a:rPr lang="en-IN" b="1" dirty="0">
                <a:solidFill>
                  <a:srgbClr val="002060"/>
                </a:solidFill>
              </a:rPr>
              <a:t>previous value </a:t>
            </a:r>
            <a:r>
              <a:rPr lang="en-IN" dirty="0"/>
              <a:t>associated with the specified </a:t>
            </a:r>
            <a:r>
              <a:rPr lang="en-IN" b="1" dirty="0">
                <a:solidFill>
                  <a:srgbClr val="002060"/>
                </a:solidFill>
              </a:rPr>
              <a:t>key</a:t>
            </a:r>
            <a:r>
              <a:rPr lang="en-IN" dirty="0"/>
              <a:t>.</a:t>
            </a: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b="1" dirty="0">
                <a:solidFill>
                  <a:schemeClr val="tx2"/>
                </a:solidFill>
              </a:rPr>
              <a:t>Otherwise</a:t>
            </a:r>
            <a:r>
              <a:rPr lang="en-US" dirty="0"/>
              <a:t> </a:t>
            </a:r>
            <a:r>
              <a:rPr lang="en-IN" dirty="0"/>
              <a:t>it returns </a:t>
            </a:r>
            <a:r>
              <a:rPr lang="en-IN" b="1" dirty="0">
                <a:solidFill>
                  <a:srgbClr val="002060"/>
                </a:solidFill>
              </a:rPr>
              <a:t>null</a:t>
            </a:r>
            <a:r>
              <a:rPr lang="en-IN" dirty="0"/>
              <a:t> if there was </a:t>
            </a:r>
            <a:r>
              <a:rPr lang="en-IN" b="1" dirty="0">
                <a:solidFill>
                  <a:srgbClr val="00B050"/>
                </a:solidFill>
              </a:rPr>
              <a:t>no mapping </a:t>
            </a:r>
            <a:r>
              <a:rPr lang="en-IN" dirty="0"/>
              <a:t>for the </a:t>
            </a:r>
            <a:r>
              <a:rPr lang="en-IN" b="1" dirty="0">
                <a:solidFill>
                  <a:srgbClr val="002060"/>
                </a:solidFill>
              </a:rPr>
              <a:t>key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865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2765</TotalTime>
  <Words>2096</Words>
  <Application>Microsoft Office PowerPoint</Application>
  <PresentationFormat>On-screen Show (4:3)</PresentationFormat>
  <Paragraphs>384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6" baseType="lpstr">
      <vt:lpstr>Arial</vt:lpstr>
      <vt:lpstr>Calibri</vt:lpstr>
      <vt:lpstr>Clarity</vt:lpstr>
      <vt:lpstr>COLLECTIONS</vt:lpstr>
      <vt:lpstr>The Map Interface</vt:lpstr>
      <vt:lpstr>How values are stored in Map ?</vt:lpstr>
      <vt:lpstr>Important Methods Of Map</vt:lpstr>
      <vt:lpstr>Important Methods Of Map</vt:lpstr>
      <vt:lpstr>Important Methods Of Map</vt:lpstr>
      <vt:lpstr>Important Methods Of Map</vt:lpstr>
      <vt:lpstr>Important Methods Of Map</vt:lpstr>
      <vt:lpstr>Important Methods Of Map</vt:lpstr>
      <vt:lpstr>Important Methods Of Map</vt:lpstr>
      <vt:lpstr>Important Methods Of Map</vt:lpstr>
      <vt:lpstr>Important Methods Of Map</vt:lpstr>
      <vt:lpstr>Important Methods Of Entry</vt:lpstr>
      <vt:lpstr>Important Methods Of Entry</vt:lpstr>
      <vt:lpstr>Important Methods Of Entry</vt:lpstr>
      <vt:lpstr>Implementation Classes</vt:lpstr>
      <vt:lpstr>The HashMap class</vt:lpstr>
      <vt:lpstr>The HashMap class</vt:lpstr>
      <vt:lpstr>Exercise 9</vt:lpstr>
      <vt:lpstr>Adding Data In HashMap</vt:lpstr>
      <vt:lpstr>Retrieving Data From HashMap</vt:lpstr>
      <vt:lpstr>Retrieving All Values Together</vt:lpstr>
      <vt:lpstr>Retrieving Only The Keys</vt:lpstr>
      <vt:lpstr>Retrieving Only The Values</vt:lpstr>
      <vt:lpstr>Retrieving Key-Value Pairs</vt:lpstr>
      <vt:lpstr>Retrieving Key-Value Pairs</vt:lpstr>
      <vt:lpstr>Checking whether a value exists or not</vt:lpstr>
      <vt:lpstr>Program</vt:lpstr>
      <vt:lpstr>Using size( ) and remove( )</vt:lpstr>
      <vt:lpstr>PowerPoint Presentation</vt:lpstr>
      <vt:lpstr>Output</vt:lpstr>
      <vt:lpstr>The TreeMap class</vt:lpstr>
      <vt:lpstr>The TreeMap class</vt:lpstr>
      <vt:lpstr>Example</vt:lpstr>
      <vt:lpstr>Output</vt:lpstr>
      <vt:lpstr>Example</vt:lpstr>
      <vt:lpstr>PowerPoint Presentation</vt:lpstr>
      <vt:lpstr>Output</vt:lpstr>
      <vt:lpstr>Exercise 10</vt:lpstr>
      <vt:lpstr>PowerPoint Presentation</vt:lpstr>
      <vt:lpstr>PowerPoint Presentation</vt:lpstr>
      <vt:lpstr>Exercise 11</vt:lpstr>
      <vt:lpstr>HashMap v/s TreeMap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Sharma Computer Academy</cp:lastModifiedBy>
  <cp:revision>203</cp:revision>
  <dcterms:created xsi:type="dcterms:W3CDTF">2012-06-21T20:06:10Z</dcterms:created>
  <dcterms:modified xsi:type="dcterms:W3CDTF">2023-09-03T06:33:41Z</dcterms:modified>
</cp:coreProperties>
</file>