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8" r:id="rId6"/>
    <p:sldId id="327" r:id="rId7"/>
    <p:sldId id="326" r:id="rId8"/>
    <p:sldId id="324" r:id="rId9"/>
    <p:sldId id="329" r:id="rId10"/>
    <p:sldId id="321" r:id="rId11"/>
    <p:sldId id="320" r:id="rId12"/>
    <p:sldId id="319" r:id="rId13"/>
    <p:sldId id="318" r:id="rId14"/>
    <p:sldId id="317" r:id="rId15"/>
    <p:sldId id="316" r:id="rId16"/>
    <p:sldId id="315" r:id="rId17"/>
    <p:sldId id="314" r:id="rId18"/>
    <p:sldId id="313" r:id="rId19"/>
    <p:sldId id="312" r:id="rId20"/>
    <p:sldId id="311" r:id="rId21"/>
    <p:sldId id="310" r:id="rId22"/>
    <p:sldId id="309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91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42A06F3-EBE6-41F9-815D-F9753C72506C}"/>
    <pc:docChg chg="undo custSel addSld modSld">
      <pc:chgData name="Sharma Computer Academy" userId="08476b32c11f4418" providerId="LiveId" clId="{942A06F3-EBE6-41F9-815D-F9753C72506C}" dt="2021-06-25T07:52:17.017" v="68" actId="20577"/>
      <pc:docMkLst>
        <pc:docMk/>
      </pc:docMkLst>
      <pc:sldChg chg="modSp mod">
        <pc:chgData name="Sharma Computer Academy" userId="08476b32c11f4418" providerId="LiveId" clId="{942A06F3-EBE6-41F9-815D-F9753C72506C}" dt="2021-06-25T07:51:36.089" v="51" actId="113"/>
        <pc:sldMkLst>
          <pc:docMk/>
          <pc:sldMk cId="3239406661" sldId="324"/>
        </pc:sldMkLst>
        <pc:spChg chg="mod">
          <ac:chgData name="Sharma Computer Academy" userId="08476b32c11f4418" providerId="LiveId" clId="{942A06F3-EBE6-41F9-815D-F9753C72506C}" dt="2021-06-25T07:51:36.089" v="51" actId="113"/>
          <ac:spMkLst>
            <pc:docMk/>
            <pc:sldMk cId="3239406661" sldId="324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942A06F3-EBE6-41F9-815D-F9753C72506C}" dt="2021-06-25T07:49:59.199" v="15"/>
        <pc:sldMkLst>
          <pc:docMk/>
          <pc:sldMk cId="3239406661" sldId="326"/>
        </pc:sldMkLst>
        <pc:spChg chg="mod">
          <ac:chgData name="Sharma Computer Academy" userId="08476b32c11f4418" providerId="LiveId" clId="{942A06F3-EBE6-41F9-815D-F9753C72506C}" dt="2021-06-25T07:49:44.129" v="14" actId="1076"/>
          <ac:spMkLst>
            <pc:docMk/>
            <pc:sldMk cId="3239406661" sldId="326"/>
            <ac:spMk id="6" creationId="{00000000-0000-0000-0000-000000000000}"/>
          </ac:spMkLst>
        </pc:spChg>
        <pc:spChg chg="mod">
          <ac:chgData name="Sharma Computer Academy" userId="08476b32c11f4418" providerId="LiveId" clId="{942A06F3-EBE6-41F9-815D-F9753C72506C}" dt="2021-06-25T07:49:03.311" v="8" actId="115"/>
          <ac:spMkLst>
            <pc:docMk/>
            <pc:sldMk cId="3239406661" sldId="326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942A06F3-EBE6-41F9-815D-F9753C72506C}" dt="2021-06-25T07:52:17.017" v="68" actId="20577"/>
        <pc:sldMkLst>
          <pc:docMk/>
          <pc:sldMk cId="2151691446" sldId="329"/>
        </pc:sldMkLst>
        <pc:spChg chg="mod">
          <ac:chgData name="Sharma Computer Academy" userId="08476b32c11f4418" providerId="LiveId" clId="{942A06F3-EBE6-41F9-815D-F9753C72506C}" dt="2021-06-25T07:51:46.689" v="62" actId="20577"/>
          <ac:spMkLst>
            <pc:docMk/>
            <pc:sldMk cId="2151691446" sldId="329"/>
            <ac:spMk id="2" creationId="{00000000-0000-0000-0000-000000000000}"/>
          </ac:spMkLst>
        </pc:spChg>
        <pc:spChg chg="mod">
          <ac:chgData name="Sharma Computer Academy" userId="08476b32c11f4418" providerId="LiveId" clId="{942A06F3-EBE6-41F9-815D-F9753C72506C}" dt="2021-06-25T07:52:17.017" v="68" actId="20577"/>
          <ac:spMkLst>
            <pc:docMk/>
            <pc:sldMk cId="2151691446" sldId="329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Lecture-4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378074" y="2285998"/>
            <a:ext cx="5730430" cy="500066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3575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Name and Location page of the wizard, do the following (as shown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figure below):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Project Name field, type 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MyNewSwingApps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it in D drive by creating a folder name as java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project,Project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Location: D:\java project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Uncheck the Main Class field.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then click on finish.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b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2285998"/>
            <a:ext cx="4782521" cy="2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00039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5.Now create a package by right clicking on source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package,type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Package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amritaguiapps,then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click on finish.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24" y="1785932"/>
            <a:ext cx="7643866" cy="27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14"/>
            <a:ext cx="8858312" cy="335758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6.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 to create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right click on source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package:amritaguiapps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NewJFrame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Form.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918" y="1714494"/>
            <a:ext cx="5929354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214282" y="928676"/>
            <a:ext cx="8715436" cy="350044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Class Name: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MyJFrame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then click Finish.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1357304"/>
            <a:ext cx="7929618" cy="31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42844" y="928676"/>
            <a:ext cx="8858312" cy="342903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will look like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aptur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1285866"/>
            <a:ext cx="8358246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dirty="0"/>
            </a:br>
            <a:r>
              <a:rPr lang="en-IN" sz="3200" dirty="0">
                <a:solidFill>
                  <a:srgbClr val="286B85"/>
                </a:solidFill>
              </a:rPr>
              <a:t>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How to Add a Panel</a:t>
            </a:r>
            <a:br>
              <a:rPr lang="en-IN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 to Frames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142852"/>
            <a:ext cx="8858312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How to Add a Pane</a:t>
            </a:r>
            <a:r>
              <a:rPr lang="en-IN" sz="3700" b="1" baseline="0" dirty="0">
                <a:latin typeface="+mj-lt"/>
                <a:ea typeface="+mj-ea"/>
                <a:cs typeface="+mj-cs"/>
              </a:rPr>
              <a:t>l</a:t>
            </a:r>
            <a:r>
              <a:rPr lang="en-IN" sz="3700" b="1" dirty="0">
                <a:latin typeface="+mj-lt"/>
                <a:ea typeface="+mj-ea"/>
                <a:cs typeface="+mj-cs"/>
              </a:rPr>
              <a:t> </a:t>
            </a:r>
            <a:r>
              <a:rPr kumimoji="0" lang="en-IN" sz="37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to Frames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857238"/>
            <a:ext cx="9144000" cy="364334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the Background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just the matter of few drags and drops. Open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windows, drag the Panel from the Palette which is located in the upper right corner to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Design area.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Capture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928808"/>
            <a:ext cx="8097381" cy="2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Run the Project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08"/>
            <a:ext cx="8858312" cy="37862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the project: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run the project right click 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click on Run File.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502"/>
            <a:ext cx="3000396" cy="1785950"/>
          </a:xfrm>
          <a:prstGeom prst="rect">
            <a:avLst/>
          </a:prstGeom>
        </p:spPr>
      </p:pic>
      <p:pic>
        <p:nvPicPr>
          <p:cNvPr id="9" name="Picture 8" descr="Capture1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1000115"/>
            <a:ext cx="4000528" cy="22145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71934" y="3643320"/>
            <a:ext cx="364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click on Run File the output window look like this.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214678" y="3357568"/>
            <a:ext cx="1214446" cy="2857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43108" y="1214428"/>
            <a:ext cx="3429024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  <a:br>
              <a:rPr lang="en-US" sz="3000" b="1" dirty="0">
                <a:solidFill>
                  <a:schemeClr val="tx1"/>
                </a:solidFill>
              </a:rPr>
            </a:br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33575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add background color of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right click 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click on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04" y="1643056"/>
            <a:ext cx="6357982" cy="28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400052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 click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Close ,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1285866"/>
            <a:ext cx="5062875" cy="321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785800"/>
            <a:ext cx="8858312" cy="33575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a color and then click on OK.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it look like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00180"/>
            <a:ext cx="5549229" cy="1285884"/>
          </a:xfrm>
          <a:prstGeom prst="rect">
            <a:avLst/>
          </a:prstGeom>
        </p:spPr>
      </p:pic>
      <p:pic>
        <p:nvPicPr>
          <p:cNvPr id="9" name="Picture 8" descr="Capture1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18" y="3071798"/>
            <a:ext cx="5611008" cy="157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3" y="857238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IN" sz="1400" b="1" dirty="0">
                <a:solidFill>
                  <a:srgbClr val="FF0000"/>
                </a:solidFill>
                <a:cs typeface="Arial"/>
              </a:rPr>
              <a:t>Swing Programming</a:t>
            </a:r>
            <a:r>
              <a:rPr lang="en-IN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IN" sz="1400" b="1" dirty="0">
                <a:cs typeface="Arial"/>
              </a:rPr>
              <a:t>in Java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2771" y="1714494"/>
            <a:ext cx="3035245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Introduction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7620" y="2570700"/>
            <a:ext cx="2928958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 err="1">
                <a:solidFill>
                  <a:srgbClr val="FF0000"/>
                </a:solidFill>
                <a:cs typeface="Arial"/>
              </a:rPr>
              <a:t>JFrame</a:t>
            </a:r>
            <a:r>
              <a:rPr lang="en-US" sz="1400" b="1" dirty="0">
                <a:solidFill>
                  <a:schemeClr val="accent1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class 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How to add Background </a:t>
            </a:r>
          </a:p>
          <a:p>
            <a:r>
              <a:rPr lang="en-US" sz="3000" b="1" dirty="0">
                <a:solidFill>
                  <a:schemeClr val="tx1"/>
                </a:solidFill>
              </a:rPr>
              <a:t>Color to </a:t>
            </a:r>
            <a:r>
              <a:rPr lang="en-US" sz="3000" b="1" dirty="0" err="1">
                <a:solidFill>
                  <a:schemeClr val="tx1"/>
                </a:solidFill>
              </a:rPr>
              <a:t>JFrame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00108"/>
            <a:ext cx="8858312" cy="35719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Run the Project right click on MyJFrame.java then click on Run File, the output look like this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									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Window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		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1714494"/>
            <a:ext cx="4500594" cy="2857520"/>
          </a:xfrm>
          <a:prstGeom prst="rect">
            <a:avLst/>
          </a:prstGeom>
        </p:spPr>
      </p:pic>
      <p:pic>
        <p:nvPicPr>
          <p:cNvPr id="9" name="Picture 8" descr="Capture1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3071816"/>
            <a:ext cx="3357586" cy="15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4296"/>
            <a:ext cx="9144000" cy="576064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Developing Swing </a:t>
            </a:r>
            <a:br>
              <a:rPr lang="en-US" b="1" dirty="0"/>
            </a:br>
            <a:r>
              <a:rPr lang="en-US" b="1" dirty="0"/>
              <a:t>Programming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4282" y="142882"/>
            <a:ext cx="8858312" cy="10715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Developing Swing Programming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28676"/>
            <a:ext cx="9144000" cy="32861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Just like we have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in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awt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similarly we have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in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swing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usual we use the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 to create the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 window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our application.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88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14296"/>
            <a:ext cx="9144000" cy="576064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Developing Swing </a:t>
            </a:r>
            <a:br>
              <a:rPr lang="en-US" b="1" dirty="0"/>
            </a:br>
            <a:r>
              <a:rPr lang="en-US" b="1" dirty="0"/>
              <a:t>Programming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14282" y="142882"/>
            <a:ext cx="8858312" cy="107154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Inheritance Hierarchy Of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JFrame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28676"/>
            <a:ext cx="9144000" cy="3286154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F9106-F073-4BAB-B1B4-4632E25CE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5736" y="928670"/>
            <a:ext cx="4824536" cy="373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“</a:t>
            </a:r>
            <a:r>
              <a:rPr lang="en-US" b="1" dirty="0" err="1">
                <a:solidFill>
                  <a:schemeClr val="tx1"/>
                </a:solidFill>
              </a:rPr>
              <a:t>JFrame</a:t>
            </a:r>
            <a:r>
              <a:rPr lang="en-US" b="1" dirty="0">
                <a:solidFill>
                  <a:schemeClr val="tx1"/>
                </a:solidFill>
              </a:rPr>
              <a:t>” 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785806"/>
            <a:ext cx="8929718" cy="400052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Constructors of “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(String title)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of “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methods of “Frame” +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more methods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setIconImage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(Image)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void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setDefaultCloseOperation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Container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getContentPane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Arguments which can be passed to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setDefaultCloseOperation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JFrame.EXIT_ON_CLOSE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JFrame.DO_NOTHING_ON_CLOSE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JFrame.DISPOSE_ON_CLOSE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JFrame.HIDE_ON_CLOSE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0"/>
            <a:ext cx="9001156" cy="42148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create a       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400*400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size with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name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displayed in 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 bar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Solution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0"/>
            <a:ext cx="9001156" cy="42148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javax.swing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import java.awt.*;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UseJFrame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static void main(String []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=new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Sachin’s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”);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jf.setSize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(400,400);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jf.setVisible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(true);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jf.setDefaultCloseOperation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JFrame.EXIT_ON_CLOSE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69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642924"/>
            <a:ext cx="8858312" cy="357190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create an IDE project: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Start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IDE.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In the IDE, choose File &gt; New Project, as shown in the figure below.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new-proj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2071684"/>
            <a:ext cx="3571900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Creating GUI Using GUI Builder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642930"/>
            <a:ext cx="8858312" cy="285751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New Project wizard, expand the Java category and select Java Application as shown in the figure below. Then click Next.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proj-wiz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1643056"/>
            <a:ext cx="5404715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700</Words>
  <Application>Microsoft Office PowerPoint</Application>
  <PresentationFormat>On-screen Show (16:9)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Georgia(Body)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170</cp:revision>
  <dcterms:created xsi:type="dcterms:W3CDTF">2016-12-05T23:26:54Z</dcterms:created>
  <dcterms:modified xsi:type="dcterms:W3CDTF">2021-06-25T07:52:55Z</dcterms:modified>
</cp:coreProperties>
</file>