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51" r:id="rId4"/>
    <p:sldId id="261" r:id="rId5"/>
    <p:sldId id="338" r:id="rId6"/>
    <p:sldId id="350" r:id="rId7"/>
    <p:sldId id="349" r:id="rId8"/>
    <p:sldId id="348" r:id="rId9"/>
    <p:sldId id="347" r:id="rId10"/>
    <p:sldId id="346" r:id="rId11"/>
    <p:sldId id="345" r:id="rId12"/>
    <p:sldId id="344" r:id="rId13"/>
    <p:sldId id="343" r:id="rId14"/>
    <p:sldId id="342" r:id="rId15"/>
    <p:sldId id="341" r:id="rId16"/>
    <p:sldId id="340" r:id="rId17"/>
    <p:sldId id="339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7" d="100"/>
          <a:sy n="107" d="100"/>
        </p:scale>
        <p:origin x="830" y="7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5A6C237-95C7-4DF8-BC35-7244B15CB9DF}"/>
    <pc:docChg chg="modSld">
      <pc:chgData name="Sharma Computer Academy" userId="08476b32c11f4418" providerId="LiveId" clId="{F5A6C237-95C7-4DF8-BC35-7244B15CB9DF}" dt="2022-05-07T04:32:25.560" v="13" actId="20577"/>
      <pc:docMkLst>
        <pc:docMk/>
      </pc:docMkLst>
      <pc:sldChg chg="modSp mod">
        <pc:chgData name="Sharma Computer Academy" userId="08476b32c11f4418" providerId="LiveId" clId="{F5A6C237-95C7-4DF8-BC35-7244B15CB9DF}" dt="2022-05-07T04:32:25.560" v="13" actId="20577"/>
        <pc:sldMkLst>
          <pc:docMk/>
          <pc:sldMk cId="3239406661" sldId="345"/>
        </pc:sldMkLst>
        <pc:spChg chg="mod">
          <ac:chgData name="Sharma Computer Academy" userId="08476b32c11f4418" providerId="LiveId" clId="{F5A6C237-95C7-4DF8-BC35-7244B15CB9DF}" dt="2022-05-07T04:32:25.560" v="13" actId="20577"/>
          <ac:spMkLst>
            <pc:docMk/>
            <pc:sldMk cId="3239406661" sldId="345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35896" y="3163054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>
                <a:solidFill>
                  <a:srgbClr val="FFC000"/>
                </a:solidFill>
              </a:rPr>
              <a:t>Lecture-8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56384" y="1857370"/>
            <a:ext cx="6372200" cy="928694"/>
          </a:xfrm>
        </p:spPr>
        <p:txBody>
          <a:bodyPr/>
          <a:lstStyle/>
          <a:p>
            <a:r>
              <a:rPr lang="en-US" sz="4000" dirty="0">
                <a:latin typeface="Georgia(Body)"/>
              </a:rPr>
              <a:t>JAVA PROJECT BATCH</a:t>
            </a:r>
          </a:p>
          <a:p>
            <a:r>
              <a:rPr lang="en-US" sz="40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Adding Items Dynamically In List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1164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class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not has methods for adding or removing items into it . Rather we use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DefaultListModel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for adding/removing items from the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DefaultListModel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provides a simple implementation of a list model, which can be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manage items displayed by a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2357436"/>
            <a:ext cx="621510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Adding Items Dynamically In List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786874" cy="33575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We first create an instance of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DefaultListModel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DefaultListModel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=new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DefaultListModel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We then set the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DefaultListModel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the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ListModel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for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calling the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setModel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jList1.setModel(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We then add several items of the String type to the created data model and doing this automatically adds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data to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also.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String []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colors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={"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Red","Green","Yellow","Orange","Pink","White","Black","Magenta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"};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for(String s:colors)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dlm.addElement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857238"/>
            <a:ext cx="8715436" cy="307184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an application, change the background color of the frame according to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user’s choice as shown below: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1571619"/>
            <a:ext cx="4500594" cy="28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857238"/>
            <a:ext cx="8786874" cy="38576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5000"/>
              <a:buFont typeface="Arial" pitchFamily="34" charset="0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Solution:-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JListDemo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extends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javax.swing.JFrame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Color[]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myColors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=new Color []{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Color.red,Color.green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Color.blue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Color.yellow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Color.orange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Color.black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Color.white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Color.pink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Color.magenta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};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DefaultListModel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DefaultListModel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public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JListDemo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initComponents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jList1.setModel(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jButton1ActionPerformed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String[] colors={"red","green","blue","yellow","orange","black","white","pink","magenta"};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for(String s:colors){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dlm.addElement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785800"/>
            <a:ext cx="8858312" cy="42148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jButton2ActionPerformed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index=jList1.getSelectedIndex();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dlm.removeElementAt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(index);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[]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newColors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=new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[myColors.length-1];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for(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=0,j=0;i&lt;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myColors.length;i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if 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!=index)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newColors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[j]=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myColors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j++;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1000108"/>
            <a:ext cx="8858312" cy="32861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myColors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newColors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	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originalColor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= null;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jPanel1.setBackground(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originalColor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private void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jButton3ActionPerformed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colorindex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=jList1.getSelectedIndex();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jPanel1.setBackground(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myColors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colorindex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Today’s 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182" y="915244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IN" sz="1400" b="1" dirty="0">
                <a:cs typeface="Arial"/>
              </a:rPr>
              <a:t>The</a:t>
            </a:r>
            <a:r>
              <a:rPr lang="en-IN" sz="14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IN" sz="1400" b="1" dirty="0" err="1">
                <a:solidFill>
                  <a:srgbClr val="C00000"/>
                </a:solidFill>
                <a:cs typeface="Arial"/>
              </a:rPr>
              <a:t>JList</a:t>
            </a:r>
            <a:r>
              <a:rPr lang="en-IN" sz="1400" b="1" dirty="0">
                <a:solidFill>
                  <a:srgbClr val="FF0000"/>
                </a:solidFill>
                <a:cs typeface="Arial"/>
              </a:rPr>
              <a:t> </a:t>
            </a:r>
            <a:r>
              <a:rPr lang="en-IN" sz="1400" b="1" dirty="0">
                <a:cs typeface="Arial"/>
              </a:rPr>
              <a:t>Component.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22771" y="1714494"/>
            <a:ext cx="3463873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solidFill>
                  <a:srgbClr val="C00000"/>
                </a:solidFill>
                <a:cs typeface="Arial"/>
              </a:rPr>
              <a:t>Selection Mode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86182" y="2549725"/>
            <a:ext cx="3000396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cs typeface="Arial"/>
              </a:rPr>
              <a:t>Methods</a:t>
            </a:r>
            <a:r>
              <a:rPr lang="en-US" sz="14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US" sz="1400" b="1" dirty="0">
                <a:cs typeface="Arial"/>
              </a:rPr>
              <a:t>of</a:t>
            </a:r>
            <a:r>
              <a:rPr lang="en-US" sz="1400" b="1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JList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.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JList</a:t>
            </a:r>
            <a:r>
              <a:rPr lang="en-IN" b="1" dirty="0"/>
              <a:t> Component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142990"/>
            <a:ext cx="9144000" cy="30449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component in java is mainly use to display a scrolling list of items to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amongs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which we can select one or more items.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Of "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items to be displayed in the 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visiblerowcount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settings no of items to be displayed by default in the 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selectionMode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selection mode which allows the user to select one or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items.Possible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 are SINGLE_SELECTION,SINGLE_INTERVAL_SELECTION,MULTIPLE_INTERVAL_SELECTION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Practical Implementation Of </a:t>
            </a:r>
            <a:r>
              <a:rPr lang="en-US" b="1" dirty="0" err="1"/>
              <a:t>JList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71552"/>
            <a:ext cx="9144000" cy="3286154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will see the list as usually in the palette, drag and drop the list to the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Netbeans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provide some dummy items in it which we have to edit by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 click and go to properties.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you will see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 then click to open custom editor. As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shown below: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Practical Implementation Of </a:t>
            </a:r>
            <a:r>
              <a:rPr lang="en-US" b="1" dirty="0" err="1"/>
              <a:t>JList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214282" y="1527048"/>
            <a:ext cx="8715436" cy="311640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enter some items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which is to be displayed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as a choice.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Now run the code.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071552"/>
            <a:ext cx="371477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2714626"/>
            <a:ext cx="314327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Selection Mode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6"/>
            <a:ext cx="9144000" cy="433085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selection mode defines the way elements can be selected. There are totally 3 selection modes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dirty="0">
                <a:solidFill>
                  <a:schemeClr val="bg1"/>
                </a:solidFill>
              </a:rPr>
              <a:t>	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to be set for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SINGLE_SELECTION: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mode specifies that only a single item can be selected at any point of time.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SINGLE_INTERVAL_SELECTION: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mode specifies that multiple items can be selected, but they have to be contiguous. Items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selected contiguously by pressing down the shift key and selecting elements with the mouse.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MULTIPLE_INTERVAL_SELECTION: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mode is the default mode. This mode specifies that multiple items can be selected and they may or may not be contiguous.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857238"/>
            <a:ext cx="8715436" cy="31878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Example:-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us now run the program and select single items.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get the following output: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1928808"/>
            <a:ext cx="457203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0" y="928676"/>
            <a:ext cx="8985124" cy="31878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us now try and change the selection mode to multiple selection items. We   will hold down the shift key and click with mouse to select contiguous items. For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non-contiguous items, we need to press down the ctrl key and select with the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aseline="0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mouse.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get the following output: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000246"/>
            <a:ext cx="3857652" cy="257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/>
              <a:t>JList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71552"/>
            <a:ext cx="9144000" cy="3286154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getSelectedIndex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):-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the index of first selected item of the list.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int[ ]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getSelectedIndices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an array of all of the selected indices, in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600" dirty="0">
                <a:solidFill>
                  <a:schemeClr val="bg1"/>
                </a:solidFill>
              </a:rPr>
              <a:t>	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increasing order.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String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getSelectedValue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):-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the  first selected value of the element of the list.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String[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]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getSelectedValues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):-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an array of all of the selected values.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setVisibleRowCount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the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visibleRowCount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997</Words>
  <Application>Microsoft Office PowerPoint</Application>
  <PresentationFormat>On-screen Show (16:9)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Georgia(Body)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Sharma Computer Academy</cp:lastModifiedBy>
  <cp:revision>157</cp:revision>
  <dcterms:created xsi:type="dcterms:W3CDTF">2016-12-05T23:26:54Z</dcterms:created>
  <dcterms:modified xsi:type="dcterms:W3CDTF">2022-05-07T04:32:26Z</dcterms:modified>
</cp:coreProperties>
</file>