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72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319" r:id="rId11"/>
    <p:sldId id="322" r:id="rId12"/>
    <p:sldId id="323" r:id="rId13"/>
    <p:sldId id="32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65DFBE8-7540-4E1E-970C-585F0227C045}"/>
    <pc:docChg chg="undo custSel delSld modSld">
      <pc:chgData name="Sharma Computer Academy" userId="08476b32c11f4418" providerId="LiveId" clId="{F65DFBE8-7540-4E1E-970C-585F0227C045}" dt="2023-09-11T07:16:51.730" v="170" actId="20577"/>
      <pc:docMkLst>
        <pc:docMk/>
      </pc:docMkLst>
      <pc:sldChg chg="modSp mod">
        <pc:chgData name="Sharma Computer Academy" userId="08476b32c11f4418" providerId="LiveId" clId="{F65DFBE8-7540-4E1E-970C-585F0227C045}" dt="2023-09-11T07:10:37.845" v="10" actId="20577"/>
        <pc:sldMkLst>
          <pc:docMk/>
          <pc:sldMk cId="0" sldId="257"/>
        </pc:sldMkLst>
        <pc:spChg chg="mod">
          <ac:chgData name="Sharma Computer Academy" userId="08476b32c11f4418" providerId="LiveId" clId="{F65DFBE8-7540-4E1E-970C-585F0227C045}" dt="2023-09-11T07:10:37.845" v="10" actId="20577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F65DFBE8-7540-4E1E-970C-585F0227C045}" dt="2023-09-11T07:10:42.918" v="11" actId="47"/>
        <pc:sldMkLst>
          <pc:docMk/>
          <pc:sldMk cId="0" sldId="258"/>
        </pc:sldMkLst>
      </pc:sldChg>
      <pc:sldChg chg="modSp mod">
        <pc:chgData name="Sharma Computer Academy" userId="08476b32c11f4418" providerId="LiveId" clId="{F65DFBE8-7540-4E1E-970C-585F0227C045}" dt="2023-09-11T07:16:11.480" v="159" actId="20577"/>
        <pc:sldMkLst>
          <pc:docMk/>
          <pc:sldMk cId="3369225394" sldId="272"/>
        </pc:sldMkLst>
        <pc:spChg chg="mod">
          <ac:chgData name="Sharma Computer Academy" userId="08476b32c11f4418" providerId="LiveId" clId="{F65DFBE8-7540-4E1E-970C-585F0227C045}" dt="2023-09-11T07:10:59.112" v="29" actId="20577"/>
          <ac:spMkLst>
            <pc:docMk/>
            <pc:sldMk cId="3369225394" sldId="272"/>
            <ac:spMk id="2" creationId="{00000000-0000-0000-0000-000000000000}"/>
          </ac:spMkLst>
        </pc:spChg>
        <pc:spChg chg="mod">
          <ac:chgData name="Sharma Computer Academy" userId="08476b32c11f4418" providerId="LiveId" clId="{F65DFBE8-7540-4E1E-970C-585F0227C045}" dt="2023-09-11T07:16:11.480" v="159" actId="20577"/>
          <ac:spMkLst>
            <pc:docMk/>
            <pc:sldMk cId="3369225394" sldId="272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F65DFBE8-7540-4E1E-970C-585F0227C045}" dt="2023-09-11T07:16:14.932" v="160" actId="20577"/>
        <pc:sldMkLst>
          <pc:docMk/>
          <pc:sldMk cId="3369225394" sldId="288"/>
        </pc:sldMkLst>
        <pc:spChg chg="mod">
          <ac:chgData name="Sharma Computer Academy" userId="08476b32c11f4418" providerId="LiveId" clId="{F65DFBE8-7540-4E1E-970C-585F0227C045}" dt="2023-09-11T07:16:14.932" v="160" actId="20577"/>
          <ac:spMkLst>
            <pc:docMk/>
            <pc:sldMk cId="3369225394" sldId="288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F65DFBE8-7540-4E1E-970C-585F0227C045}" dt="2023-09-11T07:12:47.352" v="107" actId="20577"/>
        <pc:sldMkLst>
          <pc:docMk/>
          <pc:sldMk cId="3369225394" sldId="289"/>
        </pc:sldMkLst>
        <pc:spChg chg="mod">
          <ac:chgData name="Sharma Computer Academy" userId="08476b32c11f4418" providerId="LiveId" clId="{F65DFBE8-7540-4E1E-970C-585F0227C045}" dt="2023-09-11T07:12:47.352" v="107" actId="20577"/>
          <ac:spMkLst>
            <pc:docMk/>
            <pc:sldMk cId="3369225394" sldId="289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F65DFBE8-7540-4E1E-970C-585F0227C045}" dt="2023-09-11T07:13:11.273" v="127" actId="20577"/>
        <pc:sldMkLst>
          <pc:docMk/>
          <pc:sldMk cId="3369225394" sldId="290"/>
        </pc:sldMkLst>
        <pc:spChg chg="mod">
          <ac:chgData name="Sharma Computer Academy" userId="08476b32c11f4418" providerId="LiveId" clId="{F65DFBE8-7540-4E1E-970C-585F0227C045}" dt="2023-09-11T07:13:11.273" v="127" actId="20577"/>
          <ac:spMkLst>
            <pc:docMk/>
            <pc:sldMk cId="3369225394" sldId="290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F65DFBE8-7540-4E1E-970C-585F0227C045}" dt="2023-09-11T07:16:19.546" v="161" actId="20577"/>
        <pc:sldMkLst>
          <pc:docMk/>
          <pc:sldMk cId="3369225394" sldId="291"/>
        </pc:sldMkLst>
        <pc:spChg chg="mod">
          <ac:chgData name="Sharma Computer Academy" userId="08476b32c11f4418" providerId="LiveId" clId="{F65DFBE8-7540-4E1E-970C-585F0227C045}" dt="2023-09-11T07:16:19.546" v="161" actId="20577"/>
          <ac:spMkLst>
            <pc:docMk/>
            <pc:sldMk cId="3369225394" sldId="291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F65DFBE8-7540-4E1E-970C-585F0227C045}" dt="2023-09-11T07:16:22.346" v="162" actId="20577"/>
        <pc:sldMkLst>
          <pc:docMk/>
          <pc:sldMk cId="3369225394" sldId="292"/>
        </pc:sldMkLst>
        <pc:spChg chg="mod">
          <ac:chgData name="Sharma Computer Academy" userId="08476b32c11f4418" providerId="LiveId" clId="{F65DFBE8-7540-4E1E-970C-585F0227C045}" dt="2023-09-11T07:16:22.346" v="162" actId="20577"/>
          <ac:spMkLst>
            <pc:docMk/>
            <pc:sldMk cId="3369225394" sldId="292"/>
            <ac:spMk id="12" creationId="{00000000-0000-0000-0000-000000000000}"/>
          </ac:spMkLst>
        </pc:spChg>
      </pc:sldChg>
      <pc:sldChg chg="del">
        <pc:chgData name="Sharma Computer Academy" userId="08476b32c11f4418" providerId="LiveId" clId="{F65DFBE8-7540-4E1E-970C-585F0227C045}" dt="2023-09-11T07:10:27.046" v="1" actId="47"/>
        <pc:sldMkLst>
          <pc:docMk/>
          <pc:sldMk cId="0" sldId="308"/>
        </pc:sldMkLst>
      </pc:sldChg>
      <pc:sldChg chg="del">
        <pc:chgData name="Sharma Computer Academy" userId="08476b32c11f4418" providerId="LiveId" clId="{F65DFBE8-7540-4E1E-970C-585F0227C045}" dt="2023-09-11T07:10:27.046" v="1" actId="47"/>
        <pc:sldMkLst>
          <pc:docMk/>
          <pc:sldMk cId="0" sldId="309"/>
        </pc:sldMkLst>
      </pc:sldChg>
      <pc:sldChg chg="del">
        <pc:chgData name="Sharma Computer Academy" userId="08476b32c11f4418" providerId="LiveId" clId="{F65DFBE8-7540-4E1E-970C-585F0227C045}" dt="2023-09-11T07:10:27.046" v="1" actId="47"/>
        <pc:sldMkLst>
          <pc:docMk/>
          <pc:sldMk cId="0" sldId="310"/>
        </pc:sldMkLst>
      </pc:sldChg>
      <pc:sldChg chg="del">
        <pc:chgData name="Sharma Computer Academy" userId="08476b32c11f4418" providerId="LiveId" clId="{F65DFBE8-7540-4E1E-970C-585F0227C045}" dt="2023-09-11T07:10:27.046" v="1" actId="47"/>
        <pc:sldMkLst>
          <pc:docMk/>
          <pc:sldMk cId="0" sldId="311"/>
        </pc:sldMkLst>
      </pc:sldChg>
      <pc:sldChg chg="del">
        <pc:chgData name="Sharma Computer Academy" userId="08476b32c11f4418" providerId="LiveId" clId="{F65DFBE8-7540-4E1E-970C-585F0227C045}" dt="2023-09-11T07:10:27.046" v="1" actId="47"/>
        <pc:sldMkLst>
          <pc:docMk/>
          <pc:sldMk cId="0" sldId="312"/>
        </pc:sldMkLst>
      </pc:sldChg>
      <pc:sldChg chg="del">
        <pc:chgData name="Sharma Computer Academy" userId="08476b32c11f4418" providerId="LiveId" clId="{F65DFBE8-7540-4E1E-970C-585F0227C045}" dt="2023-09-11T07:10:27.046" v="1" actId="47"/>
        <pc:sldMkLst>
          <pc:docMk/>
          <pc:sldMk cId="0" sldId="313"/>
        </pc:sldMkLst>
      </pc:sldChg>
      <pc:sldChg chg="del">
        <pc:chgData name="Sharma Computer Academy" userId="08476b32c11f4418" providerId="LiveId" clId="{F65DFBE8-7540-4E1E-970C-585F0227C045}" dt="2023-09-11T07:10:27.046" v="1" actId="47"/>
        <pc:sldMkLst>
          <pc:docMk/>
          <pc:sldMk cId="0" sldId="314"/>
        </pc:sldMkLst>
      </pc:sldChg>
      <pc:sldChg chg="del">
        <pc:chgData name="Sharma Computer Academy" userId="08476b32c11f4418" providerId="LiveId" clId="{F65DFBE8-7540-4E1E-970C-585F0227C045}" dt="2023-09-11T07:10:27.046" v="1" actId="47"/>
        <pc:sldMkLst>
          <pc:docMk/>
          <pc:sldMk cId="1003012626" sldId="315"/>
        </pc:sldMkLst>
      </pc:sldChg>
      <pc:sldChg chg="del">
        <pc:chgData name="Sharma Computer Academy" userId="08476b32c11f4418" providerId="LiveId" clId="{F65DFBE8-7540-4E1E-970C-585F0227C045}" dt="2023-09-11T07:10:27.046" v="1" actId="47"/>
        <pc:sldMkLst>
          <pc:docMk/>
          <pc:sldMk cId="0" sldId="316"/>
        </pc:sldMkLst>
      </pc:sldChg>
      <pc:sldChg chg="del">
        <pc:chgData name="Sharma Computer Academy" userId="08476b32c11f4418" providerId="LiveId" clId="{F65DFBE8-7540-4E1E-970C-585F0227C045}" dt="2023-09-11T07:10:27.046" v="1" actId="47"/>
        <pc:sldMkLst>
          <pc:docMk/>
          <pc:sldMk cId="0" sldId="317"/>
        </pc:sldMkLst>
      </pc:sldChg>
      <pc:sldChg chg="del">
        <pc:chgData name="Sharma Computer Academy" userId="08476b32c11f4418" providerId="LiveId" clId="{F65DFBE8-7540-4E1E-970C-585F0227C045}" dt="2023-09-11T07:10:08.405" v="0" actId="2696"/>
        <pc:sldMkLst>
          <pc:docMk/>
          <pc:sldMk cId="3369225394" sldId="319"/>
        </pc:sldMkLst>
      </pc:sldChg>
      <pc:sldChg chg="modSp">
        <pc:chgData name="Sharma Computer Academy" userId="08476b32c11f4418" providerId="LiveId" clId="{F65DFBE8-7540-4E1E-970C-585F0227C045}" dt="2023-09-11T07:16:30.276" v="164" actId="20577"/>
        <pc:sldMkLst>
          <pc:docMk/>
          <pc:sldMk cId="4254092713" sldId="319"/>
        </pc:sldMkLst>
        <pc:spChg chg="mod">
          <ac:chgData name="Sharma Computer Academy" userId="08476b32c11f4418" providerId="LiveId" clId="{F65DFBE8-7540-4E1E-970C-585F0227C045}" dt="2023-09-11T07:16:30.276" v="164" actId="20577"/>
          <ac:spMkLst>
            <pc:docMk/>
            <pc:sldMk cId="4254092713" sldId="319"/>
            <ac:spMk id="12" creationId="{00000000-0000-0000-0000-000000000000}"/>
          </ac:spMkLst>
        </pc:spChg>
      </pc:sldChg>
      <pc:sldChg chg="del">
        <pc:chgData name="Sharma Computer Academy" userId="08476b32c11f4418" providerId="LiveId" clId="{F65DFBE8-7540-4E1E-970C-585F0227C045}" dt="2023-09-11T07:14:27.291" v="130" actId="47"/>
        <pc:sldMkLst>
          <pc:docMk/>
          <pc:sldMk cId="2221012609" sldId="320"/>
        </pc:sldMkLst>
      </pc:sldChg>
      <pc:sldChg chg="del">
        <pc:chgData name="Sharma Computer Academy" userId="08476b32c11f4418" providerId="LiveId" clId="{F65DFBE8-7540-4E1E-970C-585F0227C045}" dt="2023-09-11T07:10:08.405" v="0" actId="2696"/>
        <pc:sldMkLst>
          <pc:docMk/>
          <pc:sldMk cId="3369225394" sldId="320"/>
        </pc:sldMkLst>
      </pc:sldChg>
      <pc:sldChg chg="del">
        <pc:chgData name="Sharma Computer Academy" userId="08476b32c11f4418" providerId="LiveId" clId="{F65DFBE8-7540-4E1E-970C-585F0227C045}" dt="2023-09-11T07:10:08.405" v="0" actId="2696"/>
        <pc:sldMkLst>
          <pc:docMk/>
          <pc:sldMk cId="3369225394" sldId="321"/>
        </pc:sldMkLst>
      </pc:sldChg>
      <pc:sldChg chg="del">
        <pc:chgData name="Sharma Computer Academy" userId="08476b32c11f4418" providerId="LiveId" clId="{F65DFBE8-7540-4E1E-970C-585F0227C045}" dt="2023-09-11T07:14:31.742" v="131" actId="47"/>
        <pc:sldMkLst>
          <pc:docMk/>
          <pc:sldMk cId="4240004401" sldId="321"/>
        </pc:sldMkLst>
      </pc:sldChg>
      <pc:sldChg chg="del">
        <pc:chgData name="Sharma Computer Academy" userId="08476b32c11f4418" providerId="LiveId" clId="{F65DFBE8-7540-4E1E-970C-585F0227C045}" dt="2023-09-11T07:10:08.405" v="0" actId="2696"/>
        <pc:sldMkLst>
          <pc:docMk/>
          <pc:sldMk cId="3369225394" sldId="322"/>
        </pc:sldMkLst>
      </pc:sldChg>
      <pc:sldChg chg="modSp">
        <pc:chgData name="Sharma Computer Academy" userId="08476b32c11f4418" providerId="LiveId" clId="{F65DFBE8-7540-4E1E-970C-585F0227C045}" dt="2023-09-11T07:16:41.428" v="166" actId="255"/>
        <pc:sldMkLst>
          <pc:docMk/>
          <pc:sldMk cId="4096731433" sldId="322"/>
        </pc:sldMkLst>
        <pc:spChg chg="mod">
          <ac:chgData name="Sharma Computer Academy" userId="08476b32c11f4418" providerId="LiveId" clId="{F65DFBE8-7540-4E1E-970C-585F0227C045}" dt="2023-09-11T07:16:41.428" v="166" actId="255"/>
          <ac:spMkLst>
            <pc:docMk/>
            <pc:sldMk cId="4096731433" sldId="322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F65DFBE8-7540-4E1E-970C-585F0227C045}" dt="2023-09-11T07:16:48.032" v="168" actId="20577"/>
        <pc:sldMkLst>
          <pc:docMk/>
          <pc:sldMk cId="1281928709" sldId="323"/>
        </pc:sldMkLst>
        <pc:spChg chg="mod">
          <ac:chgData name="Sharma Computer Academy" userId="08476b32c11f4418" providerId="LiveId" clId="{F65DFBE8-7540-4E1E-970C-585F0227C045}" dt="2023-09-11T07:16:48.032" v="168" actId="20577"/>
          <ac:spMkLst>
            <pc:docMk/>
            <pc:sldMk cId="1281928709" sldId="323"/>
            <ac:spMk id="12" creationId="{00000000-0000-0000-0000-000000000000}"/>
          </ac:spMkLst>
        </pc:spChg>
      </pc:sldChg>
      <pc:sldChg chg="del">
        <pc:chgData name="Sharma Computer Academy" userId="08476b32c11f4418" providerId="LiveId" clId="{F65DFBE8-7540-4E1E-970C-585F0227C045}" dt="2023-09-11T07:10:08.405" v="0" actId="2696"/>
        <pc:sldMkLst>
          <pc:docMk/>
          <pc:sldMk cId="3369225394" sldId="323"/>
        </pc:sldMkLst>
      </pc:sldChg>
      <pc:sldChg chg="del">
        <pc:chgData name="Sharma Computer Academy" userId="08476b32c11f4418" providerId="LiveId" clId="{F65DFBE8-7540-4E1E-970C-585F0227C045}" dt="2023-09-11T07:10:08.405" v="0" actId="2696"/>
        <pc:sldMkLst>
          <pc:docMk/>
          <pc:sldMk cId="3369225394" sldId="325"/>
        </pc:sldMkLst>
      </pc:sldChg>
      <pc:sldChg chg="del">
        <pc:chgData name="Sharma Computer Academy" userId="08476b32c11f4418" providerId="LiveId" clId="{F65DFBE8-7540-4E1E-970C-585F0227C045}" dt="2023-09-11T07:15:29.133" v="139" actId="47"/>
        <pc:sldMkLst>
          <pc:docMk/>
          <pc:sldMk cId="3617323446" sldId="325"/>
        </pc:sldMkLst>
      </pc:sldChg>
      <pc:sldChg chg="modSp">
        <pc:chgData name="Sharma Computer Academy" userId="08476b32c11f4418" providerId="LiveId" clId="{F65DFBE8-7540-4E1E-970C-585F0227C045}" dt="2023-09-11T07:16:51.730" v="170" actId="20577"/>
        <pc:sldMkLst>
          <pc:docMk/>
          <pc:sldMk cId="1025700593" sldId="326"/>
        </pc:sldMkLst>
        <pc:spChg chg="mod">
          <ac:chgData name="Sharma Computer Academy" userId="08476b32c11f4418" providerId="LiveId" clId="{F65DFBE8-7540-4E1E-970C-585F0227C045}" dt="2023-09-11T07:16:51.730" v="170" actId="20577"/>
          <ac:spMkLst>
            <pc:docMk/>
            <pc:sldMk cId="1025700593" sldId="326"/>
            <ac:spMk id="12" creationId="{00000000-0000-0000-0000-000000000000}"/>
          </ac:spMkLst>
        </pc:spChg>
      </pc:sldChg>
      <pc:sldChg chg="del">
        <pc:chgData name="Sharma Computer Academy" userId="08476b32c11f4418" providerId="LiveId" clId="{F65DFBE8-7540-4E1E-970C-585F0227C045}" dt="2023-09-11T07:10:08.405" v="0" actId="2696"/>
        <pc:sldMkLst>
          <pc:docMk/>
          <pc:sldMk cId="3369225394" sldId="326"/>
        </pc:sldMkLst>
      </pc:sldChg>
      <pc:sldChg chg="del">
        <pc:chgData name="Sharma Computer Academy" userId="08476b32c11f4418" providerId="LiveId" clId="{F65DFBE8-7540-4E1E-970C-585F0227C045}" dt="2023-09-11T07:10:27.046" v="1" actId="47"/>
        <pc:sldMkLst>
          <pc:docMk/>
          <pc:sldMk cId="3369225394" sldId="328"/>
        </pc:sldMkLst>
      </pc:sldChg>
      <pc:sldChg chg="del">
        <pc:chgData name="Sharma Computer Academy" userId="08476b32c11f4418" providerId="LiveId" clId="{F65DFBE8-7540-4E1E-970C-585F0227C045}" dt="2023-09-11T07:10:27.046" v="1" actId="47"/>
        <pc:sldMkLst>
          <pc:docMk/>
          <pc:sldMk cId="0" sldId="330"/>
        </pc:sldMkLst>
      </pc:sldChg>
      <pc:sldChg chg="del">
        <pc:chgData name="Sharma Computer Academy" userId="08476b32c11f4418" providerId="LiveId" clId="{F65DFBE8-7540-4E1E-970C-585F0227C045}" dt="2023-09-11T07:10:27.046" v="1" actId="47"/>
        <pc:sldMkLst>
          <pc:docMk/>
          <pc:sldMk cId="0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1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52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2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9/11/2023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JDBC Quiz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rbel" pitchFamily="34" charset="0"/>
              </a:rPr>
              <a:t>Q9. Which of the following is standard JDBC  package ?</a:t>
            </a:r>
            <a:endParaRPr lang="en-IN" b="1" dirty="0">
              <a:latin typeface="Corbel" pitchFamily="34" charset="0"/>
            </a:endParaRPr>
          </a:p>
          <a:p>
            <a:pPr>
              <a:buNone/>
            </a:pPr>
            <a:endParaRPr lang="en-IN" b="1" dirty="0">
              <a:latin typeface="Corbel" pitchFamily="34" charset="0"/>
            </a:endParaRPr>
          </a:p>
          <a:p>
            <a:pPr>
              <a:buNone/>
            </a:pPr>
            <a:endParaRPr lang="en-IN" b="1" dirty="0">
              <a:latin typeface="Corbel" pitchFamily="34" charset="0"/>
            </a:endParaRP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A</a:t>
            </a:r>
            <a:r>
              <a:rPr lang="en-IN" dirty="0">
                <a:latin typeface="Corbel" pitchFamily="34" charset="0"/>
              </a:rPr>
              <a:t> - </a:t>
            </a:r>
            <a:r>
              <a:rPr lang="en-IN" dirty="0" err="1">
                <a:latin typeface="Corbel" pitchFamily="34" charset="0"/>
              </a:rPr>
              <a:t>java.oracle</a:t>
            </a:r>
            <a:endParaRPr lang="en-IN" b="1" dirty="0">
              <a:latin typeface="Corbel" pitchFamily="34" charset="0"/>
            </a:endParaRP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B</a:t>
            </a:r>
            <a:r>
              <a:rPr lang="en-IN" dirty="0">
                <a:latin typeface="Corbel" pitchFamily="34" charset="0"/>
              </a:rPr>
              <a:t> - java.sql</a:t>
            </a:r>
            <a:endParaRPr lang="en-IN" b="1" dirty="0">
              <a:latin typeface="Corbel" pitchFamily="34" charset="0"/>
            </a:endParaRP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C</a:t>
            </a:r>
            <a:r>
              <a:rPr lang="en-IN" dirty="0">
                <a:latin typeface="Corbel" pitchFamily="34" charset="0"/>
              </a:rPr>
              <a:t> - </a:t>
            </a:r>
            <a:r>
              <a:rPr lang="en-IN" dirty="0" err="1">
                <a:latin typeface="Corbel" pitchFamily="34" charset="0"/>
              </a:rPr>
              <a:t>java.mysql</a:t>
            </a:r>
            <a:endParaRPr lang="en-IN" b="1" dirty="0">
              <a:latin typeface="Corbel" pitchFamily="34" charset="0"/>
            </a:endParaRP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D</a:t>
            </a:r>
            <a:r>
              <a:rPr lang="en-IN" dirty="0">
                <a:latin typeface="Corbel" pitchFamily="34" charset="0"/>
              </a:rPr>
              <a:t> -javax.sql</a:t>
            </a:r>
            <a:endParaRPr lang="en-US" dirty="0">
              <a:latin typeface="Corbel" pitchFamily="34" charset="0"/>
            </a:endParaRPr>
          </a:p>
          <a:p>
            <a:pPr>
              <a:buNone/>
            </a:pPr>
            <a:endParaRPr lang="en-US" b="1" dirty="0">
              <a:latin typeface="Corbel" pitchFamily="34" charset="0"/>
            </a:endParaRPr>
          </a:p>
          <a:p>
            <a:pPr>
              <a:buNone/>
            </a:pPr>
            <a:r>
              <a:rPr lang="en-US" b="1" dirty="0">
                <a:latin typeface="Corbel" pitchFamily="34" charset="0"/>
              </a:rPr>
              <a:t>Answer:</a:t>
            </a: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B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0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Q10.Arrange  the following steps properly which are used to connect java application with the database ?</a:t>
            </a:r>
            <a:endParaRPr lang="en-IN" sz="2400" b="1" dirty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b="1" dirty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sz="2200" b="1" dirty="0">
                <a:latin typeface="Corbel" pitchFamily="34" charset="0"/>
              </a:rPr>
              <a:t>A-</a:t>
            </a:r>
            <a:r>
              <a:rPr lang="en-US" sz="2200" dirty="0">
                <a:latin typeface="Corbel" pitchFamily="34" charset="0"/>
              </a:rPr>
              <a:t> Obtain the statement.</a:t>
            </a:r>
          </a:p>
          <a:p>
            <a:pPr marL="514350" indent="-514350">
              <a:buNone/>
            </a:pPr>
            <a:r>
              <a:rPr lang="en-US" sz="2200" b="1" dirty="0">
                <a:latin typeface="Corbel" pitchFamily="34" charset="0"/>
              </a:rPr>
              <a:t>B-</a:t>
            </a:r>
            <a:r>
              <a:rPr lang="en-US" sz="2200" dirty="0">
                <a:latin typeface="Corbel" pitchFamily="34" charset="0"/>
              </a:rPr>
              <a:t> Import the required package.</a:t>
            </a:r>
          </a:p>
          <a:p>
            <a:pPr marL="514350" indent="-514350">
              <a:buNone/>
            </a:pPr>
            <a:r>
              <a:rPr lang="en-US" sz="2200" b="1" dirty="0">
                <a:latin typeface="Corbel" pitchFamily="34" charset="0"/>
              </a:rPr>
              <a:t>C-</a:t>
            </a:r>
            <a:r>
              <a:rPr lang="en-US" sz="2200" dirty="0">
                <a:latin typeface="Corbel" pitchFamily="34" charset="0"/>
              </a:rPr>
              <a:t> Obtain the connection.</a:t>
            </a:r>
          </a:p>
          <a:p>
            <a:pPr marL="514350" indent="-514350">
              <a:buNone/>
            </a:pPr>
            <a:r>
              <a:rPr lang="en-US" sz="2200" b="1" dirty="0">
                <a:latin typeface="Corbel" pitchFamily="34" charset="0"/>
              </a:rPr>
              <a:t>D-</a:t>
            </a:r>
            <a:r>
              <a:rPr lang="en-US" sz="2200" dirty="0">
                <a:latin typeface="Corbel" pitchFamily="34" charset="0"/>
              </a:rPr>
              <a:t> Process the result.</a:t>
            </a:r>
          </a:p>
          <a:p>
            <a:pPr marL="514350" indent="-514350">
              <a:buNone/>
            </a:pPr>
            <a:r>
              <a:rPr lang="en-US" sz="2200" b="1" dirty="0">
                <a:latin typeface="Corbel" pitchFamily="34" charset="0"/>
              </a:rPr>
              <a:t>E- </a:t>
            </a:r>
            <a:r>
              <a:rPr lang="en-US" sz="2200" dirty="0">
                <a:latin typeface="Corbel" pitchFamily="34" charset="0"/>
              </a:rPr>
              <a:t>Executing queries.</a:t>
            </a:r>
          </a:p>
          <a:p>
            <a:pPr marL="514350" indent="-514350">
              <a:buNone/>
            </a:pPr>
            <a:r>
              <a:rPr lang="en-US" sz="2200" b="1" dirty="0">
                <a:latin typeface="Corbel" pitchFamily="34" charset="0"/>
              </a:rPr>
              <a:t>F- </a:t>
            </a:r>
            <a:r>
              <a:rPr lang="en-US" sz="2200" dirty="0">
                <a:latin typeface="Corbel" pitchFamily="34" charset="0"/>
              </a:rPr>
              <a:t>Close the connection.</a:t>
            </a:r>
          </a:p>
          <a:p>
            <a:pPr marL="514350" indent="-514350">
              <a:buNone/>
            </a:pPr>
            <a:r>
              <a:rPr lang="en-US" sz="2200" b="1" dirty="0">
                <a:latin typeface="Corbel" pitchFamily="34" charset="0"/>
              </a:rPr>
              <a:t>G- </a:t>
            </a:r>
            <a:r>
              <a:rPr lang="en-US" sz="2200" dirty="0">
                <a:latin typeface="Corbel" pitchFamily="34" charset="0"/>
              </a:rPr>
              <a:t>Process the result.</a:t>
            </a:r>
          </a:p>
          <a:p>
            <a:pPr marL="514350" indent="-514350">
              <a:buNone/>
            </a:pPr>
            <a:r>
              <a:rPr lang="en-US" sz="2200" b="1" dirty="0">
                <a:latin typeface="Corbel" pitchFamily="34" charset="0"/>
              </a:rPr>
              <a:t>H- </a:t>
            </a:r>
            <a:r>
              <a:rPr lang="en-US" sz="2200" dirty="0">
                <a:latin typeface="Corbel" pitchFamily="34" charset="0"/>
              </a:rPr>
              <a:t>Load and register the driver class.</a:t>
            </a:r>
          </a:p>
          <a:p>
            <a:pPr marL="514350" indent="-514350">
              <a:buNone/>
            </a:pPr>
            <a:r>
              <a:rPr lang="en-US" sz="2200" b="1" dirty="0">
                <a:latin typeface="Corbel" pitchFamily="34" charset="0"/>
              </a:rPr>
              <a:t>Answer:-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B,H,C,A,E,G,F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73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Q11. </a:t>
            </a:r>
            <a:r>
              <a:rPr lang="en-IN" sz="2400" b="1" dirty="0">
                <a:latin typeface="Corbel" pitchFamily="34" charset="0"/>
              </a:rPr>
              <a:t>Which driver is called as thin-driver in JDBC?</a:t>
            </a:r>
            <a:endParaRPr lang="en-IN" sz="2400" dirty="0">
              <a:latin typeface="Corbel" pitchFamily="34" charset="0"/>
            </a:endParaRP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A</a:t>
            </a:r>
            <a:r>
              <a:rPr lang="en-IN" sz="2400" dirty="0">
                <a:latin typeface="Corbel" pitchFamily="34" charset="0"/>
              </a:rPr>
              <a:t> - Type 1 driver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B</a:t>
            </a:r>
            <a:r>
              <a:rPr lang="en-IN" sz="2400" dirty="0">
                <a:latin typeface="Corbel" pitchFamily="34" charset="0"/>
              </a:rPr>
              <a:t> - Type 2 driver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C</a:t>
            </a:r>
            <a:r>
              <a:rPr lang="en-IN" sz="2400" dirty="0">
                <a:latin typeface="Corbel" pitchFamily="34" charset="0"/>
              </a:rPr>
              <a:t> -  Type 3 driver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D</a:t>
            </a:r>
            <a:r>
              <a:rPr lang="en-IN" sz="2400" dirty="0">
                <a:latin typeface="Corbel" pitchFamily="34" charset="0"/>
              </a:rPr>
              <a:t> - Type 4 driver</a:t>
            </a:r>
            <a:endParaRPr lang="en-US" sz="2400" b="1" dirty="0">
              <a:latin typeface="Corbel" pitchFamily="34" charset="0"/>
            </a:endParaRPr>
          </a:p>
          <a:p>
            <a:pPr>
              <a:buNone/>
            </a:pPr>
            <a:endParaRPr lang="en-US" sz="2400" b="1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92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Q12. </a:t>
            </a:r>
            <a:r>
              <a:rPr lang="en-IN" sz="2400" b="1" dirty="0">
                <a:latin typeface="Corbel" pitchFamily="34" charset="0"/>
              </a:rPr>
              <a:t>Which of the following Exception is thrown by </a:t>
            </a:r>
            <a:r>
              <a:rPr lang="en-IN" sz="2400" b="1" dirty="0" err="1">
                <a:latin typeface="Corbel" pitchFamily="34" charset="0"/>
              </a:rPr>
              <a:t>getConnection</a:t>
            </a:r>
            <a:r>
              <a:rPr lang="en-IN" sz="2400" b="1" dirty="0">
                <a:latin typeface="Corbel" pitchFamily="34" charset="0"/>
              </a:rPr>
              <a:t>() method</a:t>
            </a: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endParaRPr lang="en-IN" sz="2400" b="1">
              <a:latin typeface="Corbel" pitchFamily="34" charset="0"/>
            </a:endParaRPr>
          </a:p>
          <a:p>
            <a:pPr>
              <a:buNone/>
            </a:pPr>
            <a:r>
              <a:rPr lang="en-IN" sz="2400" b="1">
                <a:latin typeface="Corbel" pitchFamily="34" charset="0"/>
              </a:rPr>
              <a:t>A</a:t>
            </a:r>
            <a:r>
              <a:rPr lang="en-IN" sz="2400"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-  </a:t>
            </a:r>
            <a:r>
              <a:rPr lang="en-IN" sz="2400" dirty="0" err="1">
                <a:latin typeface="Corbel" pitchFamily="34" charset="0"/>
              </a:rPr>
              <a:t>NoClassDefFoundError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B</a:t>
            </a:r>
            <a:r>
              <a:rPr lang="en-IN" sz="2400" dirty="0">
                <a:latin typeface="Corbel" pitchFamily="34" charset="0"/>
              </a:rPr>
              <a:t>  - </a:t>
            </a:r>
            <a:r>
              <a:rPr lang="en-IN" sz="2400" dirty="0" err="1">
                <a:latin typeface="Corbel" pitchFamily="34" charset="0"/>
              </a:rPr>
              <a:t>SQLException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C</a:t>
            </a:r>
            <a:r>
              <a:rPr lang="en-IN" sz="2400" dirty="0">
                <a:latin typeface="Corbel" pitchFamily="34" charset="0"/>
              </a:rPr>
              <a:t> - </a:t>
            </a:r>
            <a:r>
              <a:rPr lang="en-IN" sz="2400" dirty="0" err="1">
                <a:latin typeface="Corbel" pitchFamily="34" charset="0"/>
              </a:rPr>
              <a:t>ClassNotFoundException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D</a:t>
            </a:r>
            <a:r>
              <a:rPr lang="en-IN" sz="2400" dirty="0">
                <a:latin typeface="Corbel" pitchFamily="34" charset="0"/>
              </a:rPr>
              <a:t> - All of the above.</a:t>
            </a:r>
            <a:endParaRPr lang="en-IN" sz="2400" b="1" dirty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400" b="1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7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Q1. What is JDBC?</a:t>
            </a: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A</a:t>
            </a:r>
            <a:r>
              <a:rPr lang="en-IN" sz="2400" dirty="0">
                <a:latin typeface="Corbel" pitchFamily="34" charset="0"/>
              </a:rPr>
              <a:t> - JDBC is a java based protocol.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B</a:t>
            </a:r>
            <a:r>
              <a:rPr lang="en-IN" sz="2400" dirty="0">
                <a:latin typeface="Corbel" pitchFamily="34" charset="0"/>
              </a:rPr>
              <a:t> - JDBC is a standard Java API for database-independent connectivity between the Java programming language and a wide range of databases.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C</a:t>
            </a:r>
            <a:r>
              <a:rPr lang="en-IN" sz="2400" dirty="0">
                <a:latin typeface="Corbel" pitchFamily="34" charset="0"/>
              </a:rPr>
              <a:t> - JDBC is a specification to tell how to connect to a database.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D</a:t>
            </a:r>
            <a:r>
              <a:rPr lang="en-IN" sz="2400" dirty="0">
                <a:latin typeface="Corbel" pitchFamily="34" charset="0"/>
              </a:rPr>
              <a:t> - Joint Driver for Basic Connection</a:t>
            </a:r>
            <a:endParaRPr lang="en-IN" sz="2400" b="1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Q2. </a:t>
            </a:r>
            <a:r>
              <a:rPr lang="en-IN" sz="2400" b="1" dirty="0">
                <a:latin typeface="Corbel" pitchFamily="34" charset="0"/>
              </a:rPr>
              <a:t>Which of the following manages a list of database drivers in JDBC?</a:t>
            </a: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A</a:t>
            </a:r>
            <a:r>
              <a:rPr lang="en-IN" sz="2400" dirty="0">
                <a:latin typeface="Corbel" pitchFamily="34" charset="0"/>
              </a:rPr>
              <a:t> - </a:t>
            </a:r>
            <a:r>
              <a:rPr lang="en-IN" sz="2400" dirty="0" err="1">
                <a:latin typeface="Corbel" pitchFamily="34" charset="0"/>
              </a:rPr>
              <a:t>DriverManager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B</a:t>
            </a:r>
            <a:r>
              <a:rPr lang="en-IN" sz="2400" dirty="0">
                <a:latin typeface="Corbel" pitchFamily="34" charset="0"/>
              </a:rPr>
              <a:t> - JDBC driver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C</a:t>
            </a:r>
            <a:r>
              <a:rPr lang="en-IN" sz="2400" dirty="0">
                <a:latin typeface="Corbel" pitchFamily="34" charset="0"/>
              </a:rPr>
              <a:t> - Connection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D</a:t>
            </a:r>
            <a:r>
              <a:rPr lang="en-IN" sz="2400" dirty="0">
                <a:latin typeface="Corbel" pitchFamily="34" charset="0"/>
              </a:rPr>
              <a:t> - Statement</a:t>
            </a:r>
            <a:endParaRPr lang="en-IN" sz="2400" b="1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Q3. How many drivers were supplied with JDK till Java 7 for connecting to the database?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</a:t>
            </a:r>
            <a:r>
              <a:rPr lang="en-US" sz="2400" dirty="0">
                <a:latin typeface="Corbel" pitchFamily="34" charset="0"/>
              </a:rPr>
              <a:t>. 1</a:t>
            </a: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B.</a:t>
            </a:r>
            <a:r>
              <a:rPr lang="en-US" sz="2400" dirty="0">
                <a:latin typeface="Corbel" pitchFamily="34" charset="0"/>
              </a:rPr>
              <a:t> 2</a:t>
            </a: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C.</a:t>
            </a:r>
            <a:r>
              <a:rPr lang="en-US" sz="2400" dirty="0">
                <a:latin typeface="Corbel" pitchFamily="34" charset="0"/>
              </a:rPr>
              <a:t> 3</a:t>
            </a: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D.</a:t>
            </a:r>
            <a:r>
              <a:rPr lang="en-US" sz="2400" dirty="0">
                <a:latin typeface="Corbel" pitchFamily="34" charset="0"/>
              </a:rPr>
              <a:t> 4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Q4. How many types of drivers are officially there for connecting to the database?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A.</a:t>
            </a:r>
            <a:r>
              <a:rPr lang="en-US" sz="2400" dirty="0">
                <a:latin typeface="Corbel" pitchFamily="34" charset="0"/>
              </a:rPr>
              <a:t> 1</a:t>
            </a: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B.</a:t>
            </a:r>
            <a:r>
              <a:rPr lang="en-US" sz="2400" dirty="0">
                <a:latin typeface="Corbel" pitchFamily="34" charset="0"/>
              </a:rPr>
              <a:t> 2</a:t>
            </a: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C.</a:t>
            </a:r>
            <a:r>
              <a:rPr lang="en-US" sz="2400" dirty="0">
                <a:latin typeface="Corbel" pitchFamily="34" charset="0"/>
              </a:rPr>
              <a:t> 3</a:t>
            </a: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D.</a:t>
            </a:r>
            <a:r>
              <a:rPr lang="en-US" sz="2400" dirty="0">
                <a:latin typeface="Corbel" pitchFamily="34" charset="0"/>
              </a:rPr>
              <a:t> 4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Q5. </a:t>
            </a:r>
            <a:r>
              <a:rPr lang="en-IN" sz="2400" b="1" dirty="0">
                <a:latin typeface="Corbel" pitchFamily="34" charset="0"/>
              </a:rPr>
              <a:t>Which of the following type of JDBC driver, is also called Type 1 JDBC driver?</a:t>
            </a: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A</a:t>
            </a:r>
            <a:r>
              <a:rPr lang="en-IN" sz="2400" dirty="0">
                <a:latin typeface="Corbel" pitchFamily="34" charset="0"/>
              </a:rPr>
              <a:t> - JDBC-ODBC Bridge driver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B</a:t>
            </a:r>
            <a:r>
              <a:rPr lang="en-IN" sz="2400" dirty="0">
                <a:latin typeface="Corbel" pitchFamily="34" charset="0"/>
              </a:rPr>
              <a:t> - Partly Java driver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C</a:t>
            </a:r>
            <a:r>
              <a:rPr lang="en-IN" sz="2400" dirty="0">
                <a:latin typeface="Corbel" pitchFamily="34" charset="0"/>
              </a:rPr>
              <a:t> - Network driver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D</a:t>
            </a:r>
            <a:r>
              <a:rPr lang="en-IN" sz="2400" dirty="0">
                <a:latin typeface="Corbel" pitchFamily="34" charset="0"/>
              </a:rPr>
              <a:t> - Native-protocol, pure Java driver</a:t>
            </a:r>
            <a:endParaRPr lang="en-IN" sz="2400" b="1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Q6. </a:t>
            </a:r>
            <a:r>
              <a:rPr lang="en-IN" sz="2400" b="1" dirty="0">
                <a:latin typeface="Corbel" pitchFamily="34" charset="0"/>
              </a:rPr>
              <a:t>Which of the following type of JDBC driver, communicates with the database in pure Java form or native protocol?</a:t>
            </a: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A</a:t>
            </a:r>
            <a:r>
              <a:rPr lang="en-IN" sz="2400" dirty="0">
                <a:latin typeface="Corbel" pitchFamily="34" charset="0"/>
              </a:rPr>
              <a:t> - JDBC-ODBC Bridge plus ODBC driver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B</a:t>
            </a:r>
            <a:r>
              <a:rPr lang="en-IN" sz="2400" dirty="0">
                <a:latin typeface="Corbel" pitchFamily="34" charset="0"/>
              </a:rPr>
              <a:t> - Partly Java driver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C</a:t>
            </a:r>
            <a:r>
              <a:rPr lang="en-IN" sz="2400" dirty="0">
                <a:latin typeface="Corbel" pitchFamily="34" charset="0"/>
              </a:rPr>
              <a:t> -  Network driver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D</a:t>
            </a:r>
            <a:r>
              <a:rPr lang="en-IN" sz="2400" dirty="0">
                <a:latin typeface="Corbel" pitchFamily="34" charset="0"/>
              </a:rPr>
              <a:t> - Native-protocol, pure Java driver</a:t>
            </a:r>
            <a:endParaRPr lang="en-IN" sz="2400" b="1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 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Q7. </a:t>
            </a:r>
            <a:r>
              <a:rPr lang="en-IN" sz="2400" b="1" dirty="0">
                <a:latin typeface="Corbel" pitchFamily="34" charset="0"/>
              </a:rPr>
              <a:t>Which type of driver provides JDBC access via one or more ODBC drivers?</a:t>
            </a:r>
            <a:endParaRPr lang="en-US" sz="2400" b="1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A</a:t>
            </a:r>
            <a:r>
              <a:rPr lang="en-IN" sz="2400" dirty="0">
                <a:latin typeface="Corbel" pitchFamily="34" charset="0"/>
              </a:rPr>
              <a:t> - Type 1 driver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B</a:t>
            </a:r>
            <a:r>
              <a:rPr lang="en-IN" sz="2400" dirty="0">
                <a:latin typeface="Corbel" pitchFamily="34" charset="0"/>
              </a:rPr>
              <a:t> - Type 2 driver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C</a:t>
            </a:r>
            <a:r>
              <a:rPr lang="en-IN" sz="2400" dirty="0">
                <a:latin typeface="Corbel" pitchFamily="34" charset="0"/>
              </a:rPr>
              <a:t> -  Type 3 driver</a:t>
            </a: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D</a:t>
            </a:r>
            <a:r>
              <a:rPr lang="en-IN" sz="2400" dirty="0">
                <a:latin typeface="Corbel" pitchFamily="34" charset="0"/>
              </a:rPr>
              <a:t> - Type 4 driver</a:t>
            </a:r>
            <a:endParaRPr lang="en-IN" sz="2400" b="1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latin typeface="Corbel" pitchFamily="34" charset="0"/>
              </a:rPr>
              <a:t>Q8. </a:t>
            </a:r>
            <a:r>
              <a:rPr lang="en-IN" b="1" dirty="0">
                <a:latin typeface="Corbel" pitchFamily="34" charset="0"/>
              </a:rPr>
              <a:t>What is the disadvantage of Type-4 </a:t>
            </a:r>
            <a:r>
              <a:rPr lang="en-IN" b="1">
                <a:latin typeface="Corbel" pitchFamily="34" charset="0"/>
              </a:rPr>
              <a:t>Pure Java Driver</a:t>
            </a:r>
            <a:r>
              <a:rPr lang="en-IN" b="1" dirty="0">
                <a:latin typeface="Corbel" pitchFamily="34" charset="0"/>
              </a:rPr>
              <a:t>?</a:t>
            </a:r>
            <a:endParaRPr lang="en-IN" dirty="0">
              <a:latin typeface="Corbel" pitchFamily="34" charset="0"/>
            </a:endParaRPr>
          </a:p>
          <a:p>
            <a:pPr>
              <a:buNone/>
            </a:pPr>
            <a:br>
              <a:rPr lang="en-IN" dirty="0">
                <a:latin typeface="Corbel" pitchFamily="34" charset="0"/>
              </a:rPr>
            </a:br>
            <a:endParaRPr lang="en-IN" dirty="0">
              <a:latin typeface="Corbel" pitchFamily="34" charset="0"/>
            </a:endParaRP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A-</a:t>
            </a:r>
            <a:r>
              <a:rPr lang="en-IN" dirty="0">
                <a:latin typeface="Corbel" pitchFamily="34" charset="0"/>
              </a:rPr>
              <a:t> We require a separate driver for each database.</a:t>
            </a:r>
            <a:br>
              <a:rPr lang="en-IN" dirty="0">
                <a:latin typeface="Corbel" pitchFamily="34" charset="0"/>
              </a:rPr>
            </a:br>
            <a:endParaRPr lang="en-IN" dirty="0">
              <a:latin typeface="Corbel" pitchFamily="34" charset="0"/>
            </a:endParaRP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B-</a:t>
            </a:r>
            <a:r>
              <a:rPr lang="en-IN" dirty="0">
                <a:latin typeface="Corbel" pitchFamily="34" charset="0"/>
              </a:rPr>
              <a:t> Type-4 driver is entirely written in Java</a:t>
            </a:r>
            <a:br>
              <a:rPr lang="en-IN" dirty="0">
                <a:latin typeface="Corbel" pitchFamily="34" charset="0"/>
              </a:rPr>
            </a:br>
            <a:endParaRPr lang="en-IN" dirty="0">
              <a:latin typeface="Corbel" pitchFamily="34" charset="0"/>
            </a:endParaRP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C-</a:t>
            </a:r>
            <a:r>
              <a:rPr lang="en-IN" dirty="0">
                <a:latin typeface="Corbel" pitchFamily="34" charset="0"/>
              </a:rPr>
              <a:t> The driver converts JDBC calls into vendor-specific database protocol</a:t>
            </a:r>
            <a:br>
              <a:rPr lang="en-IN" dirty="0">
                <a:latin typeface="Corbel" pitchFamily="34" charset="0"/>
              </a:rPr>
            </a:br>
            <a:endParaRPr lang="en-IN" dirty="0">
              <a:latin typeface="Corbel" pitchFamily="34" charset="0"/>
            </a:endParaRP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D-</a:t>
            </a:r>
            <a:r>
              <a:rPr lang="en-IN" dirty="0">
                <a:latin typeface="Corbel" pitchFamily="34" charset="0"/>
              </a:rPr>
              <a:t> It does not support to read </a:t>
            </a:r>
            <a:r>
              <a:rPr lang="en-IN" dirty="0" err="1">
                <a:latin typeface="Corbel" pitchFamily="34" charset="0"/>
              </a:rPr>
              <a:t>MySQL</a:t>
            </a:r>
            <a:r>
              <a:rPr lang="en-IN" dirty="0">
                <a:latin typeface="Corbel" pitchFamily="34" charset="0"/>
              </a:rPr>
              <a:t> data.</a:t>
            </a:r>
            <a:endParaRPr lang="en-US" b="1" dirty="0">
              <a:latin typeface="Corbel" pitchFamily="34" charset="0"/>
            </a:endParaRPr>
          </a:p>
          <a:p>
            <a:endParaRPr lang="en-US" dirty="0">
              <a:latin typeface="Corbel" pitchFamily="34" charset="0"/>
            </a:endParaRPr>
          </a:p>
          <a:p>
            <a:pPr>
              <a:buNone/>
            </a:pPr>
            <a:r>
              <a:rPr lang="en-US" b="1" dirty="0">
                <a:latin typeface="Corbel" pitchFamily="34" charset="0"/>
              </a:rPr>
              <a:t>Answer:</a:t>
            </a: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A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1334</TotalTime>
  <Words>555</Words>
  <Application>Microsoft Office PowerPoint</Application>
  <PresentationFormat>On-screen Show (4:3)</PresentationFormat>
  <Paragraphs>129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QUIZ 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118</cp:revision>
  <dcterms:created xsi:type="dcterms:W3CDTF">2016-02-04T12:02:26Z</dcterms:created>
  <dcterms:modified xsi:type="dcterms:W3CDTF">2023-09-11T07:16:54Z</dcterms:modified>
</cp:coreProperties>
</file>