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365" r:id="rId4"/>
    <p:sldId id="301" r:id="rId5"/>
    <p:sldId id="258" r:id="rId6"/>
    <p:sldId id="309" r:id="rId7"/>
    <p:sldId id="310" r:id="rId8"/>
    <p:sldId id="311" r:id="rId9"/>
    <p:sldId id="312" r:id="rId10"/>
    <p:sldId id="313" r:id="rId11"/>
    <p:sldId id="376" r:id="rId12"/>
    <p:sldId id="377" r:id="rId13"/>
    <p:sldId id="323" r:id="rId14"/>
    <p:sldId id="314" r:id="rId15"/>
    <p:sldId id="315" r:id="rId16"/>
    <p:sldId id="319" r:id="rId17"/>
    <p:sldId id="320" r:id="rId18"/>
    <p:sldId id="321" r:id="rId19"/>
    <p:sldId id="322" r:id="rId20"/>
    <p:sldId id="354" r:id="rId21"/>
    <p:sldId id="355" r:id="rId22"/>
    <p:sldId id="357" r:id="rId23"/>
    <p:sldId id="358" r:id="rId24"/>
    <p:sldId id="324" r:id="rId25"/>
    <p:sldId id="325" r:id="rId26"/>
    <p:sldId id="360" r:id="rId27"/>
    <p:sldId id="361" r:id="rId28"/>
    <p:sldId id="362" r:id="rId29"/>
    <p:sldId id="374" r:id="rId30"/>
    <p:sldId id="363" r:id="rId31"/>
    <p:sldId id="328" r:id="rId32"/>
    <p:sldId id="364" r:id="rId33"/>
    <p:sldId id="366" r:id="rId34"/>
    <p:sldId id="373" r:id="rId35"/>
    <p:sldId id="368" r:id="rId36"/>
    <p:sldId id="370" r:id="rId37"/>
    <p:sldId id="372" r:id="rId38"/>
    <p:sldId id="30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1" autoAdjust="0"/>
    <p:restoredTop sz="94660"/>
  </p:normalViewPr>
  <p:slideViewPr>
    <p:cSldViewPr>
      <p:cViewPr varScale="1">
        <p:scale>
          <a:sx n="92" d="100"/>
          <a:sy n="92" d="100"/>
        </p:scale>
        <p:origin x="120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D286FF5-A8A0-4FB4-85F5-9DACD8419C67}"/>
    <pc:docChg chg="undo custSel addSld delSld modSld">
      <pc:chgData name="Sharma Computer Academy" userId="08476b32c11f4418" providerId="LiveId" clId="{4D286FF5-A8A0-4FB4-85F5-9DACD8419C67}" dt="2022-03-15T08:28:27.938" v="524" actId="14826"/>
      <pc:docMkLst>
        <pc:docMk/>
      </pc:docMkLst>
      <pc:sldChg chg="modSp">
        <pc:chgData name="Sharma Computer Academy" userId="08476b32c11f4418" providerId="LiveId" clId="{4D286FF5-A8A0-4FB4-85F5-9DACD8419C67}" dt="2022-03-15T07:59:06.071" v="374" actId="115"/>
        <pc:sldMkLst>
          <pc:docMk/>
          <pc:sldMk cId="0" sldId="301"/>
        </pc:sldMkLst>
        <pc:spChg chg="mod">
          <ac:chgData name="Sharma Computer Academy" userId="08476b32c11f4418" providerId="LiveId" clId="{4D286FF5-A8A0-4FB4-85F5-9DACD8419C67}" dt="2022-03-15T07:59:06.071" v="374" actId="115"/>
          <ac:spMkLst>
            <pc:docMk/>
            <pc:sldMk cId="0" sldId="30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4D286FF5-A8A0-4FB4-85F5-9DACD8419C67}" dt="2022-03-15T07:57:35.234" v="359" actId="20577"/>
        <pc:sldMkLst>
          <pc:docMk/>
          <pc:sldMk cId="0" sldId="309"/>
        </pc:sldMkLst>
        <pc:spChg chg="mod">
          <ac:chgData name="Sharma Computer Academy" userId="08476b32c11f4418" providerId="LiveId" clId="{4D286FF5-A8A0-4FB4-85F5-9DACD8419C67}" dt="2022-03-15T07:57:35.234" v="359" actId="20577"/>
          <ac:spMkLst>
            <pc:docMk/>
            <pc:sldMk cId="0" sldId="30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4D286FF5-A8A0-4FB4-85F5-9DACD8419C67}" dt="2022-03-15T08:02:58.036" v="376" actId="27636"/>
        <pc:sldMkLst>
          <pc:docMk/>
          <pc:sldMk cId="0" sldId="310"/>
        </pc:sldMkLst>
        <pc:spChg chg="mod">
          <ac:chgData name="Sharma Computer Academy" userId="08476b32c11f4418" providerId="LiveId" clId="{4D286FF5-A8A0-4FB4-85F5-9DACD8419C67}" dt="2022-03-15T08:02:58.036" v="376" actId="27636"/>
          <ac:spMkLst>
            <pc:docMk/>
            <pc:sldMk cId="0" sldId="3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4D286FF5-A8A0-4FB4-85F5-9DACD8419C67}" dt="2022-03-15T08:03:59.254" v="395" actId="115"/>
        <pc:sldMkLst>
          <pc:docMk/>
          <pc:sldMk cId="0" sldId="311"/>
        </pc:sldMkLst>
        <pc:spChg chg="mod">
          <ac:chgData name="Sharma Computer Academy" userId="08476b32c11f4418" providerId="LiveId" clId="{4D286FF5-A8A0-4FB4-85F5-9DACD8419C67}" dt="2022-03-15T08:03:59.254" v="395" actId="115"/>
          <ac:spMkLst>
            <pc:docMk/>
            <pc:sldMk cId="0" sldId="3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4D286FF5-A8A0-4FB4-85F5-9DACD8419C67}" dt="2022-03-15T08:04:31.234" v="396" actId="113"/>
        <pc:sldMkLst>
          <pc:docMk/>
          <pc:sldMk cId="0" sldId="312"/>
        </pc:sldMkLst>
        <pc:spChg chg="mod">
          <ac:chgData name="Sharma Computer Academy" userId="08476b32c11f4418" providerId="LiveId" clId="{4D286FF5-A8A0-4FB4-85F5-9DACD8419C67}" dt="2022-03-15T08:04:31.234" v="396" actId="113"/>
          <ac:spMkLst>
            <pc:docMk/>
            <pc:sldMk cId="0" sldId="31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4D286FF5-A8A0-4FB4-85F5-9DACD8419C67}" dt="2022-03-15T08:05:37.064" v="404" actId="113"/>
        <pc:sldMkLst>
          <pc:docMk/>
          <pc:sldMk cId="0" sldId="320"/>
        </pc:sldMkLst>
        <pc:spChg chg="mod">
          <ac:chgData name="Sharma Computer Academy" userId="08476b32c11f4418" providerId="LiveId" clId="{4D286FF5-A8A0-4FB4-85F5-9DACD8419C67}" dt="2022-03-15T08:05:37.064" v="404" actId="113"/>
          <ac:spMkLst>
            <pc:docMk/>
            <pc:sldMk cId="0" sldId="32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4D286FF5-A8A0-4FB4-85F5-9DACD8419C67}" dt="2022-03-15T08:06:08.128" v="408" actId="113"/>
        <pc:sldMkLst>
          <pc:docMk/>
          <pc:sldMk cId="0" sldId="321"/>
        </pc:sldMkLst>
        <pc:spChg chg="mod">
          <ac:chgData name="Sharma Computer Academy" userId="08476b32c11f4418" providerId="LiveId" clId="{4D286FF5-A8A0-4FB4-85F5-9DACD8419C67}" dt="2022-03-15T08:06:08.128" v="408" actId="113"/>
          <ac:spMkLst>
            <pc:docMk/>
            <pc:sldMk cId="0" sldId="32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4D286FF5-A8A0-4FB4-85F5-9DACD8419C67}" dt="2022-03-15T08:14:03.349" v="449" actId="14100"/>
        <pc:sldMkLst>
          <pc:docMk/>
          <pc:sldMk cId="0" sldId="324"/>
        </pc:sldMkLst>
        <pc:spChg chg="mod">
          <ac:chgData name="Sharma Computer Academy" userId="08476b32c11f4418" providerId="LiveId" clId="{4D286FF5-A8A0-4FB4-85F5-9DACD8419C67}" dt="2022-03-15T08:07:14.593" v="410" actId="20577"/>
          <ac:spMkLst>
            <pc:docMk/>
            <pc:sldMk cId="0" sldId="324"/>
            <ac:spMk id="3" creationId="{00000000-0000-0000-0000-000000000000}"/>
          </ac:spMkLst>
        </pc:spChg>
        <pc:picChg chg="mod">
          <ac:chgData name="Sharma Computer Academy" userId="08476b32c11f4418" providerId="LiveId" clId="{4D286FF5-A8A0-4FB4-85F5-9DACD8419C67}" dt="2022-03-15T08:14:03.349" v="449" actId="14100"/>
          <ac:picMkLst>
            <pc:docMk/>
            <pc:sldMk cId="0" sldId="324"/>
            <ac:picMk id="1026" creationId="{00000000-0000-0000-0000-000000000000}"/>
          </ac:picMkLst>
        </pc:picChg>
      </pc:sldChg>
      <pc:sldChg chg="modSp mod">
        <pc:chgData name="Sharma Computer Academy" userId="08476b32c11f4418" providerId="LiveId" clId="{4D286FF5-A8A0-4FB4-85F5-9DACD8419C67}" dt="2022-03-15T08:14:41.163" v="487" actId="14100"/>
        <pc:sldMkLst>
          <pc:docMk/>
          <pc:sldMk cId="3647243490" sldId="325"/>
        </pc:sldMkLst>
        <pc:spChg chg="mod">
          <ac:chgData name="Sharma Computer Academy" userId="08476b32c11f4418" providerId="LiveId" clId="{4D286FF5-A8A0-4FB4-85F5-9DACD8419C67}" dt="2022-03-15T08:14:41.163" v="487" actId="14100"/>
          <ac:spMkLst>
            <pc:docMk/>
            <pc:sldMk cId="3647243490" sldId="325"/>
            <ac:spMk id="11" creationId="{00000000-0000-0000-0000-000000000000}"/>
          </ac:spMkLst>
        </pc:spChg>
        <pc:picChg chg="mod">
          <ac:chgData name="Sharma Computer Academy" userId="08476b32c11f4418" providerId="LiveId" clId="{4D286FF5-A8A0-4FB4-85F5-9DACD8419C67}" dt="2022-03-15T08:14:19.166" v="452" actId="14100"/>
          <ac:picMkLst>
            <pc:docMk/>
            <pc:sldMk cId="3647243490" sldId="325"/>
            <ac:picMk id="4098" creationId="{00000000-0000-0000-0000-000000000000}"/>
          </ac:picMkLst>
        </pc:picChg>
      </pc:sldChg>
      <pc:sldChg chg="modSp">
        <pc:chgData name="Sharma Computer Academy" userId="08476b32c11f4418" providerId="LiveId" clId="{4D286FF5-A8A0-4FB4-85F5-9DACD8419C67}" dt="2022-03-15T08:19:58.820" v="520" actId="20577"/>
        <pc:sldMkLst>
          <pc:docMk/>
          <pc:sldMk cId="3879856274" sldId="328"/>
        </pc:sldMkLst>
        <pc:spChg chg="mod">
          <ac:chgData name="Sharma Computer Academy" userId="08476b32c11f4418" providerId="LiveId" clId="{4D286FF5-A8A0-4FB4-85F5-9DACD8419C67}" dt="2022-03-15T08:19:58.820" v="520" actId="20577"/>
          <ac:spMkLst>
            <pc:docMk/>
            <pc:sldMk cId="3879856274" sldId="32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4D286FF5-A8A0-4FB4-85F5-9DACD8419C67}" dt="2022-03-15T08:14:56.510" v="488" actId="47"/>
        <pc:sldMkLst>
          <pc:docMk/>
          <pc:sldMk cId="3647243490" sldId="359"/>
        </pc:sldMkLst>
      </pc:sldChg>
      <pc:sldChg chg="modSp mod">
        <pc:chgData name="Sharma Computer Academy" userId="08476b32c11f4418" providerId="LiveId" clId="{4D286FF5-A8A0-4FB4-85F5-9DACD8419C67}" dt="2022-03-15T08:14:59.540" v="489" actId="20577"/>
        <pc:sldMkLst>
          <pc:docMk/>
          <pc:sldMk cId="3647243490" sldId="360"/>
        </pc:sldMkLst>
        <pc:spChg chg="mod">
          <ac:chgData name="Sharma Computer Academy" userId="08476b32c11f4418" providerId="LiveId" clId="{4D286FF5-A8A0-4FB4-85F5-9DACD8419C67}" dt="2022-03-15T08:14:59.540" v="489" actId="20577"/>
          <ac:spMkLst>
            <pc:docMk/>
            <pc:sldMk cId="3647243490" sldId="360"/>
            <ac:spMk id="11" creationId="{00000000-0000-0000-0000-000000000000}"/>
          </ac:spMkLst>
        </pc:spChg>
      </pc:sldChg>
      <pc:sldChg chg="modSp mod">
        <pc:chgData name="Sharma Computer Academy" userId="08476b32c11f4418" providerId="LiveId" clId="{4D286FF5-A8A0-4FB4-85F5-9DACD8419C67}" dt="2022-03-15T08:15:30.354" v="491" actId="20577"/>
        <pc:sldMkLst>
          <pc:docMk/>
          <pc:sldMk cId="0" sldId="361"/>
        </pc:sldMkLst>
        <pc:spChg chg="mod">
          <ac:chgData name="Sharma Computer Academy" userId="08476b32c11f4418" providerId="LiveId" clId="{4D286FF5-A8A0-4FB4-85F5-9DACD8419C67}" dt="2022-03-15T08:15:30.354" v="491" actId="20577"/>
          <ac:spMkLst>
            <pc:docMk/>
            <pc:sldMk cId="0" sldId="361"/>
            <ac:spMk id="3" creationId="{00000000-0000-0000-0000-000000000000}"/>
          </ac:spMkLst>
        </pc:spChg>
      </pc:sldChg>
      <pc:sldChg chg="modSp add del mod">
        <pc:chgData name="Sharma Computer Academy" userId="08476b32c11f4418" providerId="LiveId" clId="{4D286FF5-A8A0-4FB4-85F5-9DACD8419C67}" dt="2022-03-15T08:18:49.190" v="503" actId="14100"/>
        <pc:sldMkLst>
          <pc:docMk/>
          <pc:sldMk cId="0" sldId="362"/>
        </pc:sldMkLst>
        <pc:picChg chg="mod">
          <ac:chgData name="Sharma Computer Academy" userId="08476b32c11f4418" providerId="LiveId" clId="{4D286FF5-A8A0-4FB4-85F5-9DACD8419C67}" dt="2022-03-15T08:18:49.190" v="503" actId="14100"/>
          <ac:picMkLst>
            <pc:docMk/>
            <pc:sldMk cId="0" sldId="362"/>
            <ac:picMk id="6" creationId="{00000000-0000-0000-0000-000000000000}"/>
          </ac:picMkLst>
        </pc:picChg>
      </pc:sldChg>
      <pc:sldChg chg="modSp add del mod">
        <pc:chgData name="Sharma Computer Academy" userId="08476b32c11f4418" providerId="LiveId" clId="{4D286FF5-A8A0-4FB4-85F5-9DACD8419C67}" dt="2022-03-15T08:19:43.733" v="518" actId="113"/>
        <pc:sldMkLst>
          <pc:docMk/>
          <pc:sldMk cId="0" sldId="363"/>
        </pc:sldMkLst>
        <pc:spChg chg="mod">
          <ac:chgData name="Sharma Computer Academy" userId="08476b32c11f4418" providerId="LiveId" clId="{4D286FF5-A8A0-4FB4-85F5-9DACD8419C67}" dt="2022-03-15T08:19:43.733" v="518" actId="113"/>
          <ac:spMkLst>
            <pc:docMk/>
            <pc:sldMk cId="0" sldId="363"/>
            <ac:spMk id="3" creationId="{00000000-0000-0000-0000-000000000000}"/>
          </ac:spMkLst>
        </pc:spChg>
        <pc:picChg chg="mod">
          <ac:chgData name="Sharma Computer Academy" userId="08476b32c11f4418" providerId="LiveId" clId="{4D286FF5-A8A0-4FB4-85F5-9DACD8419C67}" dt="2022-03-15T08:19:13.001" v="508" actId="14100"/>
          <ac:picMkLst>
            <pc:docMk/>
            <pc:sldMk cId="0" sldId="363"/>
            <ac:picMk id="6" creationId="{00000000-0000-0000-0000-000000000000}"/>
          </ac:picMkLst>
        </pc:picChg>
      </pc:sldChg>
      <pc:sldChg chg="modSp mod">
        <pc:chgData name="Sharma Computer Academy" userId="08476b32c11f4418" providerId="LiveId" clId="{4D286FF5-A8A0-4FB4-85F5-9DACD8419C67}" dt="2022-03-15T08:28:27.938" v="524" actId="14826"/>
        <pc:sldMkLst>
          <pc:docMk/>
          <pc:sldMk cId="3879856274" sldId="364"/>
        </pc:sldMkLst>
        <pc:picChg chg="mod">
          <ac:chgData name="Sharma Computer Academy" userId="08476b32c11f4418" providerId="LiveId" clId="{4D286FF5-A8A0-4FB4-85F5-9DACD8419C67}" dt="2022-03-15T08:28:27.938" v="524" actId="14826"/>
          <ac:picMkLst>
            <pc:docMk/>
            <pc:sldMk cId="3879856274" sldId="364"/>
            <ac:picMk id="7" creationId="{00000000-0000-0000-0000-000000000000}"/>
          </ac:picMkLst>
        </pc:picChg>
      </pc:sldChg>
      <pc:sldChg chg="addSp modSp mod">
        <pc:chgData name="Sharma Computer Academy" userId="08476b32c11f4418" providerId="LiveId" clId="{4D286FF5-A8A0-4FB4-85F5-9DACD8419C67}" dt="2022-03-15T07:48:50.443" v="233" actId="20577"/>
        <pc:sldMkLst>
          <pc:docMk/>
          <pc:sldMk cId="0" sldId="366"/>
        </pc:sldMkLst>
        <pc:spChg chg="mod">
          <ac:chgData name="Sharma Computer Academy" userId="08476b32c11f4418" providerId="LiveId" clId="{4D286FF5-A8A0-4FB4-85F5-9DACD8419C67}" dt="2022-03-15T07:38:05.161" v="9" actId="255"/>
          <ac:spMkLst>
            <pc:docMk/>
            <pc:sldMk cId="0" sldId="366"/>
            <ac:spMk id="2" creationId="{00000000-0000-0000-0000-000000000000}"/>
          </ac:spMkLst>
        </pc:spChg>
        <pc:spChg chg="mod">
          <ac:chgData name="Sharma Computer Academy" userId="08476b32c11f4418" providerId="LiveId" clId="{4D286FF5-A8A0-4FB4-85F5-9DACD8419C67}" dt="2022-03-15T07:48:50.443" v="233" actId="20577"/>
          <ac:spMkLst>
            <pc:docMk/>
            <pc:sldMk cId="0" sldId="366"/>
            <ac:spMk id="3" creationId="{00000000-0000-0000-0000-000000000000}"/>
          </ac:spMkLst>
        </pc:spChg>
        <pc:picChg chg="add mod">
          <ac:chgData name="Sharma Computer Academy" userId="08476b32c11f4418" providerId="LiveId" clId="{4D286FF5-A8A0-4FB4-85F5-9DACD8419C67}" dt="2022-03-15T07:37:34.822" v="2"/>
          <ac:picMkLst>
            <pc:docMk/>
            <pc:sldMk cId="0" sldId="366"/>
            <ac:picMk id="4" creationId="{223A249B-7517-41AE-AD2F-50F6759AF5DC}"/>
          </ac:picMkLst>
        </pc:picChg>
        <pc:picChg chg="add mod">
          <ac:chgData name="Sharma Computer Academy" userId="08476b32c11f4418" providerId="LiveId" clId="{4D286FF5-A8A0-4FB4-85F5-9DACD8419C67}" dt="2022-03-15T07:37:34.822" v="2"/>
          <ac:picMkLst>
            <pc:docMk/>
            <pc:sldMk cId="0" sldId="366"/>
            <ac:picMk id="5" creationId="{09D0D92C-8B2D-4655-92FD-1B0D42E2F840}"/>
          </ac:picMkLst>
        </pc:picChg>
      </pc:sldChg>
      <pc:sldChg chg="addSp modSp del mod">
        <pc:chgData name="Sharma Computer Academy" userId="08476b32c11f4418" providerId="LiveId" clId="{4D286FF5-A8A0-4FB4-85F5-9DACD8419C67}" dt="2022-03-15T07:45:08.390" v="186" actId="47"/>
        <pc:sldMkLst>
          <pc:docMk/>
          <pc:sldMk cId="0" sldId="367"/>
        </pc:sldMkLst>
        <pc:spChg chg="mod">
          <ac:chgData name="Sharma Computer Academy" userId="08476b32c11f4418" providerId="LiveId" clId="{4D286FF5-A8A0-4FB4-85F5-9DACD8419C67}" dt="2022-03-15T07:38:13.743" v="11" actId="2711"/>
          <ac:spMkLst>
            <pc:docMk/>
            <pc:sldMk cId="0" sldId="367"/>
            <ac:spMk id="2" creationId="{00000000-0000-0000-0000-000000000000}"/>
          </ac:spMkLst>
        </pc:spChg>
        <pc:spChg chg="mod">
          <ac:chgData name="Sharma Computer Academy" userId="08476b32c11f4418" providerId="LiveId" clId="{4D286FF5-A8A0-4FB4-85F5-9DACD8419C67}" dt="2022-03-15T07:39:08.108" v="21" actId="2711"/>
          <ac:spMkLst>
            <pc:docMk/>
            <pc:sldMk cId="0" sldId="367"/>
            <ac:spMk id="3" creationId="{00000000-0000-0000-0000-000000000000}"/>
          </ac:spMkLst>
        </pc:spChg>
        <pc:picChg chg="add mod">
          <ac:chgData name="Sharma Computer Academy" userId="08476b32c11f4418" providerId="LiveId" clId="{4D286FF5-A8A0-4FB4-85F5-9DACD8419C67}" dt="2022-03-15T07:37:38.101" v="3"/>
          <ac:picMkLst>
            <pc:docMk/>
            <pc:sldMk cId="0" sldId="367"/>
            <ac:picMk id="4" creationId="{9D42A469-025F-4EB9-9D51-98E5A3170B27}"/>
          </ac:picMkLst>
        </pc:picChg>
        <pc:picChg chg="add mod">
          <ac:chgData name="Sharma Computer Academy" userId="08476b32c11f4418" providerId="LiveId" clId="{4D286FF5-A8A0-4FB4-85F5-9DACD8419C67}" dt="2022-03-15T07:37:38.101" v="3"/>
          <ac:picMkLst>
            <pc:docMk/>
            <pc:sldMk cId="0" sldId="367"/>
            <ac:picMk id="5" creationId="{735DDCE6-468A-4D2F-99D3-F0339C1B5512}"/>
          </ac:picMkLst>
        </pc:picChg>
      </pc:sldChg>
      <pc:sldChg chg="addSp modSp mod modAnim">
        <pc:chgData name="Sharma Computer Academy" userId="08476b32c11f4418" providerId="LiveId" clId="{4D286FF5-A8A0-4FB4-85F5-9DACD8419C67}" dt="2022-03-15T07:52:51.001" v="315" actId="255"/>
        <pc:sldMkLst>
          <pc:docMk/>
          <pc:sldMk cId="0" sldId="368"/>
        </pc:sldMkLst>
        <pc:spChg chg="mod">
          <ac:chgData name="Sharma Computer Academy" userId="08476b32c11f4418" providerId="LiveId" clId="{4D286FF5-A8A0-4FB4-85F5-9DACD8419C67}" dt="2022-03-15T07:38:21.773" v="13" actId="255"/>
          <ac:spMkLst>
            <pc:docMk/>
            <pc:sldMk cId="0" sldId="368"/>
            <ac:spMk id="2" creationId="{00000000-0000-0000-0000-000000000000}"/>
          </ac:spMkLst>
        </pc:spChg>
        <pc:spChg chg="mod">
          <ac:chgData name="Sharma Computer Academy" userId="08476b32c11f4418" providerId="LiveId" clId="{4D286FF5-A8A0-4FB4-85F5-9DACD8419C67}" dt="2022-03-15T07:52:51.001" v="315" actId="255"/>
          <ac:spMkLst>
            <pc:docMk/>
            <pc:sldMk cId="0" sldId="368"/>
            <ac:spMk id="3" creationId="{00000000-0000-0000-0000-000000000000}"/>
          </ac:spMkLst>
        </pc:spChg>
        <pc:picChg chg="add mod">
          <ac:chgData name="Sharma Computer Academy" userId="08476b32c11f4418" providerId="LiveId" clId="{4D286FF5-A8A0-4FB4-85F5-9DACD8419C67}" dt="2022-03-15T07:37:41.041" v="4"/>
          <ac:picMkLst>
            <pc:docMk/>
            <pc:sldMk cId="0" sldId="368"/>
            <ac:picMk id="4" creationId="{0577A8B5-EAAD-418A-9561-49035F3257B0}"/>
          </ac:picMkLst>
        </pc:picChg>
        <pc:picChg chg="add mod">
          <ac:chgData name="Sharma Computer Academy" userId="08476b32c11f4418" providerId="LiveId" clId="{4D286FF5-A8A0-4FB4-85F5-9DACD8419C67}" dt="2022-03-15T07:37:41.041" v="4"/>
          <ac:picMkLst>
            <pc:docMk/>
            <pc:sldMk cId="0" sldId="368"/>
            <ac:picMk id="5" creationId="{6BF94091-DF50-473C-8294-2E09F7D98BAB}"/>
          </ac:picMkLst>
        </pc:picChg>
      </pc:sldChg>
      <pc:sldChg chg="addSp modSp del mod">
        <pc:chgData name="Sharma Computer Academy" userId="08476b32c11f4418" providerId="LiveId" clId="{4D286FF5-A8A0-4FB4-85F5-9DACD8419C67}" dt="2022-03-15T07:46:15.765" v="232" actId="47"/>
        <pc:sldMkLst>
          <pc:docMk/>
          <pc:sldMk cId="0" sldId="369"/>
        </pc:sldMkLst>
        <pc:spChg chg="mod">
          <ac:chgData name="Sharma Computer Academy" userId="08476b32c11f4418" providerId="LiveId" clId="{4D286FF5-A8A0-4FB4-85F5-9DACD8419C67}" dt="2022-03-15T07:38:29.964" v="15" actId="255"/>
          <ac:spMkLst>
            <pc:docMk/>
            <pc:sldMk cId="0" sldId="369"/>
            <ac:spMk id="2" creationId="{00000000-0000-0000-0000-000000000000}"/>
          </ac:spMkLst>
        </pc:spChg>
        <pc:spChg chg="mod">
          <ac:chgData name="Sharma Computer Academy" userId="08476b32c11f4418" providerId="LiveId" clId="{4D286FF5-A8A0-4FB4-85F5-9DACD8419C67}" dt="2022-03-15T07:45:49.508" v="224" actId="21"/>
          <ac:spMkLst>
            <pc:docMk/>
            <pc:sldMk cId="0" sldId="369"/>
            <ac:spMk id="3" creationId="{00000000-0000-0000-0000-000000000000}"/>
          </ac:spMkLst>
        </pc:spChg>
        <pc:picChg chg="add mod">
          <ac:chgData name="Sharma Computer Academy" userId="08476b32c11f4418" providerId="LiveId" clId="{4D286FF5-A8A0-4FB4-85F5-9DACD8419C67}" dt="2022-03-15T07:37:43.694" v="5"/>
          <ac:picMkLst>
            <pc:docMk/>
            <pc:sldMk cId="0" sldId="369"/>
            <ac:picMk id="4" creationId="{E904B4E1-A78F-4D6E-BBA0-F774C12F5A4E}"/>
          </ac:picMkLst>
        </pc:picChg>
        <pc:picChg chg="add mod">
          <ac:chgData name="Sharma Computer Academy" userId="08476b32c11f4418" providerId="LiveId" clId="{4D286FF5-A8A0-4FB4-85F5-9DACD8419C67}" dt="2022-03-15T07:37:43.694" v="5"/>
          <ac:picMkLst>
            <pc:docMk/>
            <pc:sldMk cId="0" sldId="369"/>
            <ac:picMk id="5" creationId="{A3CC65E5-4253-48EB-BD27-63FE2822CDB6}"/>
          </ac:picMkLst>
        </pc:picChg>
      </pc:sldChg>
      <pc:sldChg chg="addSp modSp mod modAnim">
        <pc:chgData name="Sharma Computer Academy" userId="08476b32c11f4418" providerId="LiveId" clId="{4D286FF5-A8A0-4FB4-85F5-9DACD8419C67}" dt="2022-03-15T07:54:09.741" v="325" actId="20577"/>
        <pc:sldMkLst>
          <pc:docMk/>
          <pc:sldMk cId="0" sldId="370"/>
        </pc:sldMkLst>
        <pc:spChg chg="mod">
          <ac:chgData name="Sharma Computer Academy" userId="08476b32c11f4418" providerId="LiveId" clId="{4D286FF5-A8A0-4FB4-85F5-9DACD8419C67}" dt="2022-03-15T07:38:38.350" v="17" actId="2711"/>
          <ac:spMkLst>
            <pc:docMk/>
            <pc:sldMk cId="0" sldId="370"/>
            <ac:spMk id="2" creationId="{00000000-0000-0000-0000-000000000000}"/>
          </ac:spMkLst>
        </pc:spChg>
        <pc:spChg chg="mod">
          <ac:chgData name="Sharma Computer Academy" userId="08476b32c11f4418" providerId="LiveId" clId="{4D286FF5-A8A0-4FB4-85F5-9DACD8419C67}" dt="2022-03-15T07:54:09.741" v="325" actId="20577"/>
          <ac:spMkLst>
            <pc:docMk/>
            <pc:sldMk cId="0" sldId="370"/>
            <ac:spMk id="3" creationId="{00000000-0000-0000-0000-000000000000}"/>
          </ac:spMkLst>
        </pc:spChg>
        <pc:picChg chg="add mod">
          <ac:chgData name="Sharma Computer Academy" userId="08476b32c11f4418" providerId="LiveId" clId="{4D286FF5-A8A0-4FB4-85F5-9DACD8419C67}" dt="2022-03-15T07:37:46.071" v="6"/>
          <ac:picMkLst>
            <pc:docMk/>
            <pc:sldMk cId="0" sldId="370"/>
            <ac:picMk id="4" creationId="{2473C363-E75B-4625-8CC7-B81D2BA7E91A}"/>
          </ac:picMkLst>
        </pc:picChg>
        <pc:picChg chg="add mod">
          <ac:chgData name="Sharma Computer Academy" userId="08476b32c11f4418" providerId="LiveId" clId="{4D286FF5-A8A0-4FB4-85F5-9DACD8419C67}" dt="2022-03-15T07:37:46.071" v="6"/>
          <ac:picMkLst>
            <pc:docMk/>
            <pc:sldMk cId="0" sldId="370"/>
            <ac:picMk id="5" creationId="{00A8A2C4-E9DA-42EB-890E-D1DE51F85A6C}"/>
          </ac:picMkLst>
        </pc:picChg>
      </pc:sldChg>
      <pc:sldChg chg="addSp modSp del mod">
        <pc:chgData name="Sharma Computer Academy" userId="08476b32c11f4418" providerId="LiveId" clId="{4D286FF5-A8A0-4FB4-85F5-9DACD8419C67}" dt="2022-03-15T07:54:47.998" v="326" actId="47"/>
        <pc:sldMkLst>
          <pc:docMk/>
          <pc:sldMk cId="0" sldId="371"/>
        </pc:sldMkLst>
        <pc:spChg chg="mod">
          <ac:chgData name="Sharma Computer Academy" userId="08476b32c11f4418" providerId="LiveId" clId="{4D286FF5-A8A0-4FB4-85F5-9DACD8419C67}" dt="2022-03-15T07:38:48.009" v="19" actId="255"/>
          <ac:spMkLst>
            <pc:docMk/>
            <pc:sldMk cId="0" sldId="371"/>
            <ac:spMk id="2" creationId="{00000000-0000-0000-0000-000000000000}"/>
          </ac:spMkLst>
        </pc:spChg>
        <pc:spChg chg="mod">
          <ac:chgData name="Sharma Computer Academy" userId="08476b32c11f4418" providerId="LiveId" clId="{4D286FF5-A8A0-4FB4-85F5-9DACD8419C67}" dt="2022-03-15T07:39:35.097" v="27" actId="27636"/>
          <ac:spMkLst>
            <pc:docMk/>
            <pc:sldMk cId="0" sldId="371"/>
            <ac:spMk id="3" creationId="{00000000-0000-0000-0000-000000000000}"/>
          </ac:spMkLst>
        </pc:spChg>
        <pc:picChg chg="add mod">
          <ac:chgData name="Sharma Computer Academy" userId="08476b32c11f4418" providerId="LiveId" clId="{4D286FF5-A8A0-4FB4-85F5-9DACD8419C67}" dt="2022-03-15T07:37:48.584" v="7"/>
          <ac:picMkLst>
            <pc:docMk/>
            <pc:sldMk cId="0" sldId="371"/>
            <ac:picMk id="4" creationId="{CE36367F-01DE-44C9-8B0E-C09388C9E4EC}"/>
          </ac:picMkLst>
        </pc:picChg>
        <pc:picChg chg="add mod">
          <ac:chgData name="Sharma Computer Academy" userId="08476b32c11f4418" providerId="LiveId" clId="{4D286FF5-A8A0-4FB4-85F5-9DACD8419C67}" dt="2022-03-15T07:37:48.584" v="7"/>
          <ac:picMkLst>
            <pc:docMk/>
            <pc:sldMk cId="0" sldId="371"/>
            <ac:picMk id="5" creationId="{9808DF2D-2EC0-4DAB-A315-14E3FEE90E89}"/>
          </ac:picMkLst>
        </pc:picChg>
      </pc:sldChg>
      <pc:sldChg chg="modSp add mod modAnim">
        <pc:chgData name="Sharma Computer Academy" userId="08476b32c11f4418" providerId="LiveId" clId="{4D286FF5-A8A0-4FB4-85F5-9DACD8419C67}" dt="2022-03-15T07:44:22.388" v="185" actId="20577"/>
        <pc:sldMkLst>
          <pc:docMk/>
          <pc:sldMk cId="116980673" sldId="372"/>
        </pc:sldMkLst>
        <pc:spChg chg="mod">
          <ac:chgData name="Sharma Computer Academy" userId="08476b32c11f4418" providerId="LiveId" clId="{4D286FF5-A8A0-4FB4-85F5-9DACD8419C67}" dt="2022-03-15T07:44:22.388" v="185" actId="20577"/>
          <ac:spMkLst>
            <pc:docMk/>
            <pc:sldMk cId="116980673" sldId="37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4D286FF5-A8A0-4FB4-85F5-9DACD8419C67}" dt="2022-03-15T07:52:31.658" v="314" actId="113"/>
        <pc:sldMkLst>
          <pc:docMk/>
          <pc:sldMk cId="732497745" sldId="373"/>
        </pc:sldMkLst>
        <pc:spChg chg="mod">
          <ac:chgData name="Sharma Computer Academy" userId="08476b32c11f4418" providerId="LiveId" clId="{4D286FF5-A8A0-4FB4-85F5-9DACD8419C67}" dt="2022-03-15T07:52:31.658" v="314" actId="113"/>
          <ac:spMkLst>
            <pc:docMk/>
            <pc:sldMk cId="732497745" sldId="373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4D286FF5-A8A0-4FB4-85F5-9DACD8419C67}" dt="2022-03-15T08:18:56.262" v="504" actId="14100"/>
        <pc:sldMkLst>
          <pc:docMk/>
          <pc:sldMk cId="3116381511" sldId="374"/>
        </pc:sldMkLst>
        <pc:picChg chg="mod">
          <ac:chgData name="Sharma Computer Academy" userId="08476b32c11f4418" providerId="LiveId" clId="{4D286FF5-A8A0-4FB4-85F5-9DACD8419C67}" dt="2022-03-15T08:18:56.262" v="504" actId="14100"/>
          <ac:picMkLst>
            <pc:docMk/>
            <pc:sldMk cId="3116381511" sldId="374"/>
            <ac:picMk id="6" creationId="{00000000-0000-0000-0000-000000000000}"/>
          </ac:picMkLst>
        </pc:picChg>
      </pc:sldChg>
    </pc:docChg>
  </pc:docChgLst>
  <pc:docChgLst>
    <pc:chgData name="Sharma Computer Academy" userId="08476b32c11f4418" providerId="LiveId" clId="{1354C27F-5E19-4821-8A45-A1ABE7B69B4C}"/>
    <pc:docChg chg="custSel modSld">
      <pc:chgData name="Sharma Computer Academy" userId="08476b32c11f4418" providerId="LiveId" clId="{1354C27F-5E19-4821-8A45-A1ABE7B69B4C}" dt="2021-03-24T04:03:13.400" v="16"/>
      <pc:docMkLst>
        <pc:docMk/>
      </pc:docMkLst>
      <pc:sldChg chg="modSp mod">
        <pc:chgData name="Sharma Computer Academy" userId="08476b32c11f4418" providerId="LiveId" clId="{1354C27F-5E19-4821-8A45-A1ABE7B69B4C}" dt="2021-03-24T04:02:07.689" v="13" actId="113"/>
        <pc:sldMkLst>
          <pc:docMk/>
          <pc:sldMk cId="0" sldId="301"/>
        </pc:sldMkLst>
        <pc:spChg chg="mod">
          <ac:chgData name="Sharma Computer Academy" userId="08476b32c11f4418" providerId="LiveId" clId="{1354C27F-5E19-4821-8A45-A1ABE7B69B4C}" dt="2021-03-24T04:02:07.689" v="13" actId="113"/>
          <ac:spMkLst>
            <pc:docMk/>
            <pc:sldMk cId="0" sldId="301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1354C27F-5E19-4821-8A45-A1ABE7B69B4C}" dt="2021-03-24T04:03:13.400" v="16"/>
        <pc:sldMkLst>
          <pc:docMk/>
          <pc:sldMk cId="0" sldId="310"/>
        </pc:sldMkLst>
      </pc:sldChg>
      <pc:sldChg chg="modSp">
        <pc:chgData name="Sharma Computer Academy" userId="08476b32c11f4418" providerId="LiveId" clId="{1354C27F-5E19-4821-8A45-A1ABE7B69B4C}" dt="2021-03-24T04:01:07.965" v="5" actId="20577"/>
        <pc:sldMkLst>
          <pc:docMk/>
          <pc:sldMk cId="0" sldId="365"/>
        </pc:sldMkLst>
        <pc:spChg chg="mod">
          <ac:chgData name="Sharma Computer Academy" userId="08476b32c11f4418" providerId="LiveId" clId="{1354C27F-5E19-4821-8A45-A1ABE7B69B4C}" dt="2021-03-24T04:01:07.965" v="5" actId="20577"/>
          <ac:spMkLst>
            <pc:docMk/>
            <pc:sldMk cId="0" sldId="365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1C72C44F-3BAE-457C-A305-514033EED2A6}"/>
    <pc:docChg chg="custSel modSld">
      <pc:chgData name="Sharma Computer Academy" userId="08476b32c11f4418" providerId="LiveId" clId="{1C72C44F-3BAE-457C-A305-514033EED2A6}" dt="2022-07-30T11:38:51.845" v="232" actId="207"/>
      <pc:docMkLst>
        <pc:docMk/>
      </pc:docMkLst>
      <pc:sldChg chg="modSp mod modAnim">
        <pc:chgData name="Sharma Computer Academy" userId="08476b32c11f4418" providerId="LiveId" clId="{1C72C44F-3BAE-457C-A305-514033EED2A6}" dt="2022-07-30T11:22:21.232" v="200" actId="20577"/>
        <pc:sldMkLst>
          <pc:docMk/>
          <pc:sldMk cId="0" sldId="310"/>
        </pc:sldMkLst>
        <pc:spChg chg="mod">
          <ac:chgData name="Sharma Computer Academy" userId="08476b32c11f4418" providerId="LiveId" clId="{1C72C44F-3BAE-457C-A305-514033EED2A6}" dt="2022-07-30T11:13:57.756" v="32" actId="20577"/>
          <ac:spMkLst>
            <pc:docMk/>
            <pc:sldMk cId="0" sldId="310"/>
            <ac:spMk id="2" creationId="{00000000-0000-0000-0000-000000000000}"/>
          </ac:spMkLst>
        </pc:spChg>
        <pc:spChg chg="mod">
          <ac:chgData name="Sharma Computer Academy" userId="08476b32c11f4418" providerId="LiveId" clId="{1C72C44F-3BAE-457C-A305-514033EED2A6}" dt="2022-07-30T11:22:21.232" v="200" actId="20577"/>
          <ac:spMkLst>
            <pc:docMk/>
            <pc:sldMk cId="0" sldId="3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C72C44F-3BAE-457C-A305-514033EED2A6}" dt="2022-07-30T11:28:34.585" v="214" actId="115"/>
        <pc:sldMkLst>
          <pc:docMk/>
          <pc:sldMk cId="0" sldId="312"/>
        </pc:sldMkLst>
        <pc:spChg chg="mod">
          <ac:chgData name="Sharma Computer Academy" userId="08476b32c11f4418" providerId="LiveId" clId="{1C72C44F-3BAE-457C-A305-514033EED2A6}" dt="2022-07-30T11:28:34.585" v="214" actId="115"/>
          <ac:spMkLst>
            <pc:docMk/>
            <pc:sldMk cId="0" sldId="31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C72C44F-3BAE-457C-A305-514033EED2A6}" dt="2022-07-30T11:34:45.486" v="218" actId="113"/>
        <pc:sldMkLst>
          <pc:docMk/>
          <pc:sldMk cId="0" sldId="313"/>
        </pc:sldMkLst>
        <pc:spChg chg="mod">
          <ac:chgData name="Sharma Computer Academy" userId="08476b32c11f4418" providerId="LiveId" clId="{1C72C44F-3BAE-457C-A305-514033EED2A6}" dt="2022-07-30T11:34:45.486" v="218" actId="113"/>
          <ac:spMkLst>
            <pc:docMk/>
            <pc:sldMk cId="0" sldId="3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C72C44F-3BAE-457C-A305-514033EED2A6}" dt="2022-07-28T07:56:07.284" v="28" actId="6549"/>
        <pc:sldMkLst>
          <pc:docMk/>
          <pc:sldMk cId="0" sldId="365"/>
        </pc:sldMkLst>
        <pc:spChg chg="mod">
          <ac:chgData name="Sharma Computer Academy" userId="08476b32c11f4418" providerId="LiveId" clId="{1C72C44F-3BAE-457C-A305-514033EED2A6}" dt="2022-07-28T07:56:07.284" v="28" actId="6549"/>
          <ac:spMkLst>
            <pc:docMk/>
            <pc:sldMk cId="0" sldId="36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C72C44F-3BAE-457C-A305-514033EED2A6}" dt="2022-07-30T11:38:51.845" v="232" actId="207"/>
        <pc:sldMkLst>
          <pc:docMk/>
          <pc:sldMk cId="116980673" sldId="372"/>
        </pc:sldMkLst>
        <pc:spChg chg="mod">
          <ac:chgData name="Sharma Computer Academy" userId="08476b32c11f4418" providerId="LiveId" clId="{1C72C44F-3BAE-457C-A305-514033EED2A6}" dt="2022-07-30T11:38:51.845" v="232" actId="207"/>
          <ac:spMkLst>
            <pc:docMk/>
            <pc:sldMk cId="116980673" sldId="37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40B8ED40-3C4F-44D3-9D48-30CE45619D80}"/>
    <pc:docChg chg="delSld modSld">
      <pc:chgData name="Sharma Computer Academy" userId="08476b32c11f4418" providerId="LiveId" clId="{40B8ED40-3C4F-44D3-9D48-30CE45619D80}" dt="2023-02-07T13:36:52.286" v="49" actId="113"/>
      <pc:docMkLst>
        <pc:docMk/>
      </pc:docMkLst>
      <pc:sldChg chg="modSp mod">
        <pc:chgData name="Sharma Computer Academy" userId="08476b32c11f4418" providerId="LiveId" clId="{40B8ED40-3C4F-44D3-9D48-30CE45619D80}" dt="2023-02-07T11:22:49.551" v="12" actId="1076"/>
        <pc:sldMkLst>
          <pc:docMk/>
          <pc:sldMk cId="0" sldId="309"/>
        </pc:sldMkLst>
        <pc:spChg chg="mod">
          <ac:chgData name="Sharma Computer Academy" userId="08476b32c11f4418" providerId="LiveId" clId="{40B8ED40-3C4F-44D3-9D48-30CE45619D80}" dt="2023-02-07T11:22:49.551" v="12" actId="1076"/>
          <ac:spMkLst>
            <pc:docMk/>
            <pc:sldMk cId="0" sldId="309"/>
            <ac:spMk id="2" creationId="{00000000-0000-0000-0000-000000000000}"/>
          </ac:spMkLst>
        </pc:spChg>
      </pc:sldChg>
      <pc:sldChg chg="modSp">
        <pc:chgData name="Sharma Computer Academy" userId="08476b32c11f4418" providerId="LiveId" clId="{40B8ED40-3C4F-44D3-9D48-30CE45619D80}" dt="2023-02-07T13:35:51.837" v="27" actId="20577"/>
        <pc:sldMkLst>
          <pc:docMk/>
          <pc:sldMk cId="0" sldId="313"/>
        </pc:sldMkLst>
        <pc:spChg chg="mod">
          <ac:chgData name="Sharma Computer Academy" userId="08476b32c11f4418" providerId="LiveId" clId="{40B8ED40-3C4F-44D3-9D48-30CE45619D80}" dt="2023-02-07T13:35:51.837" v="27" actId="20577"/>
          <ac:spMkLst>
            <pc:docMk/>
            <pc:sldMk cId="0" sldId="313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40B8ED40-3C4F-44D3-9D48-30CE45619D80}" dt="2023-02-07T13:36:08.587" v="28" actId="47"/>
        <pc:sldMkLst>
          <pc:docMk/>
          <pc:sldMk cId="887927820" sldId="318"/>
        </pc:sldMkLst>
      </pc:sldChg>
      <pc:sldChg chg="modSp mod">
        <pc:chgData name="Sharma Computer Academy" userId="08476b32c11f4418" providerId="LiveId" clId="{40B8ED40-3C4F-44D3-9D48-30CE45619D80}" dt="2023-02-07T13:36:52.286" v="49" actId="113"/>
        <pc:sldMkLst>
          <pc:docMk/>
          <pc:sldMk cId="0" sldId="323"/>
        </pc:sldMkLst>
        <pc:spChg chg="mod">
          <ac:chgData name="Sharma Computer Academy" userId="08476b32c11f4418" providerId="LiveId" clId="{40B8ED40-3C4F-44D3-9D48-30CE45619D80}" dt="2023-02-04T12:04:34.184" v="11" actId="20577"/>
          <ac:spMkLst>
            <pc:docMk/>
            <pc:sldMk cId="0" sldId="323"/>
            <ac:spMk id="2" creationId="{00000000-0000-0000-0000-000000000000}"/>
          </ac:spMkLst>
        </pc:spChg>
        <pc:spChg chg="mod">
          <ac:chgData name="Sharma Computer Academy" userId="08476b32c11f4418" providerId="LiveId" clId="{40B8ED40-3C4F-44D3-9D48-30CE45619D80}" dt="2023-02-07T13:36:52.286" v="49" actId="113"/>
          <ac:spMkLst>
            <pc:docMk/>
            <pc:sldMk cId="0" sldId="32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40B8ED40-3C4F-44D3-9D48-30CE45619D80}" dt="2023-02-04T11:58:25.775" v="8" actId="20577"/>
        <pc:sldMkLst>
          <pc:docMk/>
          <pc:sldMk cId="0" sldId="365"/>
        </pc:sldMkLst>
        <pc:spChg chg="mod">
          <ac:chgData name="Sharma Computer Academy" userId="08476b32c11f4418" providerId="LiveId" clId="{40B8ED40-3C4F-44D3-9D48-30CE45619D80}" dt="2023-02-04T11:58:25.775" v="8" actId="20577"/>
          <ac:spMkLst>
            <pc:docMk/>
            <pc:sldMk cId="0" sldId="36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40B8ED40-3C4F-44D3-9D48-30CE45619D80}" dt="2023-02-07T13:36:08.587" v="28" actId="47"/>
        <pc:sldMkLst>
          <pc:docMk/>
          <pc:sldMk cId="1438039169" sldId="375"/>
        </pc:sldMkLst>
      </pc:sldChg>
      <pc:sldChg chg="modSp mod">
        <pc:chgData name="Sharma Computer Academy" userId="08476b32c11f4418" providerId="LiveId" clId="{40B8ED40-3C4F-44D3-9D48-30CE45619D80}" dt="2023-02-04T12:04:28.934" v="9" actId="20577"/>
        <pc:sldMkLst>
          <pc:docMk/>
          <pc:sldMk cId="0" sldId="376"/>
        </pc:sldMkLst>
        <pc:spChg chg="mod">
          <ac:chgData name="Sharma Computer Academy" userId="08476b32c11f4418" providerId="LiveId" clId="{40B8ED40-3C4F-44D3-9D48-30CE45619D80}" dt="2023-02-04T12:04:28.934" v="9" actId="20577"/>
          <ac:spMkLst>
            <pc:docMk/>
            <pc:sldMk cId="0" sldId="37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40B8ED40-3C4F-44D3-9D48-30CE45619D80}" dt="2023-02-04T12:04:32.083" v="10" actId="20577"/>
        <pc:sldMkLst>
          <pc:docMk/>
          <pc:sldMk cId="0" sldId="377"/>
        </pc:sldMkLst>
        <pc:spChg chg="mod">
          <ac:chgData name="Sharma Computer Academy" userId="08476b32c11f4418" providerId="LiveId" clId="{40B8ED40-3C4F-44D3-9D48-30CE45619D80}" dt="2023-02-04T12:04:32.083" v="10" actId="20577"/>
          <ac:spMkLst>
            <pc:docMk/>
            <pc:sldMk cId="0" sldId="377"/>
            <ac:spMk id="2" creationId="{00000000-0000-0000-0000-000000000000}"/>
          </ac:spMkLst>
        </pc:spChg>
      </pc:sldChg>
    </pc:docChg>
  </pc:docChgLst>
  <pc:docChgLst>
    <pc:chgData name="Sharma Computer Academy" userId="08476b32c11f4418" providerId="LiveId" clId="{59669A63-E95B-443B-9FE3-0A1899C545CD}"/>
    <pc:docChg chg="modSld">
      <pc:chgData name="Sharma Computer Academy" userId="08476b32c11f4418" providerId="LiveId" clId="{59669A63-E95B-443B-9FE3-0A1899C545CD}" dt="2021-11-22T07:02:30.361" v="9" actId="20577"/>
      <pc:docMkLst>
        <pc:docMk/>
      </pc:docMkLst>
      <pc:sldChg chg="modSp">
        <pc:chgData name="Sharma Computer Academy" userId="08476b32c11f4418" providerId="LiveId" clId="{59669A63-E95B-443B-9FE3-0A1899C545CD}" dt="2021-11-22T07:02:30.361" v="9" actId="20577"/>
        <pc:sldMkLst>
          <pc:docMk/>
          <pc:sldMk cId="0" sldId="365"/>
        </pc:sldMkLst>
        <pc:spChg chg="mod">
          <ac:chgData name="Sharma Computer Academy" userId="08476b32c11f4418" providerId="LiveId" clId="{59669A63-E95B-443B-9FE3-0A1899C545CD}" dt="2021-11-22T07:02:30.361" v="9" actId="20577"/>
          <ac:spMkLst>
            <pc:docMk/>
            <pc:sldMk cId="0" sldId="365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18B18591-BF41-47B7-B773-0F7AEE63F59A}"/>
    <pc:docChg chg="modSld">
      <pc:chgData name="Sharma Computer Academy" userId="08476b32c11f4418" providerId="LiveId" clId="{18B18591-BF41-47B7-B773-0F7AEE63F59A}" dt="2021-02-12T15:12:49.448" v="0" actId="20577"/>
      <pc:docMkLst>
        <pc:docMk/>
      </pc:docMkLst>
      <pc:sldChg chg="modSp">
        <pc:chgData name="Sharma Computer Academy" userId="08476b32c11f4418" providerId="LiveId" clId="{18B18591-BF41-47B7-B773-0F7AEE63F59A}" dt="2021-02-12T15:12:49.448" v="0" actId="20577"/>
        <pc:sldMkLst>
          <pc:docMk/>
          <pc:sldMk cId="0" sldId="314"/>
        </pc:sldMkLst>
        <pc:spChg chg="mod">
          <ac:chgData name="Sharma Computer Academy" userId="08476b32c11f4418" providerId="LiveId" clId="{18B18591-BF41-47B7-B773-0F7AEE63F59A}" dt="2021-02-12T15:12:49.448" v="0" actId="20577"/>
          <ac:spMkLst>
            <pc:docMk/>
            <pc:sldMk cId="0" sldId="314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60986F7D-C728-483A-AAD3-F307E72E71C0}"/>
    <pc:docChg chg="modSld">
      <pc:chgData name="Sharma Computer Academy" userId="08476b32c11f4418" providerId="LiveId" clId="{60986F7D-C728-483A-AAD3-F307E72E71C0}" dt="2022-08-30T11:38:00.495" v="0" actId="20577"/>
      <pc:docMkLst>
        <pc:docMk/>
      </pc:docMkLst>
      <pc:sldChg chg="modSp">
        <pc:chgData name="Sharma Computer Academy" userId="08476b32c11f4418" providerId="LiveId" clId="{60986F7D-C728-483A-AAD3-F307E72E71C0}" dt="2022-08-30T11:38:00.495" v="0" actId="20577"/>
        <pc:sldMkLst>
          <pc:docMk/>
          <pc:sldMk cId="0" sldId="321"/>
        </pc:sldMkLst>
        <pc:spChg chg="mod">
          <ac:chgData name="Sharma Computer Academy" userId="08476b32c11f4418" providerId="LiveId" clId="{60986F7D-C728-483A-AAD3-F307E72E71C0}" dt="2022-08-30T11:38:00.495" v="0" actId="20577"/>
          <ac:spMkLst>
            <pc:docMk/>
            <pc:sldMk cId="0" sldId="321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F8243252-6566-4EA1-A03A-5F72CE2BE01F}"/>
    <pc:docChg chg="modSld sldOrd">
      <pc:chgData name="Sharma Computer Academy" userId="08476b32c11f4418" providerId="LiveId" clId="{F8243252-6566-4EA1-A03A-5F72CE2BE01F}" dt="2020-12-21T10:31:31.041" v="9"/>
      <pc:docMkLst>
        <pc:docMk/>
      </pc:docMkLst>
      <pc:sldChg chg="ord">
        <pc:chgData name="Sharma Computer Academy" userId="08476b32c11f4418" providerId="LiveId" clId="{F8243252-6566-4EA1-A03A-5F72CE2BE01F}" dt="2020-12-21T10:31:15.562" v="7"/>
        <pc:sldMkLst>
          <pc:docMk/>
          <pc:sldMk cId="0" sldId="258"/>
        </pc:sldMkLst>
      </pc:sldChg>
      <pc:sldChg chg="ord">
        <pc:chgData name="Sharma Computer Academy" userId="08476b32c11f4418" providerId="LiveId" clId="{F8243252-6566-4EA1-A03A-5F72CE2BE01F}" dt="2020-12-21T10:31:31.041" v="9"/>
        <pc:sldMkLst>
          <pc:docMk/>
          <pc:sldMk cId="0" sldId="301"/>
        </pc:sldMkLst>
      </pc:sldChg>
      <pc:sldChg chg="modSp">
        <pc:chgData name="Sharma Computer Academy" userId="08476b32c11f4418" providerId="LiveId" clId="{F8243252-6566-4EA1-A03A-5F72CE2BE01F}" dt="2020-12-21T10:30:53.317" v="5" actId="20577"/>
        <pc:sldMkLst>
          <pc:docMk/>
          <pc:sldMk cId="0" sldId="365"/>
        </pc:sldMkLst>
        <pc:spChg chg="mod">
          <ac:chgData name="Sharma Computer Academy" userId="08476b32c11f4418" providerId="LiveId" clId="{F8243252-6566-4EA1-A03A-5F72CE2BE01F}" dt="2020-12-21T10:30:53.317" v="5" actId="20577"/>
          <ac:spMkLst>
            <pc:docMk/>
            <pc:sldMk cId="0" sldId="36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07-02-2023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07-02-2023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orbel" pitchFamily="34" charset="0"/>
              </a:rPr>
              <a:t>JAVA SE</a:t>
            </a:r>
          </a:p>
          <a:p>
            <a:r>
              <a:rPr lang="en-US" sz="4400" dirty="0">
                <a:latin typeface="Corbel" pitchFamily="34" charset="0"/>
              </a:rPr>
              <a:t>(Core java)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67655"/>
            <a:ext cx="1495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JVM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abstract machine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that can be used to run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programs.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simple terms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it is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code execution component of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It is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designed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for each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platform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(OS+CPU) supported by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this means that every platform will have a different version of JVM </a:t>
            </a: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QUIZ</a:t>
            </a:r>
            <a:endParaRPr lang="en-IN" sz="4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does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JVM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400" b="1" u="sng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Virtual Machine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do?</a:t>
            </a:r>
          </a:p>
          <a:p>
            <a:pPr lvl="2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Compiles the Java Source Code</a:t>
            </a:r>
          </a:p>
          <a:p>
            <a:pPr lvl="2">
              <a:buFont typeface="Wingdings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Generates </a:t>
            </a:r>
            <a:r>
              <a:rPr lang="en-US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bytecode</a:t>
            </a:r>
            <a:endParaRPr lang="en-US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Converts </a:t>
            </a:r>
            <a:r>
              <a:rPr lang="en-US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bytecode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underlying machine’s instruction set.</a:t>
            </a:r>
          </a:p>
          <a:p>
            <a:pPr lvl="2">
              <a:buFont typeface="Wingdings" pitchFamily="2" charset="2"/>
              <a:buChar char="q"/>
            </a:pPr>
            <a:endPara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 for error</a:t>
            </a:r>
          </a:p>
          <a:p>
            <a:pPr lvl="2">
              <a:buNone/>
            </a:pPr>
            <a:endParaRPr lang="en-US" dirty="0"/>
          </a:p>
          <a:p>
            <a:pPr lvl="2"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512168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2CA2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QUIZ</a:t>
            </a:r>
            <a:endParaRPr lang="en-IN" sz="4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JVM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for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platform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</a:t>
            </a:r>
          </a:p>
          <a:p>
            <a:pPr lvl="2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  <a:p>
            <a:pPr lvl="2">
              <a:buFont typeface="Wingdings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  <a:p>
            <a:pPr lvl="2">
              <a:buFont typeface="Wingdings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en-US" dirty="0"/>
          </a:p>
          <a:p>
            <a:pPr lvl="2"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512168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EBE1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QUIZ</a:t>
            </a:r>
            <a:endParaRPr lang="en-IN" sz="4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bytecode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generated by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compiler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code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platform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different </a:t>
            </a:r>
          </a:p>
          <a:p>
            <a:pPr lvl="2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  <a:p>
            <a:pPr lvl="2">
              <a:buFont typeface="Wingdings" pitchFamily="2" charset="2"/>
              <a:buChar char="q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Wingdings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  <a:p>
            <a:pPr lvl="2">
              <a:buFont typeface="Wingdings" pitchFamily="2" charset="2"/>
              <a:buChar char="q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None/>
            </a:pPr>
            <a:endParaRPr lang="en-US" dirty="0"/>
          </a:p>
          <a:p>
            <a:pPr lvl="2"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188640"/>
            <a:ext cx="1512168" cy="108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EBE1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Why JVM is called a virtual machine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is called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virtual machine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because it is a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software layer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but it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behaves as if it is a 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complete machine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(platform).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That is all the tasks which are done by a 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machine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while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running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a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program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in other languages like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, are actually done by </a:t>
            </a:r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in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solidFill>
                  <a:schemeClr val="tx1"/>
                </a:solidFill>
                <a:latin typeface="Corbel" pitchFamily="34" charset="0"/>
              </a:rPr>
              <a:t>For example: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latin typeface="Corbel" pitchFamily="34" charset="0"/>
              </a:rPr>
              <a:t>	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Starting The Execution By </a:t>
            </a:r>
            <a:r>
              <a:rPr lang="en-US" sz="2100" b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Calling main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)</a:t>
            </a:r>
            <a:endParaRPr lang="en-US" sz="2100" b="1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Allocating Memory For The Program</a:t>
            </a:r>
            <a:endParaRPr lang="en-US" sz="2100" b="1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Cleaning Up Memory cleanup</a:t>
            </a:r>
            <a:r>
              <a:rPr lang="en-US" sz="2100" dirty="0">
                <a:solidFill>
                  <a:schemeClr val="tx1"/>
                </a:solidFill>
                <a:latin typeface="Corbel" pitchFamily="34" charset="0"/>
              </a:rPr>
              <a:t> etc</a:t>
            </a: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JVM Contains?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JVM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contains following important components</a:t>
            </a:r>
            <a:endParaRPr lang="en-US" sz="23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Interpreter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>
              <a:solidFill>
                <a:srgbClr val="00B05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Garbage Collector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Are java compiler and interpreter  same?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solidFill>
                  <a:schemeClr val="tx1"/>
                </a:solidFill>
                <a:latin typeface="Corbel" pitchFamily="34" charset="0"/>
              </a:rPr>
              <a:t>No , not at all.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>
                <a:latin typeface="Corbel" pitchFamily="34" charset="0"/>
              </a:rPr>
              <a:t>The 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Java compiler </a:t>
            </a:r>
            <a:r>
              <a:rPr lang="en-US" sz="2100" dirty="0">
                <a:latin typeface="Corbel" pitchFamily="34" charset="0"/>
              </a:rPr>
              <a:t>converts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source code </a:t>
            </a:r>
            <a:r>
              <a:rPr lang="en-US" sz="2100" dirty="0">
                <a:latin typeface="Corbel" pitchFamily="34" charset="0"/>
              </a:rPr>
              <a:t>to 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bytecode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100" dirty="0">
                <a:latin typeface="Corbel" pitchFamily="34" charset="0"/>
              </a:rPr>
              <a:t>and is not a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>
                <a:latin typeface="Corbel" pitchFamily="34" charset="0"/>
              </a:rPr>
              <a:t>part of </a:t>
            </a:r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100" dirty="0">
                <a:latin typeface="Corbel" pitchFamily="34" charset="0"/>
              </a:rPr>
              <a:t> , rather it comes with </a:t>
            </a:r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JDK</a:t>
            </a:r>
            <a:r>
              <a:rPr lang="en-US" sz="2100" dirty="0">
                <a:latin typeface="Corbel" pitchFamily="34" charset="0"/>
              </a:rPr>
              <a:t>.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dirty="0">
                <a:latin typeface="Corbel" pitchFamily="34" charset="0"/>
              </a:rPr>
              <a:t>The 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interpreter</a:t>
            </a:r>
            <a:r>
              <a:rPr lang="en-US" sz="2100" dirty="0">
                <a:latin typeface="Corbel" pitchFamily="34" charset="0"/>
              </a:rPr>
              <a:t>  lives inside the </a:t>
            </a:r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100" dirty="0">
                <a:latin typeface="Corbel" pitchFamily="34" charset="0"/>
              </a:rPr>
              <a:t> and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converts </a:t>
            </a:r>
            <a:r>
              <a:rPr lang="en-US" sz="2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bytecode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100" dirty="0">
                <a:latin typeface="Corbel" pitchFamily="34" charset="0"/>
              </a:rPr>
              <a:t>to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Machine understandable </a:t>
            </a:r>
            <a:r>
              <a:rPr lang="en-US" sz="2100" dirty="0">
                <a:latin typeface="Corbel" pitchFamily="34" charset="0"/>
              </a:rPr>
              <a:t>form</a:t>
            </a:r>
            <a:endParaRPr lang="en-US" sz="2100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JRE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JRE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is an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acronym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 Runtime Environment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It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contains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along with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java classes/packages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set of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runtime libraries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So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, while running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java program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uses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classes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other libraries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supplied by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JRE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If we do not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want to write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java program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and we just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want to run it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then we only need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JRE</a:t>
            </a:r>
            <a:endParaRPr lang="en-US" sz="23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What Is JDK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JDK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stands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 Development Kit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is a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bundle of software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that we can use to develop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Java based applications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It includes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JRE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set of library classes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Java compiler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jar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additional tools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needed while developing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 Java application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US" sz="23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JDK,JRE and JVM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JITC-image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0" y="1357298"/>
            <a:ext cx="9144000" cy="550070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Moving Ahead with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History Of Java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Editions Of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Difference Between JDK,JRE and JVM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Downloading JDK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Installing JDK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Verifying The Installation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Can I compile a java application if I have a JRE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latin typeface="Corbel" pitchFamily="34" charset="0"/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latin typeface="Corbel" pitchFamily="34" charset="0"/>
              </a:rPr>
              <a:t>No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Correct Answer: No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JRE can only be used to run a Java application . It doesn’t contain the </a:t>
            </a:r>
            <a:r>
              <a:rPr lang="en-US" sz="2400" b="1" dirty="0" err="1">
                <a:solidFill>
                  <a:schemeClr val="tx1"/>
                </a:solidFill>
                <a:latin typeface="Corbel" pitchFamily="34" charset="0"/>
              </a:rPr>
              <a:t>javac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 tool which is used for compilation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Which component is used to compile, debug and execute java program?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A) JVM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B) JDK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C) JIT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D) JRE</a:t>
            </a:r>
            <a:endParaRPr lang="en-US" b="1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latin typeface="Corbel" pitchFamily="34" charset="0"/>
              </a:rPr>
              <a:t>Correct Answer: B</a:t>
            </a:r>
            <a:endParaRPr lang="en-US" sz="2400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Corbel" pitchFamily="34" charset="0"/>
              </a:rPr>
              <a:t>Which component is used to convert </a:t>
            </a:r>
            <a:r>
              <a:rPr lang="en-IN" b="1" dirty="0" err="1">
                <a:solidFill>
                  <a:schemeClr val="tx1"/>
                </a:solidFill>
                <a:latin typeface="Corbel" pitchFamily="34" charset="0"/>
              </a:rPr>
              <a:t>bytecode</a:t>
            </a:r>
            <a:r>
              <a:rPr lang="en-IN" b="1" dirty="0">
                <a:solidFill>
                  <a:schemeClr val="tx1"/>
                </a:solidFill>
                <a:latin typeface="Corbel" pitchFamily="34" charset="0"/>
              </a:rPr>
              <a:t> to machine specific code ?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A) JVM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B) JDK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C) JIT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D) JRE</a:t>
            </a:r>
            <a:endParaRPr lang="en-US" b="1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600" b="1" dirty="0">
                <a:latin typeface="Corbel" pitchFamily="34" charset="0"/>
              </a:rPr>
              <a:t>Correct Answer: A</a:t>
            </a:r>
            <a:endParaRPr lang="en-US" sz="2600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Corbel" pitchFamily="34" charset="0"/>
              </a:rPr>
              <a:t>Which component is used to provide a platform to run a java program ?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A) JVM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B) JDK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C) JIT</a:t>
            </a:r>
          </a:p>
          <a:p>
            <a:pPr marL="1188720" lvl="2" indent="-514350">
              <a:buClr>
                <a:schemeClr val="accent1"/>
              </a:buClr>
              <a:buSzPct val="120000"/>
            </a:pPr>
            <a:r>
              <a:rPr lang="en-IN" b="1" dirty="0">
                <a:latin typeface="Corbel" pitchFamily="34" charset="0"/>
              </a:rPr>
              <a:t>D) JRE</a:t>
            </a:r>
            <a:endParaRPr lang="en-US" b="1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600" b="1" dirty="0">
                <a:latin typeface="Corbel" pitchFamily="34" charset="0"/>
              </a:rPr>
              <a:t>Correct Answer: D</a:t>
            </a:r>
            <a:endParaRPr lang="en-US" sz="2600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1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Downloading JDK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STEP 1: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>
                <a:latin typeface="Corbel" pitchFamily="34" charset="0"/>
              </a:rPr>
              <a:t>Go to 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https://www.oracle.com/java/technologies/downloads/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2844" y="2750585"/>
            <a:ext cx="8822256" cy="36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Downloading JDK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2844" y="2420888"/>
            <a:ext cx="8858312" cy="393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14282" y="1428736"/>
            <a:ext cx="8503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STEP 2: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>
                <a:latin typeface="Corbel" pitchFamily="34" charset="0"/>
              </a:rPr>
              <a:t>Click on the tab of your OS and click on x-64 installer 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243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Downloading JDK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14282" y="1428736"/>
            <a:ext cx="80724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STEP 3: </a:t>
            </a:r>
            <a:r>
              <a:rPr lang="en-US" sz="2200" b="1" dirty="0">
                <a:latin typeface="Corbel" pitchFamily="34" charset="0"/>
              </a:rPr>
              <a:t>You will be asked to login. So login to your Oracle account</a:t>
            </a:r>
          </a:p>
        </p:txBody>
      </p:sp>
      <p:pic>
        <p:nvPicPr>
          <p:cNvPr id="8" name="Content Placeholder 6" descr="step 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143116"/>
            <a:ext cx="8858312" cy="457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43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Installing JDK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download</a:t>
            </a:r>
            <a:r>
              <a:rPr lang="en-US" sz="2400" dirty="0">
                <a:latin typeface="Corbel" pitchFamily="34" charset="0"/>
              </a:rPr>
              <a:t> will begin .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When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download completes</a:t>
            </a:r>
            <a:r>
              <a:rPr lang="en-IN" sz="2400" dirty="0">
                <a:latin typeface="Corbel" pitchFamily="34" charset="0"/>
              </a:rPr>
              <a:t>, you will get 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exe</a:t>
            </a:r>
            <a:r>
              <a:rPr lang="en-IN" sz="2400" dirty="0">
                <a:latin typeface="Corbel" pitchFamily="34" charset="0"/>
              </a:rPr>
              <a:t> file called j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dk-17.0.02_windows-x64_bin.exe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Now,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right click </a:t>
            </a:r>
            <a:r>
              <a:rPr lang="en-IN" sz="2400" b="1" dirty="0">
                <a:latin typeface="Corbel" pitchFamily="34" charset="0"/>
              </a:rPr>
              <a:t>on this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exe</a:t>
            </a:r>
            <a:r>
              <a:rPr lang="en-IN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file</a:t>
            </a:r>
            <a:r>
              <a:rPr lang="en-IN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"Run as Administrator". </a:t>
            </a: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An installer window will pop up.</a:t>
            </a:r>
            <a:br>
              <a:rPr lang="en-IN" sz="2400" dirty="0">
                <a:latin typeface="Corbel" pitchFamily="34" charset="0"/>
              </a:rPr>
            </a:br>
            <a:endParaRPr lang="en-IN" sz="2400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Installing JDK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4" y="1357298"/>
            <a:ext cx="8856983" cy="5096038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Installing JDK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357298"/>
            <a:ext cx="8784976" cy="502403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638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History Of 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42312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Corbel" pitchFamily="34" charset="0"/>
              </a:rPr>
              <a:t>Developed By: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James Gosling</a:t>
            </a:r>
          </a:p>
          <a:p>
            <a:endParaRPr lang="en-US" sz="2400" b="1" dirty="0"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Original Company Name: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Sun Microsystems</a:t>
            </a:r>
          </a:p>
          <a:p>
            <a:endParaRPr lang="en-US" sz="2400" b="1" dirty="0"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Current Company: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Oracle Corp</a:t>
            </a:r>
            <a:endParaRPr lang="en-US" sz="2400" dirty="0">
              <a:latin typeface="Corbel" pitchFamily="34" charset="0"/>
            </a:endParaRPr>
          </a:p>
          <a:p>
            <a:endParaRPr lang="en-US" sz="2400" b="1" dirty="0"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Original Name: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Oak </a:t>
            </a:r>
            <a:r>
              <a:rPr lang="en-US" sz="2400" dirty="0">
                <a:latin typeface="Corbel" pitchFamily="34" charset="0"/>
              </a:rPr>
              <a:t>but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due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copyright issues </a:t>
            </a:r>
            <a:br>
              <a:rPr lang="en-US" sz="2400" dirty="0">
                <a:latin typeface="Corbel" pitchFamily="34" charset="0"/>
              </a:rPr>
            </a:br>
            <a:r>
              <a:rPr lang="en-US" sz="2400" dirty="0">
                <a:latin typeface="Corbel" pitchFamily="34" charset="0"/>
              </a:rPr>
              <a:t>                                  , changed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Java</a:t>
            </a:r>
            <a:endParaRPr lang="en-US" sz="2400" b="1" dirty="0"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First release: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23</a:t>
            </a:r>
            <a:r>
              <a:rPr lang="en-US" sz="2400" b="1" baseline="30000" dirty="0">
                <a:solidFill>
                  <a:srgbClr val="00B050"/>
                </a:solidFill>
                <a:latin typeface="Corbel" pitchFamily="34" charset="0"/>
              </a:rPr>
              <a:t>rd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January 1996</a:t>
            </a:r>
            <a:endParaRPr lang="en-US" sz="2400" dirty="0">
              <a:latin typeface="Corbel" pitchFamily="34" charset="0"/>
            </a:endParaRPr>
          </a:p>
          <a:p>
            <a:endParaRPr lang="en-US" sz="2400" b="1" dirty="0"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First version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: JDK(Java Development kit) 1.0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Latest version :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JDK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(19.0)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released on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20 Sep 2022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pic>
        <p:nvPicPr>
          <p:cNvPr id="3074" name="Picture 2" descr="F:\SCA\Java slide material\JamesGosl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1500174"/>
            <a:ext cx="2307676" cy="273630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286512" y="428625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</a:t>
            </a: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James Gosling</a:t>
            </a:r>
            <a:endParaRPr lang="en-IN" sz="28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318741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Installing JDK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If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everything goes perfectly </a:t>
            </a:r>
            <a:r>
              <a:rPr lang="en-US" sz="2400" dirty="0">
                <a:latin typeface="Corbel" pitchFamily="34" charset="0"/>
              </a:rPr>
              <a:t>you will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receive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message</a:t>
            </a:r>
            <a:r>
              <a:rPr lang="en-US" sz="2400" dirty="0">
                <a:latin typeface="Corbel" pitchFamily="34" charset="0"/>
              </a:rPr>
              <a:t> saying that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installation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successful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br>
              <a:rPr lang="en-IN" sz="2400" dirty="0">
                <a:latin typeface="Corbel" pitchFamily="34" charset="0"/>
              </a:rPr>
            </a:br>
            <a:endParaRPr lang="en-IN" sz="2400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158" y="2500306"/>
            <a:ext cx="8534399" cy="388102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Verifying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sz="2400" dirty="0">
                <a:latin typeface="Corbel" pitchFamily="34" charset="0"/>
              </a:rPr>
              <a:t>Go to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specified path</a:t>
            </a:r>
            <a:r>
              <a:rPr lang="en-IN" sz="2400" dirty="0">
                <a:latin typeface="Corbel" pitchFamily="34" charset="0"/>
              </a:rPr>
              <a:t>, where you install your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>
              <a:defRPr/>
            </a:pPr>
            <a:endParaRPr lang="en-US" sz="2400" dirty="0">
              <a:latin typeface="Corbel" pitchFamily="34" charset="0"/>
            </a:endParaRPr>
          </a:p>
          <a:p>
            <a:pPr>
              <a:defRPr/>
            </a:pPr>
            <a:endParaRPr lang="en-US" sz="2400" dirty="0">
              <a:latin typeface="Corbel" pitchFamily="34" charset="0"/>
            </a:endParaRPr>
          </a:p>
          <a:p>
            <a:pPr>
              <a:defRPr/>
            </a:pPr>
            <a:r>
              <a:rPr lang="en-US" sz="2400" dirty="0">
                <a:latin typeface="Corbel" pitchFamily="34" charset="0"/>
              </a:rPr>
              <a:t>By default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latin typeface="Corbel" pitchFamily="34" charset="0"/>
              </a:rPr>
              <a:t> gets installed in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C:\Program Files </a:t>
            </a:r>
            <a:r>
              <a:rPr lang="en-US" sz="2400" dirty="0">
                <a:latin typeface="Corbel" pitchFamily="34" charset="0"/>
              </a:rPr>
              <a:t>folder</a:t>
            </a:r>
          </a:p>
          <a:p>
            <a:pPr>
              <a:buNone/>
              <a:defRPr/>
            </a:pPr>
            <a:endParaRPr lang="en-IN" sz="2400" dirty="0">
              <a:latin typeface="Corbel" pitchFamily="34" charset="0"/>
            </a:endParaRPr>
          </a:p>
          <a:p>
            <a:pPr>
              <a:defRPr/>
            </a:pPr>
            <a:endParaRPr lang="en-IN" sz="2400" dirty="0">
              <a:latin typeface="Corbel" pitchFamily="34" charset="0"/>
            </a:endParaRPr>
          </a:p>
          <a:p>
            <a:pPr>
              <a:defRPr/>
            </a:pPr>
            <a:r>
              <a:rPr lang="en-IN" sz="2400" dirty="0">
                <a:latin typeface="Corbel" pitchFamily="34" charset="0"/>
              </a:rPr>
              <a:t>There you will see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>
                <a:latin typeface="Corbel" pitchFamily="34" charset="0"/>
              </a:rPr>
              <a:t> folder</a:t>
            </a:r>
          </a:p>
          <a:p>
            <a:pPr>
              <a:defRPr/>
            </a:pPr>
            <a:endParaRPr lang="en-US" sz="2400" dirty="0">
              <a:latin typeface="Corbel" pitchFamily="34" charset="0"/>
            </a:endParaRPr>
          </a:p>
          <a:p>
            <a:pPr>
              <a:defRPr/>
            </a:pPr>
            <a:endParaRPr lang="en-IN" sz="2400" dirty="0">
              <a:latin typeface="Corbel" pitchFamily="34" charset="0"/>
            </a:endParaRPr>
          </a:p>
          <a:p>
            <a:pPr>
              <a:defRPr/>
            </a:pPr>
            <a:r>
              <a:rPr lang="en-IN" sz="2400" dirty="0">
                <a:latin typeface="Corbel" pitchFamily="34" charset="0"/>
              </a:rPr>
              <a:t>Inside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>
                <a:latin typeface="Corbel" pitchFamily="34" charset="0"/>
              </a:rPr>
              <a:t> folder you will see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jdk-17.0.2</a:t>
            </a:r>
            <a:r>
              <a:rPr lang="en-IN" sz="2400" dirty="0">
                <a:latin typeface="Corbel" pitchFamily="34" charset="0"/>
              </a:rPr>
              <a:t> folder</a:t>
            </a:r>
            <a:endParaRPr lang="en-US" sz="2400" dirty="0">
              <a:solidFill>
                <a:srgbClr val="FF0000"/>
              </a:solidFill>
              <a:latin typeface="Corbel" pitchFamily="34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400" dirty="0">
                <a:latin typeface="Corbel" pitchFamily="34" charset="0"/>
              </a:rPr>
              <a:t>                        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buNone/>
              <a:defRPr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98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Verifying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orbel" pitchFamily="34" charset="0"/>
              </a:rPr>
              <a:t>G</a:t>
            </a:r>
            <a:r>
              <a:rPr lang="en-US" sz="2400" dirty="0">
                <a:latin typeface="Corbel" pitchFamily="34" charset="0"/>
              </a:rPr>
              <a:t>o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start</a:t>
            </a:r>
            <a:r>
              <a:rPr lang="en-US" sz="2400" dirty="0">
                <a:latin typeface="Corbel" pitchFamily="34" charset="0"/>
              </a:rPr>
              <a:t>  type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cmd</a:t>
            </a:r>
            <a:r>
              <a:rPr lang="en-US" sz="2400" dirty="0">
                <a:latin typeface="Corbel" pitchFamily="34" charset="0"/>
              </a:rPr>
              <a:t> and open it by clicking  on it and type the following command highlighted in red: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 marL="0" indent="0">
              <a:buFont typeface="Wingdings" pitchFamily="2" charset="2"/>
              <a:buNone/>
              <a:defRPr/>
            </a:pPr>
            <a:endParaRPr lang="en-US" dirty="0"/>
          </a:p>
          <a:p>
            <a:pPr>
              <a:buNone/>
              <a:defRPr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2441599"/>
            <a:ext cx="8784976" cy="42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LTS And STS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The last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4 years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have seen some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rapid changes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in the way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new versions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of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Development Kit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is </a:t>
            </a:r>
            <a:r>
              <a:rPr lang="en-IN" sz="2400" b="1" dirty="0">
                <a:solidFill>
                  <a:schemeClr val="tx2"/>
                </a:solidFill>
                <a:latin typeface="Corbel" panose="020B0503020204020204" pitchFamily="34" charset="0"/>
              </a:rPr>
              <a:t>deployed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and </a:t>
            </a:r>
            <a:r>
              <a:rPr lang="en-IN" sz="2400" b="1" dirty="0">
                <a:solidFill>
                  <a:schemeClr val="tx2"/>
                </a:solidFill>
                <a:latin typeface="Corbel" panose="020B0503020204020204" pitchFamily="34" charset="0"/>
              </a:rPr>
              <a:t>maintained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Traditionally,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new Java versions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were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always released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in a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2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4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year life cycle.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Every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2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to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4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years, 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new JDK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would be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released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containing some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new features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 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3A249B-7517-41AE-AD2F-50F6759AF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9D0D92C-8B2D-4655-92FD-1B0D42E2F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LTS And STS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latin typeface="Corbel" panose="020B0503020204020204" pitchFamily="34" charset="0"/>
              </a:rPr>
              <a:t>JDK Release </a:t>
            </a:r>
            <a:r>
              <a:rPr lang="en-IN" sz="2400" b="1" u="sng" dirty="0" err="1">
                <a:latin typeface="Corbel" panose="020B0503020204020204" pitchFamily="34" charset="0"/>
              </a:rPr>
              <a:t>Tmeline</a:t>
            </a:r>
            <a:endParaRPr lang="en-IN" sz="2400" b="1" u="sng" dirty="0">
              <a:latin typeface="Corbel" panose="020B0503020204020204" pitchFamily="34" charset="0"/>
            </a:endParaRPr>
          </a:p>
          <a:p>
            <a:pPr lvl="1"/>
            <a:endParaRPr lang="en-IN" sz="2300" dirty="0">
              <a:latin typeface="Corbel" panose="020B0503020204020204" pitchFamily="34" charset="0"/>
            </a:endParaRPr>
          </a:p>
          <a:p>
            <a:pPr lvl="1"/>
            <a:r>
              <a:rPr lang="en-IN" sz="2300" dirty="0">
                <a:latin typeface="Corbel" panose="020B0503020204020204" pitchFamily="34" charset="0"/>
              </a:rPr>
              <a:t>–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JDK 6</a:t>
            </a:r>
            <a:r>
              <a:rPr lang="en-IN" dirty="0">
                <a:latin typeface="Corbel" panose="020B0503020204020204" pitchFamily="34" charset="0"/>
              </a:rPr>
              <a:t>: </a:t>
            </a:r>
            <a:r>
              <a:rPr lang="en-IN" b="1" dirty="0">
                <a:solidFill>
                  <a:srgbClr val="7030A0"/>
                </a:solidFill>
                <a:latin typeface="Corbel" panose="020B0503020204020204" pitchFamily="34" charset="0"/>
              </a:rPr>
              <a:t>launched in </a:t>
            </a:r>
            <a:r>
              <a:rPr lang="en-IN" b="1" dirty="0">
                <a:solidFill>
                  <a:schemeClr val="accent1"/>
                </a:solidFill>
                <a:latin typeface="Corbel" panose="020B0503020204020204" pitchFamily="34" charset="0"/>
              </a:rPr>
              <a:t>Dec,2006</a:t>
            </a:r>
          </a:p>
          <a:p>
            <a:pPr lvl="1"/>
            <a:endParaRPr lang="en-IN" dirty="0">
              <a:latin typeface="Corbel" panose="020B0503020204020204" pitchFamily="34" charset="0"/>
            </a:endParaRPr>
          </a:p>
          <a:p>
            <a:pPr lvl="1"/>
            <a:r>
              <a:rPr lang="en-IN" dirty="0">
                <a:latin typeface="Corbel" panose="020B0503020204020204" pitchFamily="34" charset="0"/>
              </a:rPr>
              <a:t>–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JDK 7</a:t>
            </a:r>
            <a:r>
              <a:rPr lang="en-IN" dirty="0">
                <a:latin typeface="Corbel" panose="020B0503020204020204" pitchFamily="34" charset="0"/>
              </a:rPr>
              <a:t>: </a:t>
            </a:r>
            <a:r>
              <a:rPr lang="en-IN" b="1" dirty="0">
                <a:solidFill>
                  <a:srgbClr val="0070C0"/>
                </a:solidFill>
                <a:latin typeface="Corbel" panose="020B0503020204020204" pitchFamily="34" charset="0"/>
              </a:rPr>
              <a:t>launched in </a:t>
            </a:r>
            <a:r>
              <a:rPr lang="en-IN" b="1" dirty="0">
                <a:solidFill>
                  <a:schemeClr val="accent1"/>
                </a:solidFill>
                <a:latin typeface="Corbel" panose="020B0503020204020204" pitchFamily="34" charset="0"/>
              </a:rPr>
              <a:t>July , 2011</a:t>
            </a:r>
          </a:p>
          <a:p>
            <a:pPr lvl="1"/>
            <a:endParaRPr lang="en-IN" dirty="0">
              <a:latin typeface="Corbel" panose="020B0503020204020204" pitchFamily="34" charset="0"/>
            </a:endParaRPr>
          </a:p>
          <a:p>
            <a:pPr lvl="1"/>
            <a:r>
              <a:rPr lang="en-IN" dirty="0">
                <a:latin typeface="Corbel" panose="020B0503020204020204" pitchFamily="34" charset="0"/>
              </a:rPr>
              <a:t>–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JDK 8</a:t>
            </a:r>
            <a:r>
              <a:rPr lang="en-IN" dirty="0">
                <a:latin typeface="Corbel" panose="020B0503020204020204" pitchFamily="34" charset="0"/>
              </a:rPr>
              <a:t>: </a:t>
            </a:r>
            <a:r>
              <a:rPr lang="en-IN" b="1" dirty="0">
                <a:solidFill>
                  <a:srgbClr val="C00000"/>
                </a:solidFill>
                <a:latin typeface="Corbel" panose="020B0503020204020204" pitchFamily="34" charset="0"/>
              </a:rPr>
              <a:t>launched in </a:t>
            </a:r>
            <a:r>
              <a:rPr lang="en-IN" dirty="0">
                <a:latin typeface="Corbel" panose="020B0503020204020204" pitchFamily="34" charset="0"/>
              </a:rPr>
              <a:t> </a:t>
            </a:r>
            <a:r>
              <a:rPr lang="en-IN" b="1" dirty="0">
                <a:solidFill>
                  <a:schemeClr val="accent1"/>
                </a:solidFill>
                <a:latin typeface="Corbel" panose="020B0503020204020204" pitchFamily="34" charset="0"/>
              </a:rPr>
              <a:t>Mar,2014</a:t>
            </a:r>
          </a:p>
          <a:p>
            <a:pPr lvl="1"/>
            <a:endParaRPr lang="en-IN" dirty="0">
              <a:latin typeface="Corbel" panose="020B0503020204020204" pitchFamily="34" charset="0"/>
            </a:endParaRPr>
          </a:p>
          <a:p>
            <a:pPr lvl="1"/>
            <a:r>
              <a:rPr lang="en-IN" dirty="0">
                <a:latin typeface="Corbel" panose="020B0503020204020204" pitchFamily="34" charset="0"/>
              </a:rPr>
              <a:t>–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JDK 9</a:t>
            </a:r>
            <a:r>
              <a:rPr lang="en-IN" dirty="0">
                <a:latin typeface="Corbel" panose="020B0503020204020204" pitchFamily="34" charset="0"/>
              </a:rPr>
              <a:t>: </a:t>
            </a:r>
            <a:r>
              <a:rPr lang="en-IN" b="1" dirty="0">
                <a:solidFill>
                  <a:srgbClr val="00B050"/>
                </a:solidFill>
                <a:latin typeface="Corbel" panose="020B0503020204020204" pitchFamily="34" charset="0"/>
              </a:rPr>
              <a:t>launched in </a:t>
            </a:r>
            <a:r>
              <a:rPr lang="en-IN" b="1" dirty="0">
                <a:solidFill>
                  <a:schemeClr val="accent1"/>
                </a:solidFill>
                <a:latin typeface="Corbel" panose="020B0503020204020204" pitchFamily="34" charset="0"/>
              </a:rPr>
              <a:t>Sep, 2017</a:t>
            </a:r>
            <a:endParaRPr lang="en-US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3A249B-7517-41AE-AD2F-50F6759AF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9D0D92C-8B2D-4655-92FD-1B0D42E2F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2497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LTS And STS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But from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10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,which was released in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March 2018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Oracle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changed the </a:t>
            </a:r>
            <a:r>
              <a:rPr lang="en-IN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new release policy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and </a:t>
            </a:r>
            <a:r>
              <a:rPr lang="en-IN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decided to launch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a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new version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of Java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every 6 months.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Now , it became </a:t>
            </a:r>
            <a:r>
              <a:rPr lang="en-IN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very difficult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for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Software Developers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to keep their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applications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or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several hundred (thousand?) servers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up to date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with the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newest Java release</a:t>
            </a:r>
            <a:r>
              <a:rPr lang="en-IN" sz="2400" dirty="0">
                <a:solidFill>
                  <a:srgbClr val="7030A0"/>
                </a:solidFill>
                <a:latin typeface="Corbel" panose="020B0503020204020204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That is why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the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concept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of an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LTS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was </a:t>
            </a:r>
            <a:r>
              <a:rPr lang="en-IN" sz="2400" b="1" dirty="0">
                <a:latin typeface="Corbel" panose="020B0503020204020204" pitchFamily="34" charset="0"/>
              </a:rPr>
              <a:t>established.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endParaRPr lang="en-US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577A8B5-EAAD-418A-9561-49035F32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BF94091-DF50-473C-8294-2E09F7D98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LTS And STS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A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Java LTS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(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long-term support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) release is a version of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Java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that will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remain the industry standard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for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several years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To give an example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of this,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8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was released in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2014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it </a:t>
            </a:r>
            <a:r>
              <a:rPr lang="en-IN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will continue to receive updates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until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2022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and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extended support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will end by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2030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This gives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plenty of time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application developers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to </a:t>
            </a:r>
            <a:r>
              <a:rPr lang="en-IN" sz="2400" b="1" dirty="0">
                <a:latin typeface="Corbel" panose="020B0503020204020204" pitchFamily="34" charset="0"/>
              </a:rPr>
              <a:t>update their applications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to take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full advantage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8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features.</a:t>
            </a: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endParaRPr lang="en-US" sz="2300" dirty="0">
              <a:latin typeface="Corbel" panose="020B0503020204020204" pitchFamily="34" charset="0"/>
            </a:endParaRPr>
          </a:p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sz="2300" b="1" dirty="0">
                <a:latin typeface="Corbel" panose="020B0503020204020204" pitchFamily="34" charset="0"/>
              </a:rPr>
              <a:t>https://www.oracle.com/java/technologies/java-se-support-roadmap.html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73C363-E75B-4625-8CC7-B81D2BA7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0A8A2C4-E9DA-42EB-890E-D1DE51F85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LTS And STS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The next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LTS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version is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11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which was 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released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 in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2018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and </a:t>
            </a:r>
            <a:r>
              <a:rPr lang="en-IN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will continue to receive updates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until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2026</a:t>
            </a:r>
            <a:r>
              <a:rPr lang="en-IN" sz="2400" dirty="0">
                <a:latin typeface="Corbel" panose="020B0503020204020204" pitchFamily="34" charset="0"/>
              </a:rPr>
              <a:t>,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with a </a:t>
            </a:r>
            <a:r>
              <a:rPr lang="en-IN" sz="2400" b="1" dirty="0">
                <a:latin typeface="Corbel" panose="020B0503020204020204" pitchFamily="34" charset="0"/>
              </a:rPr>
              <a:t>strong possibility </a:t>
            </a:r>
            <a:r>
              <a:rPr lang="en-IN" sz="2400" dirty="0"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date extension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The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next 4 releases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of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Java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after </a:t>
            </a:r>
            <a:r>
              <a:rPr lang="en-IN" sz="2400" b="1" dirty="0">
                <a:solidFill>
                  <a:schemeClr val="tx1"/>
                </a:solidFill>
                <a:latin typeface="Corbel" panose="020B0503020204020204" pitchFamily="34" charset="0"/>
              </a:rPr>
              <a:t>Java 11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, which are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12 </a:t>
            </a:r>
            <a:r>
              <a:rPr lang="en-IN" sz="2400" dirty="0">
                <a:latin typeface="Corbel" panose="020B0503020204020204" pitchFamily="34" charset="0"/>
              </a:rPr>
              <a:t>,  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13 </a:t>
            </a:r>
            <a:r>
              <a:rPr lang="en-IN" sz="2400" dirty="0">
                <a:latin typeface="Corbel" panose="020B0503020204020204" pitchFamily="34" charset="0"/>
              </a:rPr>
              <a:t>,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 Java 14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&amp;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Java 15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are all      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STS</a:t>
            </a:r>
            <a:r>
              <a:rPr lang="en-IN" sz="2400" dirty="0">
                <a:latin typeface="Corbel" panose="020B0503020204020204" pitchFamily="34" charset="0"/>
              </a:rPr>
              <a:t> (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Short Term Support</a:t>
            </a:r>
            <a:r>
              <a:rPr lang="en-IN" sz="2400" dirty="0">
                <a:latin typeface="Corbel" panose="020B0503020204020204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latin typeface="Corbel" panose="020B0503020204020204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JDK 17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which has released 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September 2021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Corbel" panose="020B0503020204020204" pitchFamily="34" charset="0"/>
              </a:rPr>
              <a:t>is the latest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LTS release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and will be </a:t>
            </a:r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supported</a:t>
            </a:r>
            <a:r>
              <a:rPr lang="en-IN" sz="2400" dirty="0">
                <a:latin typeface="Corbel" panose="020B0503020204020204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as long as </a:t>
            </a:r>
            <a:r>
              <a:rPr lang="en-IN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Sep 2029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with a </a:t>
            </a:r>
            <a:r>
              <a:rPr lang="en-IN" sz="2400" b="1" dirty="0">
                <a:latin typeface="Corbel" panose="020B0503020204020204" pitchFamily="34" charset="0"/>
              </a:rPr>
              <a:t>strong possibility </a:t>
            </a:r>
            <a:r>
              <a:rPr lang="en-IN" sz="2400" dirty="0">
                <a:solidFill>
                  <a:schemeClr val="tx1"/>
                </a:solidFill>
                <a:latin typeface="Corbel" panose="020B0503020204020204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date extension</a:t>
            </a:r>
            <a:endParaRPr lang="en-IN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73C363-E75B-4625-8CC7-B81D2BA7E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0A8A2C4-E9DA-42EB-890E-D1DE51F85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98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End Of Lecture 2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3571876"/>
            <a:ext cx="8786874" cy="2800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Agenda for Third Lecture:</a:t>
            </a:r>
          </a:p>
          <a:p>
            <a:pPr marL="342900" lvl="1" indent="-342900">
              <a:buFontTx/>
              <a:buAutoNum type="arabicPeriod"/>
            </a:pPr>
            <a:r>
              <a:rPr lang="en-US" sz="2000" b="1" dirty="0">
                <a:latin typeface="Corbel" pitchFamily="34" charset="0"/>
              </a:rPr>
              <a:t>Different Ways Of Writing A Java Code</a:t>
            </a:r>
          </a:p>
          <a:p>
            <a:pPr marL="342900" lvl="1" indent="-342900">
              <a:buFontTx/>
              <a:buAutoNum type="arabicPeriod"/>
            </a:pPr>
            <a:r>
              <a:rPr lang="en-US" sz="2000" b="1" dirty="0">
                <a:latin typeface="Corbel" pitchFamily="34" charset="0"/>
              </a:rPr>
              <a:t>Writing First Java Code Using Notepad</a:t>
            </a:r>
          </a:p>
          <a:p>
            <a:pPr marL="342900" lvl="1" indent="-342900">
              <a:buFontTx/>
              <a:buAutoNum type="arabicPeriod"/>
            </a:pPr>
            <a:r>
              <a:rPr lang="en-US" sz="2000" b="1" dirty="0">
                <a:latin typeface="Corbel" pitchFamily="34" charset="0"/>
              </a:rPr>
              <a:t>Different Elements In The Code</a:t>
            </a:r>
          </a:p>
          <a:p>
            <a:pPr marL="342900" lvl="1" indent="-342900">
              <a:buFontTx/>
              <a:buAutoNum type="arabicPeriod"/>
            </a:pPr>
            <a:r>
              <a:rPr lang="en-US" sz="2000" b="1" dirty="0">
                <a:latin typeface="Corbel" pitchFamily="34" charset="0"/>
              </a:rPr>
              <a:t>Explanation Of Each Element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Editions/</a:t>
            </a:r>
            <a:r>
              <a:rPr lang="en-US" sz="3200" b="1" dirty="0" err="1">
                <a:latin typeface="Corbel" pitchFamily="34" charset="0"/>
              </a:rPr>
              <a:t>Flavours</a:t>
            </a:r>
            <a:r>
              <a:rPr lang="en-US" sz="3200" b="1" dirty="0">
                <a:latin typeface="Corbel" pitchFamily="34" charset="0"/>
              </a:rPr>
              <a:t> Of Java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When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 was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originally released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1996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it was just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no such thing as “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editions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” was there.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But as use 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increased , then 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1999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SUN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categorized it into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3 editions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called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J2SE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J2EE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J2ME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Later on 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2006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they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changed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naming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called them as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JSE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JEE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JME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These editions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were named based on the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kind of application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which can be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developed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by learning that edition.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Corbel" pitchFamily="34" charset="0"/>
              </a:rPr>
              <a:t>Java Editions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D:\my downloads\new downloads\Flavours-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42844" y="1428736"/>
            <a:ext cx="8858312" cy="54292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53" y="259477"/>
            <a:ext cx="8534400" cy="7589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JSE(Java Standard Edition)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This is the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most basic version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dirty="0" err="1">
                <a:solidFill>
                  <a:schemeClr val="tx1"/>
                </a:solidFill>
                <a:latin typeface="Corbel" pitchFamily="34" charset="0"/>
              </a:rPr>
              <a:t>i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provides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us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core concepts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language like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 types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operators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arrays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methods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OOP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GUI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(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Graphical User Interface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) etc.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Since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it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teaches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us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core concepts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that is why many people call it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CORE JAVA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although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SUN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never gave this name.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Used for developing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desktop applications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like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calculators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media player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IDE </a:t>
            </a:r>
            <a:r>
              <a:rPr lang="en-US" sz="2400" dirty="0" err="1">
                <a:solidFill>
                  <a:schemeClr val="tx1"/>
                </a:solidFill>
                <a:latin typeface="Corbel" pitchFamily="34" charset="0"/>
              </a:rPr>
              <a:t>etc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JEE(Jakarta Enterprise Edition)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Originally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called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Java Enterprise Edition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but from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2017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it was renamed to </a:t>
            </a:r>
            <a:r>
              <a:rPr lang="en-IN" sz="2400" b="1" u="sng" dirty="0">
                <a:solidFill>
                  <a:srgbClr val="7030A0"/>
                </a:solidFill>
                <a:latin typeface="Corbel" pitchFamily="34" charset="0"/>
              </a:rPr>
              <a:t>Jakarta Enterprise Edition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JEE is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built on top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Java SE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platform and is a 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collection of libraries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used for building "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enterprise applications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" (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usually web applications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).</a:t>
            </a:r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In simple terms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we can say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JEE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is used for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developing applications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which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run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on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servers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Some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popular applications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developed using 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JEE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amazon.in, alibaba.com, linkedin.com, myvi.in, support.apple.com </a:t>
            </a:r>
            <a:r>
              <a:rPr lang="en-US" sz="2400" dirty="0" err="1">
                <a:solidFill>
                  <a:schemeClr val="tx1"/>
                </a:solidFill>
                <a:latin typeface="Corbel" pitchFamily="34" charset="0"/>
              </a:rPr>
              <a:t>etc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JME(Java Micro Edition)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Java ME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is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slimmer version of Java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 targeted towards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small devices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such as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mobile phones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 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Generally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people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tend to think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of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micro edition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 as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mobile edition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while in reality,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micro edition 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is used not just for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mobile phones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but for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all kinds of devices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such as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television sets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printers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smartcards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more. 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But as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smartphone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technology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arrived  the use 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JME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has reduced as 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Android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has superseded it.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JDK v/s JRE v/s JVM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Understanding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difference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between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JDK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JRE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JVM</a:t>
            </a:r>
            <a:r>
              <a:rPr lang="en-US" sz="2400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is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very </a:t>
            </a:r>
            <a:r>
              <a:rPr lang="en-US" sz="2400" b="1" u="sng" dirty="0" err="1">
                <a:solidFill>
                  <a:srgbClr val="00B050"/>
                </a:solidFill>
                <a:latin typeface="Corbel" pitchFamily="34" charset="0"/>
              </a:rPr>
              <a:t>very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 important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Java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for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interviews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These terms stand for: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JDK: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Java Development kit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JRE: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Java Runtime Environment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JVM: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Java Virtual Machine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2041</TotalTime>
  <Words>1639</Words>
  <Application>Microsoft Office PowerPoint</Application>
  <PresentationFormat>On-screen Show (4:3)</PresentationFormat>
  <Paragraphs>306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History Of Java</vt:lpstr>
      <vt:lpstr>Editions/Flavours Of Java</vt:lpstr>
      <vt:lpstr>Java Editions</vt:lpstr>
      <vt:lpstr>JSE(Java Standard Edition)</vt:lpstr>
      <vt:lpstr>JEE(Jakarta Enterprise Edition)</vt:lpstr>
      <vt:lpstr>JME(Java Micro Edition)</vt:lpstr>
      <vt:lpstr>JDK v/s JRE v/s JVM</vt:lpstr>
      <vt:lpstr>What Is JVM ?</vt:lpstr>
      <vt:lpstr>QUIZ</vt:lpstr>
      <vt:lpstr>QUIZ</vt:lpstr>
      <vt:lpstr>QUIZ</vt:lpstr>
      <vt:lpstr>QUIZ</vt:lpstr>
      <vt:lpstr>What JVM Contains?</vt:lpstr>
      <vt:lpstr>QUIZ</vt:lpstr>
      <vt:lpstr>What Is JRE ?</vt:lpstr>
      <vt:lpstr>What Is JDK ?</vt:lpstr>
      <vt:lpstr>JDK,JRE and JVM</vt:lpstr>
      <vt:lpstr>QUIZ</vt:lpstr>
      <vt:lpstr>QUIZ</vt:lpstr>
      <vt:lpstr>QUIZ</vt:lpstr>
      <vt:lpstr>QUIZ</vt:lpstr>
      <vt:lpstr>Downloading JDK</vt:lpstr>
      <vt:lpstr> Downloading JDK</vt:lpstr>
      <vt:lpstr> Downloading JDK</vt:lpstr>
      <vt:lpstr> Installing JDK</vt:lpstr>
      <vt:lpstr> Installing JDK</vt:lpstr>
      <vt:lpstr> Installing JDK</vt:lpstr>
      <vt:lpstr> Installing JDK</vt:lpstr>
      <vt:lpstr>Verifying Installation</vt:lpstr>
      <vt:lpstr>Verifying Installation</vt:lpstr>
      <vt:lpstr>LTS And STS</vt:lpstr>
      <vt:lpstr>LTS And STS</vt:lpstr>
      <vt:lpstr>LTS And STS</vt:lpstr>
      <vt:lpstr>LTS And STS</vt:lpstr>
      <vt:lpstr>LTS And STS</vt:lpstr>
      <vt:lpstr>End Of Lecture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209</cp:revision>
  <dcterms:created xsi:type="dcterms:W3CDTF">2015-12-21T13:46:48Z</dcterms:created>
  <dcterms:modified xsi:type="dcterms:W3CDTF">2023-02-07T13:36:54Z</dcterms:modified>
</cp:coreProperties>
</file>